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71" r:id="rId13"/>
    <p:sldId id="272" r:id="rId14"/>
    <p:sldId id="273" r:id="rId15"/>
    <p:sldId id="275" r:id="rId16"/>
    <p:sldId id="277" r:id="rId17"/>
    <p:sldId id="276" r:id="rId18"/>
    <p:sldId id="279" r:id="rId19"/>
    <p:sldId id="280" r:id="rId20"/>
    <p:sldId id="27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1" autoAdjust="0"/>
    <p:restoredTop sz="94660"/>
  </p:normalViewPr>
  <p:slideViewPr>
    <p:cSldViewPr snapToGrid="0">
      <p:cViewPr>
        <p:scale>
          <a:sx n="66" d="100"/>
          <a:sy n="66" d="100"/>
        </p:scale>
        <p:origin x="689" y="3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88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73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48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602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2716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952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ước, ảnh chụp màn hình&#10;&#10;Mô tả được tạo tự động">
            <a:extLst>
              <a:ext uri="{FF2B5EF4-FFF2-40B4-BE49-F238E27FC236}">
                <a16:creationId xmlns:a16="http://schemas.microsoft.com/office/drawing/2014/main" id="{C3401C88-FBDA-5948-19F3-D191543748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585B046-8DB5-656B-767B-F4B61DF41C3C}"/>
              </a:ext>
            </a:extLst>
          </p:cNvPr>
          <p:cNvSpPr/>
          <p:nvPr userDrawn="1"/>
        </p:nvSpPr>
        <p:spPr>
          <a:xfrm>
            <a:off x="116378" y="141316"/>
            <a:ext cx="11912137" cy="6575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299E8A6-CA9F-697B-E523-F2CF125BB647}"/>
              </a:ext>
            </a:extLst>
          </p:cNvPr>
          <p:cNvSpPr/>
          <p:nvPr userDrawn="1"/>
        </p:nvSpPr>
        <p:spPr>
          <a:xfrm>
            <a:off x="313114" y="357448"/>
            <a:ext cx="11407831" cy="6109854"/>
          </a:xfrm>
          <a:custGeom>
            <a:avLst/>
            <a:gdLst>
              <a:gd name="connsiteX0" fmla="*/ 0 w 11407831"/>
              <a:gd name="connsiteY0" fmla="*/ 1018329 h 6109854"/>
              <a:gd name="connsiteX1" fmla="*/ 1018329 w 11407831"/>
              <a:gd name="connsiteY1" fmla="*/ 0 h 6109854"/>
              <a:gd name="connsiteX2" fmla="*/ 10389502 w 11407831"/>
              <a:gd name="connsiteY2" fmla="*/ 0 h 6109854"/>
              <a:gd name="connsiteX3" fmla="*/ 11407831 w 11407831"/>
              <a:gd name="connsiteY3" fmla="*/ 1018329 h 6109854"/>
              <a:gd name="connsiteX4" fmla="*/ 11407831 w 11407831"/>
              <a:gd name="connsiteY4" fmla="*/ 5091525 h 6109854"/>
              <a:gd name="connsiteX5" fmla="*/ 10389502 w 11407831"/>
              <a:gd name="connsiteY5" fmla="*/ 6109854 h 6109854"/>
              <a:gd name="connsiteX6" fmla="*/ 1018329 w 11407831"/>
              <a:gd name="connsiteY6" fmla="*/ 6109854 h 6109854"/>
              <a:gd name="connsiteX7" fmla="*/ 0 w 11407831"/>
              <a:gd name="connsiteY7" fmla="*/ 5091525 h 6109854"/>
              <a:gd name="connsiteX8" fmla="*/ 0 w 11407831"/>
              <a:gd name="connsiteY8" fmla="*/ 1018329 h 61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7831" h="6109854" fill="none" extrusionOk="0">
                <a:moveTo>
                  <a:pt x="0" y="1018329"/>
                </a:moveTo>
                <a:cubicBezTo>
                  <a:pt x="3707" y="556259"/>
                  <a:pt x="489475" y="56314"/>
                  <a:pt x="1018329" y="0"/>
                </a:cubicBezTo>
                <a:cubicBezTo>
                  <a:pt x="5099330" y="72427"/>
                  <a:pt x="9346229" y="61419"/>
                  <a:pt x="10389502" y="0"/>
                </a:cubicBezTo>
                <a:cubicBezTo>
                  <a:pt x="10946286" y="-38715"/>
                  <a:pt x="11346845" y="437474"/>
                  <a:pt x="11407831" y="1018329"/>
                </a:cubicBezTo>
                <a:cubicBezTo>
                  <a:pt x="11508707" y="2280263"/>
                  <a:pt x="11300518" y="3216646"/>
                  <a:pt x="11407831" y="5091525"/>
                </a:cubicBezTo>
                <a:cubicBezTo>
                  <a:pt x="11413340" y="5625974"/>
                  <a:pt x="10917271" y="6071023"/>
                  <a:pt x="10389502" y="6109854"/>
                </a:cubicBezTo>
                <a:cubicBezTo>
                  <a:pt x="6409536" y="6139681"/>
                  <a:pt x="2094668" y="6030548"/>
                  <a:pt x="1018329" y="6109854"/>
                </a:cubicBezTo>
                <a:cubicBezTo>
                  <a:pt x="495853" y="6105340"/>
                  <a:pt x="-105630" y="5674820"/>
                  <a:pt x="0" y="5091525"/>
                </a:cubicBezTo>
                <a:cubicBezTo>
                  <a:pt x="50037" y="3797896"/>
                  <a:pt x="770" y="2378495"/>
                  <a:pt x="0" y="1018329"/>
                </a:cubicBezTo>
                <a:close/>
              </a:path>
              <a:path w="11407831" h="6109854" stroke="0" extrusionOk="0">
                <a:moveTo>
                  <a:pt x="0" y="1018329"/>
                </a:moveTo>
                <a:cubicBezTo>
                  <a:pt x="90829" y="480679"/>
                  <a:pt x="470798" y="30995"/>
                  <a:pt x="1018329" y="0"/>
                </a:cubicBezTo>
                <a:cubicBezTo>
                  <a:pt x="3950929" y="123000"/>
                  <a:pt x="7870738" y="-96860"/>
                  <a:pt x="10389502" y="0"/>
                </a:cubicBezTo>
                <a:cubicBezTo>
                  <a:pt x="10936267" y="-11922"/>
                  <a:pt x="11437253" y="396604"/>
                  <a:pt x="11407831" y="1018329"/>
                </a:cubicBezTo>
                <a:cubicBezTo>
                  <a:pt x="11411004" y="2531514"/>
                  <a:pt x="11502098" y="3265639"/>
                  <a:pt x="11407831" y="5091525"/>
                </a:cubicBezTo>
                <a:cubicBezTo>
                  <a:pt x="11347393" y="5675829"/>
                  <a:pt x="10845956" y="6092514"/>
                  <a:pt x="10389502" y="6109854"/>
                </a:cubicBezTo>
                <a:cubicBezTo>
                  <a:pt x="8020544" y="5949147"/>
                  <a:pt x="3859860" y="6149521"/>
                  <a:pt x="1018329" y="6109854"/>
                </a:cubicBezTo>
                <a:cubicBezTo>
                  <a:pt x="427548" y="6104123"/>
                  <a:pt x="-58082" y="5627620"/>
                  <a:pt x="0" y="5091525"/>
                </a:cubicBezTo>
                <a:cubicBezTo>
                  <a:pt x="32216" y="3907083"/>
                  <a:pt x="57206" y="2704960"/>
                  <a:pt x="0" y="101832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81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2373" y="2537107"/>
            <a:ext cx="7630271" cy="1703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2445" y="845029"/>
            <a:ext cx="3662025" cy="230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2217" y="3907435"/>
            <a:ext cx="520643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8722" y="704527"/>
            <a:ext cx="1989929" cy="620789"/>
            <a:chOff x="809897" y="544762"/>
            <a:chExt cx="10881360" cy="1158857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3585" y="611991"/>
              <a:ext cx="10737672" cy="109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Đ, S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8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013318" y="547685"/>
            <a:ext cx="815481" cy="717152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76" y="704527"/>
            <a:ext cx="2972215" cy="2676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964" y="3196694"/>
            <a:ext cx="1061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trên có.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428" y="3734150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Đoạn thẳng MP song song với đoạn thẳng DC.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28" y="4318925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b) Đoạn thẳng AP song song với đoạn thẳng DC.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427" y="4930281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c) Đoạn thẳng MN vuông góc với đoạn thẳng NP.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427" y="5511029"/>
            <a:ext cx="1061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d) Đoạn thẳng GH vuông góc với đoạn thẳng AB.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636471" y="3808754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36471" y="4379261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636471" y="4960009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47488" y="5604210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25453" y="371020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47488" y="4338387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25452" y="493138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647488" y="5558119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518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40138" y="861366"/>
            <a:ext cx="762986" cy="707886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858" y="510636"/>
            <a:ext cx="964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dự đoán xem hai đoạn thẳng song song trong hình dưới đây có cùng độ dài hay không. Kiểm tra lại bằng cách sử dụng thước kẻ.</a:t>
            </a:r>
            <a:endParaRPr lang="en-US" sz="6000" b="1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15" y="2523305"/>
            <a:ext cx="2737341" cy="33896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1966113" y="3757808"/>
            <a:ext cx="187890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901330" y="5004035"/>
            <a:ext cx="1920240" cy="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9F39E34-57D4-42CB-BDED-3B97EAB2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5162" r="7349" b="71404"/>
          <a:stretch/>
        </p:blipFill>
        <p:spPr>
          <a:xfrm>
            <a:off x="1632483" y="3746085"/>
            <a:ext cx="6578770" cy="9486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B1C1C4-D1CC-4DC8-97DB-F6668B028D1A}"/>
              </a:ext>
            </a:extLst>
          </p:cNvPr>
          <p:cNvGrpSpPr/>
          <p:nvPr/>
        </p:nvGrpSpPr>
        <p:grpSpPr>
          <a:xfrm>
            <a:off x="5533291" y="2185804"/>
            <a:ext cx="4893217" cy="3372647"/>
            <a:chOff x="-263692" y="2304893"/>
            <a:chExt cx="4627237" cy="3910600"/>
          </a:xfrm>
        </p:grpSpPr>
        <p:pic>
          <p:nvPicPr>
            <p:cNvPr id="21" name="Graphic 5">
              <a:extLst>
                <a:ext uri="{FF2B5EF4-FFF2-40B4-BE49-F238E27FC236}">
                  <a16:creationId xmlns:a16="http://schemas.microsoft.com/office/drawing/2014/main" id="{90865152-5211-4D45-A63C-3612FE0F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66487">
              <a:off x="-263692" y="2304893"/>
              <a:ext cx="4627237" cy="3910600"/>
            </a:xfrm>
            <a:prstGeom prst="rect">
              <a:avLst/>
            </a:prstGeom>
          </p:spPr>
        </p:pic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0D0F7B88-DEAB-4DAC-AED4-F4F9ACBDB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71" y="3429000"/>
              <a:ext cx="3248024" cy="1569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Hai đoạn thẳng song song trong hình có cùng độ dài.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7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56 0.18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2" y="1526843"/>
            <a:ext cx="2737341" cy="338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7877" y="1219200"/>
            <a:ext cx="7045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ảnh Ponzo). </a:t>
            </a:r>
            <a:r>
              <a:rPr lang="pt-BR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quan sát ta cảm nhận đoạn thẳng phía trên dài hơn đoạn thẳng phía dưới. Vì: hai đầu đoạn thẳng đó gần với hai đầu đoạn thẳng ở hai bên hơn so với khoảng cách giữa hai đầu đoạn thẳng bên dưới với hai đoạn thẳng ở 2 bên. 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o ảnh Ponzo, ảo ảnh quang học hì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3" y="2041890"/>
            <a:ext cx="58293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6708" y="492369"/>
            <a:ext cx="824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hình ảnh về ảo ảnh Ponzo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52" y="1349371"/>
            <a:ext cx="380423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9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21" y="2419509"/>
            <a:ext cx="5139998" cy="31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2625992"/>
            <a:ext cx="4801957" cy="29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51405" y="3122140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flipH="1">
            <a:off x="3892377" y="3134497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1405" y="3122140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</a:p>
        </p:txBody>
      </p:sp>
    </p:spTree>
    <p:extLst>
      <p:ext uri="{BB962C8B-B14F-4D97-AF65-F5344CB8AC3E}">
        <p14:creationId xmlns:p14="http://schemas.microsoft.com/office/powerpoint/2010/main" val="424330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6133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096898" y="3129806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rot="10800000" flipH="1">
            <a:off x="7119707" y="3149274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3999" y="3124266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 </a:t>
            </a:r>
          </a:p>
        </p:txBody>
      </p:sp>
    </p:spTree>
    <p:extLst>
      <p:ext uri="{BB962C8B-B14F-4D97-AF65-F5344CB8AC3E}">
        <p14:creationId xmlns:p14="http://schemas.microsoft.com/office/powerpoint/2010/main" val="321681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6498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41600" y="3875311"/>
            <a:ext cx="6484119" cy="1828805"/>
            <a:chOff x="2641600" y="3875311"/>
            <a:chExt cx="6484119" cy="1828805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41600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855029" y="3889828"/>
              <a:ext cx="986972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063321" y="3875312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6571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39944" y="3875312"/>
              <a:ext cx="1005840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53317" y="3875311"/>
              <a:ext cx="972402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56168" y="56968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2312" y="56859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82971" y="5689583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>
            <a:off x="7043727" y="3875311"/>
            <a:ext cx="1025434" cy="169817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8167104" y="3875311"/>
            <a:ext cx="958615" cy="17373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7087494" y="5700483"/>
            <a:ext cx="200715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6964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63321" y="3875312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317" y="3875311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2971" y="5689583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2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13633 1.11111E-6 C -0.19726 1.11111E-6 -0.27239 -0.07083 -0.27239 -0.12801 L -0.27239 -0.2555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3411 3.33333E-6 C -0.19427 3.33333E-6 -0.26796 -0.07523 -0.26796 -0.13542 L -0.26796 -0.2701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1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1345 -2.59259E-6 C -0.19479 -2.59259E-6 -0.26875 -0.07361 -0.26875 -0.13264 L -0.26875 -0.2650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48704" y="1970340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38700" y="1970339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68354" y="378461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3654251" y="1934070"/>
            <a:ext cx="2269395" cy="371561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 rot="3620181">
            <a:off x="3094794" y="2902974"/>
            <a:ext cx="2269395" cy="3715612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 rot="18005221">
            <a:off x="4213818" y="2876296"/>
            <a:ext cx="2269395" cy="3715612"/>
          </a:xfrm>
          <a:prstGeom prst="diamond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7598" t="8331" r="6698" b="6222"/>
          <a:stretch/>
        </p:blipFill>
        <p:spPr>
          <a:xfrm>
            <a:off x="350995" y="-274320"/>
            <a:ext cx="11585661" cy="7040657"/>
          </a:xfrm>
          <a:prstGeom prst="rect">
            <a:avLst/>
          </a:prstGeom>
        </p:spPr>
      </p:pic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198503" cy="27414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5" b="21134"/>
          <a:stretch/>
        </p:blipFill>
        <p:spPr>
          <a:xfrm flipH="1">
            <a:off x="0" y="4987643"/>
            <a:ext cx="3298665" cy="191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892" y="1085025"/>
            <a:ext cx="7206214" cy="1508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023" y="2252418"/>
            <a:ext cx="986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nhận biết được hai đường thẳng vuông góc, hai đường thẳng song song.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nhận biết được hình bình hành, hình thoi.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thực hiện được việc vẽ đường thẳng vuông góc, đường thẳng song song bằng thước thẳng và bằng ê-ke.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kĩ năng thực hiện được việc đo, vẽ, lắp ghép, tạo lập được một số hình phẳng đã học.</a:t>
            </a:r>
          </a:p>
          <a:p>
            <a:pPr algn="just"/>
            <a:r>
              <a:rPr lang="en-US" sz="2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một số vấn đề liên quan đến vẽ hình, lắp ghép, tạo lập hình gắn với một số hình phẳng đã học.</a:t>
            </a:r>
          </a:p>
        </p:txBody>
      </p:sp>
    </p:spTree>
    <p:extLst>
      <p:ext uri="{BB962C8B-B14F-4D97-AF65-F5344CB8AC3E}">
        <p14:creationId xmlns:p14="http://schemas.microsoft.com/office/powerpoint/2010/main" val="416064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60" y="4022210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196" y="1407529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722802" y="2935253"/>
            <a:ext cx="60425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32 (tiết 3) – Luyện tập</a:t>
            </a:r>
            <a:endParaRPr lang="vi-VN" sz="6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266" y="2309627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167" y="2772009"/>
            <a:ext cx="523691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en-US" sz="31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1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không có điểm chung nếu kéo dài mãi thì chúng cũng không bao giờ cắt nhau gọi là:</a:t>
            </a:r>
            <a:endParaRPr lang="en-US" sz="31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537107" cy="1158950"/>
            <a:chOff x="6830721" y="2864057"/>
            <a:chExt cx="4537107" cy="1158950"/>
          </a:xfrm>
        </p:grpSpPr>
        <p:sp>
          <p:nvSpPr>
            <p:cNvPr id="3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song song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529451" y="2979224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vuông góc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56935" y="4745740"/>
            <a:ext cx="4537107" cy="1133451"/>
            <a:chOff x="981375" y="4872764"/>
            <a:chExt cx="4537107" cy="1133451"/>
          </a:xfrm>
        </p:grpSpPr>
        <p:sp>
          <p:nvSpPr>
            <p:cNvPr id="36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cắt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30721" y="4714800"/>
            <a:ext cx="4587858" cy="1177498"/>
            <a:chOff x="6830721" y="4714800"/>
            <a:chExt cx="4587858" cy="1177498"/>
          </a:xfrm>
        </p:grpSpPr>
        <p:sp>
          <p:nvSpPr>
            <p:cNvPr id="39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chéo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66054" y="4602507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28416" y="4876301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6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cắt nhau và một trong các góc tạo thành là góc vuông gọi là: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667041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221797" y="3008116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vuông góc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3006604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cắt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71480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69912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song song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59565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>
                  <a:latin typeface="Cambria" panose="02040503050406030204" pitchFamily="18" charset="0"/>
                </a:rPr>
                <a:t>Hai đường thẳng chéo nhau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4871052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484536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00956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904737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38645" y="447316"/>
            <a:ext cx="9914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Đồ vật dưới đây có dạng hình gì?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Hình thoi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Hình vuông 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Hình chữ nhật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Hình bình hành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pic>
        <p:nvPicPr>
          <p:cNvPr id="1026" name="Picture 2" descr="Kệ gỗ treo tường hình thoi đẹp độc đáo trang trí spa, salon, tiệm nail KG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82" y="1279046"/>
            <a:ext cx="4571491" cy="25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9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212182"/>
            <a:ext cx="1101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những đoạn thẳng nào?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AD, 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AD, DC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BC, CD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AD, BC, CD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060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212182"/>
            <a:ext cx="1101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Đoạn thẳng AB song song với đoạn thẳng nào?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DC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AD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</a:rPr>
                <a:t>AD, BC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2682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4629" y="2573488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4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686</Words>
  <Application>Microsoft Office PowerPoint</Application>
  <PresentationFormat>Màn hình rộng</PresentationFormat>
  <Paragraphs>75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Cambria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Vân Nguyễn</cp:lastModifiedBy>
  <cp:revision>28</cp:revision>
  <dcterms:created xsi:type="dcterms:W3CDTF">2023-11-05T09:15:56Z</dcterms:created>
  <dcterms:modified xsi:type="dcterms:W3CDTF">2023-12-06T13:28:01Z</dcterms:modified>
</cp:coreProperties>
</file>