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5"/>
  </p:notesMasterIdLst>
  <p:sldIdLst>
    <p:sldId id="429" r:id="rId2"/>
    <p:sldId id="267" r:id="rId3"/>
    <p:sldId id="268" r:id="rId4"/>
    <p:sldId id="419" r:id="rId5"/>
    <p:sldId id="420" r:id="rId6"/>
    <p:sldId id="421" r:id="rId7"/>
    <p:sldId id="422" r:id="rId8"/>
    <p:sldId id="423" r:id="rId9"/>
    <p:sldId id="424" r:id="rId10"/>
    <p:sldId id="425" r:id="rId11"/>
    <p:sldId id="426" r:id="rId12"/>
    <p:sldId id="270" r:id="rId13"/>
    <p:sldId id="271" r:id="rId14"/>
    <p:sldId id="279" r:id="rId15"/>
    <p:sldId id="312" r:id="rId16"/>
    <p:sldId id="280" r:id="rId17"/>
    <p:sldId id="313" r:id="rId18"/>
    <p:sldId id="427" r:id="rId19"/>
    <p:sldId id="287" r:id="rId20"/>
    <p:sldId id="330" r:id="rId21"/>
    <p:sldId id="285" r:id="rId22"/>
    <p:sldId id="335" r:id="rId23"/>
    <p:sldId id="336" r:id="rId24"/>
    <p:sldId id="289" r:id="rId25"/>
    <p:sldId id="316" r:id="rId26"/>
    <p:sldId id="284" r:id="rId27"/>
    <p:sldId id="291" r:id="rId28"/>
    <p:sldId id="331" r:id="rId29"/>
    <p:sldId id="293" r:id="rId30"/>
    <p:sldId id="337" r:id="rId31"/>
    <p:sldId id="294" r:id="rId32"/>
    <p:sldId id="295" r:id="rId33"/>
    <p:sldId id="296" r:id="rId3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>
      <p:cViewPr varScale="1">
        <p:scale>
          <a:sx n="62" d="100"/>
          <a:sy n="62" d="100"/>
        </p:scale>
        <p:origin x="7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04:06:57.4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836 453 24575,'-16'0'0,"4"0"0,-11 0 0,2 4 0,-10 2 0,6 4 0,-5 0 0,10 0 0,-5-1 0,-12 2 0,13 3 0,-25-2 0,22 3 0,-5-5 0,2 0 0,10-1 0,0 1 0,7-1 0,4-1 0,1 1 0,-1-5 0,4 4 0,-2-7 0,6 6 0,-11-2 0,2 4 0,-9 5 0,0 0 0,0 1 0,0 3 0,5-8 0,-4 7 0,4-3 0,-5 5 0,-1 5 0,6-8 0,-5 7 0,9-9 0,-3 0 0,7-1 0,-2 0 0,7-3 0,-7 3 0,7-4 0,-3-1 0,4 1 0,0-1 0,-3 1 0,2-1 0,-7 5 0,7-3 0,-4 8 0,1-4 0,3 5 0,-7-1 0,6 1 0,-6 0 0,7 0 0,-3 0 0,0-5 0,3 4 0,-3-9 0,4 9 0,0-9 0,0 4 0,0-4 0,0-1 0,0 1 0,0-1 0,0 1 0,0-1 0,0 1 0,0-1 0,0 1 0,0-1 0,0 0 0,0 1 0,0-1 0,0 0 0,4-3 0,1 2 0,3-6 0,1 7 0,-1-4 0,22 5 0,-12 0 0,18-4 0,-12 0 0,-4-5 0,10 4 0,-5-3 0,6 4 0,0-5 0,6 0 0,-4 0 0,10 0 0,-4 0 0,0 0 0,4 0 0,-11 0 0,6 0 0,-7 0 0,6 0 0,-5 0 0,-1 0 0,5 0 0,-14 0 0,14 0 0,-16 0 0,4 0 0,-5 0 0,0 0 0,0 0 0,5 0 0,-4 0 0,9 0 0,-8 0 0,8 0 0,-3 0 0,11 0 0,-5-5 0,12 4 0,-12-8 0,12 8 0,-12-9 0,5 5 0,-6-1 0,0-3 0,-5 7 0,-2-6 0,-5 2 0,-1-3 0,1-1 0,0 1 0,5-1 0,2 0 0,5-5 0,0-1 0,6-6 0,1 0 0,7 0 0,7-7 0,-5 5 0,5-5 0,-6 0 0,0 5 0,-6 1 0,0-1 0,-18 12 0,-1-5 0,-12 8 0,-4 1 0,-2-1 0,-3 1 0,0 0 0,0-1 0,0 1 0,0-1 0,0-4 0,0-1 0,0-10 0,0-2 0,0-5 0,0-6 0,0 4 0,0-4 0,0 0 0,-4 4 0,-2-4 0,-8 11 0,3-4 0,-7 10 0,7-4 0,-4 0 0,2 3 0,-3-8 0,1 8 0,-4-3 0,8 0 0,-7 4 0,3-5 0,0 6 0,-3 0 0,4 0 0,-5 1 0,4-1 0,-3 4 0,-2-4 0,0 8 0,-5-3 0,1-1 0,4 5 0,-4-5 0,5 10 0,-6-4 0,5 4 0,-4-5 0,9 1 0,-2 3 0,2-2 0,-4 7 0,5-7 0,-4 7 0,-2-7 0,0 7 0,-4-8 0,5 8 0,0-4 0,-5 1 0,3 3 0,-3-4 0,10 5 0,-4-4 0,4 3 0,-5-3 0,0 4 0,0 0 0,0 0 0,0 0 0,0 0 0,0 0 0,0 0 0,5 0 0,-4 0 0,4 0 0,-1 0 0,-2 0 0,7 0 0,-8 0 0,-5 0 0,7 0 0,-10 4 0,11-3 0,1 3 0,1-4 0,4 0 0,1 4 0,-1-3 0,0 3 0,1-4 0,-1 0 0,0 3 0,-4-2 0,3 3 0,-7 0 0,2-3 0,1 3 0,-4 1 0,4-4 0,-5 3 0,0-4 0,5 4 0,-4-3 0,4 2 0,-5 1 0,4-2 0,-2 2 0,2 0 0,-4-3 0,0 3 0,0 0 0,0-3 0,1 3 0,-1 1 0,0-4 0,-4 7 0,3-3 0,2 0 0,0 4 0,9-8 0,-5 3 0,1 0 0,4-3 0,-5 7 0,6-7 0,-1 3 0,4-1 0,-2-2 0,6 7 0,-3-4 0,4 5 0,-4-5 0,3 3 0,-3-2 0,4 3 0,0 0 0,-4-4 0,3 4 0,-6-4 0,2 5 0,-4-1 0,-4 1 0,3 0 0,-3 0 0,4 4 0,1-4 0,-1 4 0,0-4 0,0-1 0,1 1 0,-1-1 0,4 1 0,-2-1 0,2 1 0,0-1 0,-3 1 0,4-1 0,-5 1 0,0-1 0,5 1 0,-4-1 0,3 1 0,0-1 0,-2 1 0,2-5 0,0 4 0,-2-7 0,6 6 0,-7-6 0,3 7 0,1-3 0,-4-1 0,3 4 0,-3-4 0,0 4 0,3 0 0,-2-3 0,6 2 0,-3-3 0,4 4 0,0 0 0,0 0 0,-3 0 0,2-1 0,-3 1 0,1-3 0,2 2 0,-3-3 0,0 0 0,3 3 0,-6-6 0,6 6 0,-2-2 0,-1-1 0,3 0 0,-3-4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04:09:07.9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836 453 24575,'-16'0'0,"4"0"0,-11 0 0,2 4 0,-10 2 0,6 4 0,-5 0 0,10 0 0,-5-1 0,-12 2 0,13 3 0,-25-2 0,22 3 0,-5-5 0,2 0 0,10-1 0,0 1 0,7-1 0,4-1 0,1 1 0,-1-5 0,4 4 0,-2-7 0,6 6 0,-11-2 0,2 4 0,-9 5 0,0 0 0,0 1 0,0 3 0,5-8 0,-4 7 0,4-3 0,-5 5 0,-1 5 0,6-8 0,-5 7 0,9-9 0,-3 0 0,7-1 0,-2 0 0,7-3 0,-7 3 0,7-4 0,-3-1 0,4 1 0,0-1 0,-3 1 0,2-1 0,-7 5 0,7-3 0,-4 8 0,1-4 0,3 5 0,-7-1 0,6 1 0,-6 0 0,7 0 0,-3 0 0,0-5 0,3 4 0,-3-9 0,4 9 0,0-9 0,0 4 0,0-4 0,0-1 0,0 1 0,0-1 0,0 1 0,0-1 0,0 1 0,0-1 0,0 1 0,0-1 0,0 0 0,0 1 0,0-1 0,0 0 0,4-3 0,1 2 0,3-6 0,1 7 0,-1-4 0,22 5 0,-12 0 0,18-4 0,-12 0 0,-4-5 0,10 4 0,-5-3 0,6 4 0,0-5 0,6 0 0,-4 0 0,10 0 0,-4 0 0,0 0 0,4 0 0,-11 0 0,6 0 0,-7 0 0,6 0 0,-5 0 0,-1 0 0,5 0 0,-14 0 0,14 0 0,-16 0 0,4 0 0,-5 0 0,0 0 0,0 0 0,5 0 0,-4 0 0,9 0 0,-8 0 0,8 0 0,-3 0 0,11 0 0,-5-5 0,12 4 0,-12-8 0,12 8 0,-12-9 0,5 5 0,-6-1 0,0-3 0,-5 7 0,-2-6 0,-5 2 0,-1-3 0,1-1 0,0 1 0,5-1 0,2 0 0,5-5 0,0-1 0,6-6 0,1 0 0,7 0 0,7-7 0,-5 5 0,5-5 0,-6 0 0,0 5 0,-6 1 0,0-1 0,-18 12 0,-1-5 0,-12 8 0,-4 1 0,-2-1 0,-3 1 0,0 0 0,0-1 0,0 1 0,0-1 0,0-4 0,0-1 0,0-10 0,0-2 0,0-5 0,0-6 0,0 4 0,0-4 0,0 0 0,-4 4 0,-2-4 0,-8 11 0,3-4 0,-7 10 0,7-4 0,-4 0 0,2 3 0,-3-8 0,1 8 0,-4-3 0,8 0 0,-7 4 0,3-5 0,0 6 0,-3 0 0,4 0 0,-5 1 0,4-1 0,-3 4 0,-2-4 0,0 8 0,-5-3 0,1-1 0,4 5 0,-4-5 0,5 10 0,-6-4 0,5 4 0,-4-5 0,9 1 0,-2 3 0,2-2 0,-4 7 0,5-7 0,-4 7 0,-2-7 0,0 7 0,-4-8 0,5 8 0,0-4 0,-5 1 0,3 3 0,-3-4 0,10 5 0,-4-4 0,4 3 0,-5-3 0,0 4 0,0 0 0,0 0 0,0 0 0,0 0 0,0 0 0,0 0 0,5 0 0,-4 0 0,4 0 0,-1 0 0,-2 0 0,7 0 0,-8 0 0,-5 0 0,7 0 0,-10 4 0,11-3 0,1 3 0,1-4 0,4 0 0,1 4 0,-1-3 0,0 3 0,1-4 0,-1 0 0,0 3 0,-4-2 0,3 3 0,-7 0 0,2-3 0,1 3 0,-4 1 0,4-4 0,-5 3 0,0-4 0,5 4 0,-4-3 0,4 2 0,-5 1 0,4-2 0,-2 2 0,2 0 0,-4-3 0,0 3 0,0 0 0,0-3 0,1 3 0,-1 1 0,0-4 0,-4 7 0,3-3 0,2 0 0,0 4 0,9-8 0,-5 3 0,1 0 0,4-3 0,-5 7 0,6-7 0,-1 3 0,4-1 0,-2-2 0,6 7 0,-3-4 0,4 5 0,-4-5 0,3 3 0,-3-2 0,4 3 0,0 0 0,-4-4 0,3 4 0,-6-4 0,2 5 0,-4-1 0,-4 1 0,3 0 0,-3 0 0,4 4 0,1-4 0,-1 4 0,0-4 0,0-1 0,1 1 0,-1-1 0,4 1 0,-2-1 0,2 1 0,0-1 0,-3 1 0,4-1 0,-5 1 0,0-1 0,5 1 0,-4-1 0,3 1 0,0-1 0,-2 1 0,2-5 0,0 4 0,-2-7 0,6 6 0,-7-6 0,3 7 0,1-3 0,-4-1 0,3 4 0,-3-4 0,0 4 0,3 0 0,-2-3 0,6 2 0,-3-3 0,4 4 0,0 0 0,0 0 0,-3 0 0,2-1 0,-3 1 0,1-3 0,2 2 0,-3-3 0,0 0 0,3 3 0,-6-6 0,6 6 0,-2-2 0,-1-1 0,3 0 0,-3-4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8T04:09:23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1008 546 24575,'-19'0'0,"4"0"0,-12 0 0,2 5 0,-13 2 0,7 5 0,-4 1 0,10-2 0,-4 1 0,-17 1 0,18 3 0,-31-1 0,26 2 0,-6-4 0,3-1 0,12 0 0,0-1 0,8 0 0,6-1 0,-1 0 0,1-4 0,5 3 0,-4-8 0,8 8 0,-14-3 0,3 5 0,-11 5 0,0 1 0,0 1 0,1 3 0,4-8 0,-3 8 0,3-4 0,-4 6 0,-2 6 0,6-11 0,-4 10 0,10-11 0,-4 1 0,10-3 0,-4 1 0,9-4 0,-9 3 0,9-4 0,-4-1 0,5 0 0,0 0 0,-5 1 0,4-1 0,-8 6 0,7-5 0,-3 11 0,0-5 0,4 6 0,-9-1 0,8 1 0,-8 0 0,9-1 0,-4 1 0,0-6 0,4 4 0,-4-9 0,5 9 0,0-9 0,0 4 0,0-6 0,0 0 0,0 0 0,0 1 0,0-1 0,0 0 0,0 0 0,0 1 0,0-1 0,0 0 0,0-1 0,0 2 0,0-2 0,0 1 0,5-4 0,0 3 0,6-8 0,-1 8 0,0-3 0,26 5 0,-14-1 0,21-3 0,-14-2 0,-4-5 0,10 5 0,-4-3 0,6 3 0,1-5 0,7 0 0,-6 0 0,13 0 0,-5 0 0,-1 0 0,7 0 0,-14 0 0,6 0 0,-8 0 0,8 0 0,-6 0 0,-1 0 0,5 0 0,-17 0 0,17 0 0,-18 0 0,4 0 0,-7 0 0,1 0 0,0 0 0,6 0 0,-5 0 0,12 0 0,-12 0 0,12 0 0,-5 0 0,13 0 0,-4-5 0,12 3 0,-13-9 0,14 10 0,-14-11 0,5 5 0,-6 0 0,-1-4 0,-6 10 0,-2-10 0,-6 5 0,-1-6 0,1 1 0,0 0 0,6-1 0,1-1 0,8-5 0,-1-1 0,8-7 0,2 0 0,7-2 0,8-6 0,-5 5 0,5-6 0,-6 0 0,-1 6 0,-6 1 0,-1-1 0,-22 15 0,0-7 0,-15 11 0,-6-1 0,0 1 0,-5 0 0,0 0 0,0 0 0,0 0 0,0 0 0,0-6 0,0-2 0,0-11 0,0-2 0,0-6 0,0-8 0,0 6 0,0-6 0,0 0 0,-6 6 0,-1-6 0,-10 14 0,3-5 0,-7 12 0,8-6 0,-4 1 0,0 4 0,-2-10 0,1 10 0,-5-4 0,10 0 0,-9 4 0,4-4 0,0 6 0,-3 0 0,3 0 0,-5 1 0,5-1 0,-3 5 0,-4-5 0,1 11 0,-5-6 0,-1 1 0,6 4 0,-5-5 0,6 12 0,-7-5 0,6 4 0,-5-5 0,11 1 0,-3 5 0,4-3 0,-6 7 0,6-7 0,-5 7 0,-2-8 0,0 9 0,-6-10 0,8 10 0,-1-4 0,-6-1 0,4 5 0,-4-5 0,12 6 0,-5-5 0,5 4 0,-6-4 0,0 5 0,0 0 0,0 0 0,1 0 0,-1 0 0,0 0 0,0 0 0,6 0 0,-5 0 0,5 0 0,0 0 0,-5 0 0,10 0 0,-9 0 0,-6 0 0,7 0 0,-12 5 0,15-4 0,0 4 0,1-5 0,5 0 0,1 5 0,0-4 0,-1 3 0,1-4 0,-1 0 0,1 5 0,-6-4 0,4 4 0,-9 0 0,4-4 0,-1 4 0,-3 0 0,4-4 0,-6 4 0,0-5 0,6 5 0,-5-4 0,5 4 0,-6 0 0,6-4 0,-5 4 0,5 0 0,-6-4 0,0 4 0,1 0 0,-1-4 0,0 4 0,0 0 0,0-3 0,-4 8 0,3-4 0,2 0 0,1 4 0,9-9 0,-4 4 0,0 1 0,4-5 0,-3 8 0,4-7 0,1 2 0,4 1 0,-3-4 0,8 8 0,-4-4 0,5 5 0,-5-5 0,4 4 0,-3-3 0,4 4 0,0-1 0,-5-4 0,4 4 0,-8-3 0,3 4 0,-5 0 0,-5 1 0,5 0 0,-5-1 0,5 6 0,1-4 0,-1 3 0,0-5 0,1 1 0,0-1 0,-1 0 0,5 0 0,-3 1 0,3-1 0,1 0 0,-5 0 0,5 1 0,-6-1 0,1 0 0,4 0 0,-3 0 0,3 1 0,0-1 0,-3 0 0,3-4 0,1 3 0,-5-8 0,9 8 0,-8-8 0,3 8 0,1-3 0,-4 0 0,3 3 0,-4-4 0,0 5 0,5-1 0,-4-3 0,8 2 0,-4-2 0,5 4 0,0-1 0,0 0 0,-4 1 0,3-1 0,-4 0 0,1-3 0,3 2 0,-3-3 0,-1 1 0,4 2 0,-8-7 0,8 8 0,-4-4 0,1 1 0,3-2 0,-4-4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en-VN" smtClean="0"/>
              <a:t>02/22/2024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615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1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543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994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207B48-EC96-422B-96B2-32DAEFE2E91C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271EE-3504-4A51-856F-851B79EB50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03EBD-F90B-499F-9566-84637A576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DE1F89-D904-4893-AA00-6BC2B62F6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19491E3-EDDE-4EE7-92F5-8C537D5DFA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60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8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8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81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6: Describing people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9" r:id="rId24"/>
    <p:sldLayoutId id="2147483691" r:id="rId25"/>
    <p:sldLayoutId id="2147483692" r:id="rId26"/>
    <p:sldLayoutId id="2147483693" r:id="rId27"/>
    <p:sldLayoutId id="2147483694" r:id="rId28"/>
    <p:sldLayoutId id="2147483698" r:id="rId29"/>
    <p:sldLayoutId id="2147483707" r:id="rId30"/>
    <p:sldLayoutId id="2147483708" r:id="rId31"/>
    <p:sldLayoutId id="2147483710" r:id="rId32"/>
    <p:sldLayoutId id="2147483711" r:id="rId33"/>
    <p:sldLayoutId id="2147483712" r:id="rId34"/>
    <p:sldLayoutId id="2147483713" r:id="rId35"/>
    <p:sldLayoutId id="2147483714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12" Type="http://schemas.openxmlformats.org/officeDocument/2006/relationships/customXml" Target="../ink/ink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customXml" Target="../ink/ink2.xml"/><Relationship Id="rId5" Type="http://schemas.openxmlformats.org/officeDocument/2006/relationships/image" Target="../media/image25.png"/><Relationship Id="rId10" Type="http://schemas.openxmlformats.org/officeDocument/2006/relationships/image" Target="../media/image280.png"/><Relationship Id="rId4" Type="http://schemas.openxmlformats.org/officeDocument/2006/relationships/slideLayout" Target="../slideLayouts/slideLayout24.xml"/><Relationship Id="rId9" Type="http://schemas.openxmlformats.org/officeDocument/2006/relationships/customXml" Target="../ink/ink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0.xml"/><Relationship Id="rId7" Type="http://schemas.openxmlformats.org/officeDocument/2006/relationships/hyperlink" Target="https://openclipart.org/detail/167549/Kliponious-green-tick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5" Type="http://schemas.openxmlformats.org/officeDocument/2006/relationships/image" Target="../media/image15.png"/><Relationship Id="rId4" Type="http://schemas.openxmlformats.org/officeDocument/2006/relationships/image" Target="../media/image34.png"/><Relationship Id="rId9" Type="http://schemas.openxmlformats.org/officeDocument/2006/relationships/hyperlink" Target="https://openclipart.org/detail/174484/red-cross-by-witcombem-174484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6.xml"/><Relationship Id="rId7" Type="http://schemas.openxmlformats.org/officeDocument/2006/relationships/slide" Target="slide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7F6193-B70E-9C93-F41D-64190945DD90}"/>
              </a:ext>
            </a:extLst>
          </p:cNvPr>
          <p:cNvSpPr txBox="1"/>
          <p:nvPr/>
        </p:nvSpPr>
        <p:spPr>
          <a:xfrm>
            <a:off x="6365174" y="3051957"/>
            <a:ext cx="47145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chemeClr val="accent1"/>
                </a:solidFill>
              </a:rPr>
              <a:t>Unit 6</a:t>
            </a:r>
          </a:p>
          <a:p>
            <a:pPr algn="ctr"/>
            <a:r>
              <a:rPr lang="en-VN" sz="4000" dirty="0">
                <a:solidFill>
                  <a:srgbClr val="FF0000"/>
                </a:solidFill>
              </a:rPr>
              <a:t>DESCRIBING PEOPLE</a:t>
            </a:r>
          </a:p>
          <a:p>
            <a:pPr algn="ctr"/>
            <a:r>
              <a:rPr lang="en-VN" sz="3200" dirty="0">
                <a:solidFill>
                  <a:srgbClr val="00B050"/>
                </a:solidFill>
              </a:rPr>
              <a:t>LESSON 1. 2 - PAGE 79</a:t>
            </a:r>
          </a:p>
        </p:txBody>
      </p:sp>
    </p:spTree>
    <p:extLst>
      <p:ext uri="{BB962C8B-B14F-4D97-AF65-F5344CB8AC3E}">
        <p14:creationId xmlns:p14="http://schemas.microsoft.com/office/powerpoint/2010/main" val="2957855221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1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9D7B5714-6C2A-4199-A9F5-40EE326A8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829" y="4905828"/>
            <a:ext cx="1066800" cy="102325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DE76D7F8-C0B8-5EE7-F794-6896767B9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84" t="16957" r="9164" b="6127"/>
          <a:stretch/>
        </p:blipFill>
        <p:spPr>
          <a:xfrm>
            <a:off x="3947885" y="1524000"/>
            <a:ext cx="3817257" cy="4194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6" name="WordArt 6">
            <a:extLst>
              <a:ext uri="{FF2B5EF4-FFF2-40B4-BE49-F238E27FC236}">
                <a16:creationId xmlns:a16="http://schemas.microsoft.com/office/drawing/2014/main" id="{CF85BD3B-2E57-4A76-ABE8-7F58222693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0200" y="2315028"/>
            <a:ext cx="5715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Arial" panose="020B0604020202020204" pitchFamily="34" charset="0"/>
              </a:rPr>
              <a:t>Lucky Number </a:t>
            </a:r>
          </a:p>
        </p:txBody>
      </p:sp>
      <p:sp>
        <p:nvSpPr>
          <p:cNvPr id="179207" name="AutoShape 7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CB160C84-D4FD-47C6-85F4-436A47767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7257" y="5050971"/>
            <a:ext cx="979714" cy="965200"/>
          </a:xfrm>
          <a:prstGeom prst="actionButtonHome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792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endParaRPr lang="en-US" sz="6600" dirty="0">
              <a:solidFill>
                <a:schemeClr val="bg1"/>
              </a:solidFill>
              <a:latin typeface="Calibri" panose="020F0502020204030204"/>
            </a:endParaRPr>
          </a:p>
          <a:p>
            <a:pPr marL="228600" algn="ctr"/>
            <a:r>
              <a:rPr lang="en-US" sz="3600" dirty="0">
                <a:effectLst/>
                <a:ea typeface="Times New Roman" panose="02020603050405020304" pitchFamily="18" charset="0"/>
              </a:rPr>
              <a:t>/</a:t>
            </a:r>
            <a:r>
              <a:rPr lang="en-US" sz="3600" i="1" dirty="0">
                <a:solidFill>
                  <a:srgbClr val="FF0000"/>
                </a:solidFill>
                <a:effectLst/>
                <a:latin typeface="Times" pitchFamily="2" charset="0"/>
                <a:ea typeface="Times New Roman" panose="02020603050405020304" pitchFamily="18" charset="0"/>
              </a:rPr>
              <a:t>I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/</a:t>
            </a:r>
          </a:p>
          <a:p>
            <a:pPr marL="228600" algn="ctr"/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slim, big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786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17367D-CE8D-9A53-0A6F-90F5B52BC831}"/>
              </a:ext>
            </a:extLst>
          </p:cNvPr>
          <p:cNvSpPr txBox="1"/>
          <p:nvPr/>
        </p:nvSpPr>
        <p:spPr>
          <a:xfrm>
            <a:off x="6963571" y="180288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A3A978C-9B6B-6B05-8B17-1F23A2F5EFEF}"/>
              </a:ext>
            </a:extLst>
          </p:cNvPr>
          <p:cNvSpPr/>
          <p:nvPr/>
        </p:nvSpPr>
        <p:spPr>
          <a:xfrm>
            <a:off x="2726529" y="2728913"/>
            <a:ext cx="2185987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dirty="0"/>
              <a:t>b</a:t>
            </a:r>
            <a:r>
              <a:rPr lang="en-VN" sz="4400" u="sng" dirty="0"/>
              <a:t>i</a:t>
            </a:r>
            <a:r>
              <a:rPr lang="en-VN" sz="4400" dirty="0"/>
              <a:t>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715190D-1D66-CD65-FB49-A5DE5C11A482}"/>
              </a:ext>
            </a:extLst>
          </p:cNvPr>
          <p:cNvSpPr/>
          <p:nvPr/>
        </p:nvSpPr>
        <p:spPr>
          <a:xfrm>
            <a:off x="6660359" y="2728913"/>
            <a:ext cx="2805112" cy="1100138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400" dirty="0"/>
              <a:t>sl</a:t>
            </a:r>
            <a:r>
              <a:rPr lang="en-VN" sz="4400" u="sng" dirty="0"/>
              <a:t>i</a:t>
            </a:r>
            <a:r>
              <a:rPr lang="en-VN" sz="4400" dirty="0"/>
              <a:t>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26E10F-7653-1188-7B0B-02856F9373DE}"/>
              </a:ext>
            </a:extLst>
          </p:cNvPr>
          <p:cNvSpPr/>
          <p:nvPr/>
        </p:nvSpPr>
        <p:spPr>
          <a:xfrm>
            <a:off x="3231693" y="4196341"/>
            <a:ext cx="1175658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 /</a:t>
            </a:r>
            <a:r>
              <a:rPr lang="en-US" sz="3200" dirty="0" err="1">
                <a:solidFill>
                  <a:schemeClr val="tx1"/>
                </a:solidFill>
              </a:rPr>
              <a:t>bɪɡ</a:t>
            </a:r>
            <a:r>
              <a:rPr lang="en-US" sz="3200" dirty="0">
                <a:solidFill>
                  <a:schemeClr val="tx1"/>
                </a:solidFill>
              </a:rPr>
              <a:t>/</a:t>
            </a:r>
            <a:endParaRPr lang="en-VN" sz="44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CE9F9B-9441-05D5-3017-BC8E0E588597}"/>
              </a:ext>
            </a:extLst>
          </p:cNvPr>
          <p:cNvSpPr/>
          <p:nvPr/>
        </p:nvSpPr>
        <p:spPr>
          <a:xfrm>
            <a:off x="7172714" y="4196340"/>
            <a:ext cx="1852926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1D2A57"/>
                </a:solidFill>
                <a:latin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1D2A57"/>
                </a:solidFill>
                <a:latin typeface="Arial" panose="020B0604020202020204" pitchFamily="34" charset="0"/>
              </a:rPr>
              <a:t>slɪm</a:t>
            </a:r>
            <a:r>
              <a:rPr lang="en-US" sz="3200" dirty="0">
                <a:solidFill>
                  <a:srgbClr val="1D2A57"/>
                </a:solidFill>
                <a:latin typeface="Arial" panose="020B0604020202020204" pitchFamily="34" charset="0"/>
              </a:rPr>
              <a:t>/</a:t>
            </a:r>
            <a:endParaRPr lang="en-VN" sz="3200" dirty="0">
              <a:solidFill>
                <a:schemeClr val="tx1"/>
              </a:solidFill>
            </a:endParaRPr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EBE6E05-8C80-A10D-DC6A-8EBA5C98F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8823"/>
            <a:ext cx="6852062" cy="19577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 TRACK 54.mp3">
            <a:hlinkClick r:id="" action="ppaction://media"/>
            <a:extLst>
              <a:ext uri="{FF2B5EF4-FFF2-40B4-BE49-F238E27FC236}">
                <a16:creationId xmlns:a16="http://schemas.microsoft.com/office/drawing/2014/main" id="{4AE1BFA0-F94B-02B2-BC6C-0F287FA147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6962" y="80644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9436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71BA30A1-C680-5CBB-3614-8BF57CFF3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9502"/>
            <a:ext cx="12192000" cy="2507574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7A19CF6F-42EA-73D2-6281-9BBAD01DC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1101"/>
            <a:ext cx="3230088" cy="9320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98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1.mp4">
            <a:hlinkClick r:id="" action="ppaction://media"/>
            <a:extLst>
              <a:ext uri="{FF2B5EF4-FFF2-40B4-BE49-F238E27FC236}">
                <a16:creationId xmlns:a16="http://schemas.microsoft.com/office/drawing/2014/main" id="{9E948844-F0A3-B2A7-75DD-150CCA780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9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45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to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to identify the /</a:t>
            </a:r>
            <a:r>
              <a:rPr lang="en-US" sz="3600" i="1" dirty="0">
                <a:solidFill>
                  <a:srgbClr val="FF0000"/>
                </a:solidFill>
                <a:latin typeface="Times" pitchFamily="2" charset="0"/>
                <a:ea typeface="Times New Roman" panose="02020603050405020304" pitchFamily="18" charset="0"/>
              </a:rPr>
              <a:t> I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/ sound and practice the conversations</a:t>
            </a:r>
            <a:r>
              <a:rPr lang="en-VN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slim, big</a:t>
            </a:r>
            <a:endParaRPr lang="en-VN" sz="3600" i="1" dirty="0">
              <a:solidFill>
                <a:srgbClr val="00B05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Phonics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/</a:t>
            </a:r>
            <a:r>
              <a:rPr lang="en-US" sz="3600" i="1" dirty="0">
                <a:solidFill>
                  <a:srgbClr val="FF0000"/>
                </a:solidFill>
                <a:latin typeface="Times" pitchFamily="2" charset="0"/>
                <a:ea typeface="Times New Roman" panose="02020603050405020304" pitchFamily="18" charset="0"/>
              </a:rPr>
              <a:t>I</a:t>
            </a:r>
            <a:r>
              <a:rPr lang="en-US" sz="3600" dirty="0">
                <a:effectLst/>
                <a:ea typeface="Times New Roman" panose="02020603050405020304" pitchFamily="18" charset="0"/>
              </a:rPr>
              <a:t>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C207E894-BAEA-E7D2-DB05-B170E68F8D9C}"/>
              </a:ext>
            </a:extLst>
          </p:cNvPr>
          <p:cNvSpPr/>
          <p:nvPr/>
        </p:nvSpPr>
        <p:spPr>
          <a:xfrm>
            <a:off x="952205" y="161654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What is Mai doing?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2683E6B0-64F8-DD1A-4629-9FEC1A506F70}"/>
              </a:ext>
            </a:extLst>
          </p:cNvPr>
          <p:cNvSpPr/>
          <p:nvPr/>
        </p:nvSpPr>
        <p:spPr>
          <a:xfrm>
            <a:off x="952204" y="161654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Where are they?</a:t>
            </a:r>
          </a:p>
        </p:txBody>
      </p:sp>
      <p:pic>
        <p:nvPicPr>
          <p:cNvPr id="7" name="Picture 6" descr="A picture containing text, toy, bedroom&#10;&#10;Description automatically generated">
            <a:extLst>
              <a:ext uri="{FF2B5EF4-FFF2-40B4-BE49-F238E27FC236}">
                <a16:creationId xmlns:a16="http://schemas.microsoft.com/office/drawing/2014/main" id="{87089ED9-5D65-3D5C-846A-6C26A54B8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26" y="1290625"/>
            <a:ext cx="4988160" cy="5567375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9CF21711-85B9-662A-437A-5A8E0EFA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034" y="0"/>
            <a:ext cx="5933379" cy="694112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1291C7A-6D63-277E-C82C-3E6120259F23}"/>
              </a:ext>
            </a:extLst>
          </p:cNvPr>
          <p:cNvSpPr/>
          <p:nvPr/>
        </p:nvSpPr>
        <p:spPr>
          <a:xfrm>
            <a:off x="952203" y="161654"/>
            <a:ext cx="4096987" cy="72290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rgbClr val="0070C0"/>
                </a:solidFill>
              </a:rPr>
              <a:t>Who is in the story?</a:t>
            </a:r>
          </a:p>
        </p:txBody>
      </p:sp>
    </p:spTree>
    <p:extLst>
      <p:ext uri="{BB962C8B-B14F-4D97-AF65-F5344CB8AC3E}">
        <p14:creationId xmlns:p14="http://schemas.microsoft.com/office/powerpoint/2010/main" val="165793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21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oy, bedroom&#10;&#10;Description automatically generated">
            <a:extLst>
              <a:ext uri="{FF2B5EF4-FFF2-40B4-BE49-F238E27FC236}">
                <a16:creationId xmlns:a16="http://schemas.microsoft.com/office/drawing/2014/main" id="{87089ED9-5D65-3D5C-846A-6C26A54B8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461" y="1290625"/>
            <a:ext cx="4988160" cy="5567375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9CF21711-85B9-662A-437A-5A8E0EFAFC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8621" y="-41564"/>
            <a:ext cx="5933379" cy="6941128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8F0DF2C-91D6-8679-0EA4-32BC2D8F8A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31800"/>
            <a:ext cx="4988160" cy="622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 TRACK 56.mp3">
            <a:hlinkClick r:id="" action="ppaction://media"/>
            <a:extLst>
              <a:ext uri="{FF2B5EF4-FFF2-40B4-BE49-F238E27FC236}">
                <a16:creationId xmlns:a16="http://schemas.microsoft.com/office/drawing/2014/main" id="{CD8B8F6E-AB61-3A08-F3D8-400C70B5E9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3200" y="4318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272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531282C5-D265-3774-E7FF-B9863E519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24700"/>
            <a:ext cx="6046022" cy="5933300"/>
          </a:xfrm>
          <a:prstGeom prst="rect">
            <a:avLst/>
          </a:prstGeom>
        </p:spPr>
      </p:pic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8A4F5EF-A92B-5ADC-03D5-B8D9E59FA2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6022" y="924700"/>
            <a:ext cx="6046023" cy="5933300"/>
          </a:xfrm>
          <a:prstGeom prst="rect">
            <a:avLst/>
          </a:prstGeom>
        </p:spPr>
      </p:pic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A73F897E-6D44-4991-A681-FA5ECB7A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514" y="321245"/>
            <a:ext cx="5161388" cy="7221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 TRACK 57.mp3">
            <a:hlinkClick r:id="" action="ppaction://media"/>
            <a:extLst>
              <a:ext uri="{FF2B5EF4-FFF2-40B4-BE49-F238E27FC236}">
                <a16:creationId xmlns:a16="http://schemas.microsoft.com/office/drawing/2014/main" id="{F75A84DE-16FC-8CE2-CD28-1BCD6D0FC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01742" y="27590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E59A8F6-CCED-9613-298F-0E7356FFE241}"/>
                  </a:ext>
                </a:extLst>
              </p14:cNvPr>
              <p14:cNvContentPartPr/>
              <p14:nvPr/>
            </p14:nvContentPartPr>
            <p14:xfrm>
              <a:off x="3590530" y="5531593"/>
              <a:ext cx="770040" cy="502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E59A8F6-CCED-9613-298F-0E7356FFE24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81890" y="5522953"/>
                <a:ext cx="78768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1AA52E2-921A-BFD8-0584-119DE8E876DC}"/>
                  </a:ext>
                </a:extLst>
              </p14:cNvPr>
              <p14:cNvContentPartPr/>
              <p14:nvPr/>
            </p14:nvContentPartPr>
            <p14:xfrm>
              <a:off x="8491142" y="1974005"/>
              <a:ext cx="770040" cy="502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1AA52E2-921A-BFD8-0584-119DE8E876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82502" y="1965365"/>
                <a:ext cx="787680" cy="51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7C952C3-1060-93CE-992A-429D3F945C8F}"/>
                  </a:ext>
                </a:extLst>
              </p14:cNvPr>
              <p14:cNvContentPartPr/>
              <p14:nvPr/>
            </p14:nvContentPartPr>
            <p14:xfrm>
              <a:off x="9086944" y="4269530"/>
              <a:ext cx="928593" cy="605604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7C952C3-1060-93CE-992A-429D3F945C8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77943" y="4260889"/>
                <a:ext cx="946236" cy="623246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CD2 TRACK 57.mp3">
            <a:hlinkClick r:id="" action="ppaction://media"/>
            <a:extLst>
              <a:ext uri="{FF2B5EF4-FFF2-40B4-BE49-F238E27FC236}">
                <a16:creationId xmlns:a16="http://schemas.microsoft.com/office/drawing/2014/main" id="{F75A84DE-16FC-8CE2-CD28-1BCD6D0FC2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776" end="583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1102" y="2359741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CD2 TRACK 57.mp3">
            <a:hlinkClick r:id="" action="ppaction://media"/>
            <a:extLst>
              <a:ext uri="{FF2B5EF4-FFF2-40B4-BE49-F238E27FC236}">
                <a16:creationId xmlns:a16="http://schemas.microsoft.com/office/drawing/2014/main" id="{F75A84DE-16FC-8CE2-CD28-1BCD6D0FC2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6284" end="381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96896" y="562739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CD2 TRACK 57.mp3">
            <a:hlinkClick r:id="" action="ppaction://media"/>
            <a:extLst>
              <a:ext uri="{FF2B5EF4-FFF2-40B4-BE49-F238E27FC236}">
                <a16:creationId xmlns:a16="http://schemas.microsoft.com/office/drawing/2014/main" id="{F75A84DE-16FC-8CE2-CD28-1BCD6D0FC2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9579" end="245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61671" y="206980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2" name="CD2 TRACK 57.mp3">
            <a:hlinkClick r:id="" action="ppaction://media"/>
            <a:extLst>
              <a:ext uri="{FF2B5EF4-FFF2-40B4-BE49-F238E27FC236}">
                <a16:creationId xmlns:a16="http://schemas.microsoft.com/office/drawing/2014/main" id="{F75A84DE-16FC-8CE2-CD28-1BCD6D0FC2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9579" end="23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61671" y="496989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76913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98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4AE9E-8DED-48D8-6AFD-F91F4C8C04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509"/>
          <a:stretch/>
        </p:blipFill>
        <p:spPr>
          <a:xfrm>
            <a:off x="328859" y="475321"/>
            <a:ext cx="2500066" cy="1157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B141EB-3E3D-94EF-0189-469F63EBD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23"/>
          <a:stretch/>
        </p:blipFill>
        <p:spPr>
          <a:xfrm>
            <a:off x="3613535" y="2568843"/>
            <a:ext cx="5230428" cy="2774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68303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2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D1B9350-8193-B2AA-01CE-F097229A1FFB}"/>
              </a:ext>
            </a:extLst>
          </p:cNvPr>
          <p:cNvSpPr/>
          <p:nvPr/>
        </p:nvSpPr>
        <p:spPr>
          <a:xfrm>
            <a:off x="513052" y="379453"/>
            <a:ext cx="5058888" cy="91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dirty="0">
                <a:solidFill>
                  <a:srgbClr val="0070C0"/>
                </a:solidFill>
              </a:rPr>
              <a:t>MAKE YOUR OWN STORY</a:t>
            </a:r>
          </a:p>
        </p:txBody>
      </p:sp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6B80338B-0F04-0766-D73F-C58A7BB27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853"/>
            <a:ext cx="5689657" cy="5583579"/>
          </a:xfrm>
          <a:prstGeom prst="rect">
            <a:avLst/>
          </a:prstGeom>
        </p:spPr>
      </p:pic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EF75D8B-57C7-1818-39E2-B25C8A138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657" y="476887"/>
            <a:ext cx="6502343" cy="638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918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7DD40C-1A4C-AFE3-E0DE-2C6081506A43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53</a:t>
            </a: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66BAC15-66C2-4E90-2321-DD19B4B11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43" y="1416305"/>
            <a:ext cx="12224856" cy="3998657"/>
          </a:xfrm>
          <a:prstGeom prst="rect">
            <a:avLst/>
          </a:prstGeom>
        </p:spPr>
      </p:pic>
      <p:pic>
        <p:nvPicPr>
          <p:cNvPr id="3" name="CD2 TRACK 01.mp3">
            <a:hlinkClick r:id="" action="ppaction://media"/>
            <a:extLst>
              <a:ext uri="{FF2B5EF4-FFF2-40B4-BE49-F238E27FC236}">
                <a16:creationId xmlns:a16="http://schemas.microsoft.com/office/drawing/2014/main" id="{FD3CAAA8-C56D-3FB9-027B-E9E7E0DA2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46875" y="65881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A8C0EA0-C902-0F3E-819B-DFDEE152A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33914" y="4491590"/>
            <a:ext cx="609600" cy="697948"/>
          </a:xfrm>
          <a:prstGeom prst="rect">
            <a:avLst/>
          </a:prstGeom>
        </p:spPr>
      </p:pic>
      <p:pic>
        <p:nvPicPr>
          <p:cNvPr id="8" name="Picture 7" descr="Icon&#10;&#10;Description automatically generated with low confidence">
            <a:extLst>
              <a:ext uri="{FF2B5EF4-FFF2-40B4-BE49-F238E27FC236}">
                <a16:creationId xmlns:a16="http://schemas.microsoft.com/office/drawing/2014/main" id="{1BD7C259-DBAC-2279-1DF2-B1904F528C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H="1">
            <a:off x="7559675" y="4666731"/>
            <a:ext cx="609942" cy="522807"/>
          </a:xfrm>
          <a:prstGeom prst="rect">
            <a:avLst/>
          </a:prstGeom>
        </p:spPr>
      </p:pic>
      <p:pic>
        <p:nvPicPr>
          <p:cNvPr id="9" name="Picture 8" descr="Icon&#10;&#10;Description automatically generated with low confidence">
            <a:extLst>
              <a:ext uri="{FF2B5EF4-FFF2-40B4-BE49-F238E27FC236}">
                <a16:creationId xmlns:a16="http://schemas.microsoft.com/office/drawing/2014/main" id="{3999CA2E-1B0D-A24D-4522-A9D1B164F6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H="1">
            <a:off x="10655300" y="4666731"/>
            <a:ext cx="609942" cy="52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0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>
                <a:solidFill>
                  <a:srgbClr val="0070C0"/>
                </a:solidFill>
                <a:latin typeface="Times" pitchFamily="2" charset="0"/>
              </a:rPr>
              <a:t>I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Is your father slim or big?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He’s slim.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53)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>
                <a:solidFill>
                  <a:srgbClr val="0070C0"/>
                </a:solidFill>
              </a:rPr>
              <a:t>(page 34)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80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WordArt 2">
            <a:extLst>
              <a:ext uri="{FF2B5EF4-FFF2-40B4-BE49-F238E27FC236}">
                <a16:creationId xmlns:a16="http://schemas.microsoft.com/office/drawing/2014/main" id="{926DA539-1321-4F58-9F07-9E29A11B45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29000" y="228601"/>
            <a:ext cx="5600700" cy="1076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Lucky Numer</a:t>
            </a:r>
          </a:p>
        </p:txBody>
      </p:sp>
      <p:graphicFrame>
        <p:nvGraphicFramePr>
          <p:cNvPr id="172035" name="Group 3">
            <a:extLst>
              <a:ext uri="{FF2B5EF4-FFF2-40B4-BE49-F238E27FC236}">
                <a16:creationId xmlns:a16="http://schemas.microsoft.com/office/drawing/2014/main" id="{224FC0AA-4A4A-474C-BF3C-2A3A1C4A7255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1371600"/>
          <a:ext cx="6629400" cy="5029200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318412759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547894683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2144999"/>
                    </a:ext>
                  </a:extLst>
                </a:gridCol>
              </a:tblGrid>
              <a:tr h="166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8904200"/>
                  </a:ext>
                </a:extLst>
              </a:tr>
              <a:tr h="1685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1872927"/>
                  </a:ext>
                </a:extLst>
              </a:tr>
              <a:tr h="16764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2129956"/>
                  </a:ext>
                </a:extLst>
              </a:tr>
            </a:tbl>
          </a:graphicData>
        </a:graphic>
      </p:graphicFrame>
      <p:sp>
        <p:nvSpPr>
          <p:cNvPr id="172053" name="Rectangle 21">
            <a:hlinkClick r:id="rId2" action="ppaction://hlinksldjump"/>
            <a:extLst>
              <a:ext uri="{FF2B5EF4-FFF2-40B4-BE49-F238E27FC236}">
                <a16:creationId xmlns:a16="http://schemas.microsoft.com/office/drawing/2014/main" id="{7C69989A-A4B6-403E-9695-BE5F0F477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371600"/>
            <a:ext cx="2209800" cy="167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2054" name="Rectangle 22">
            <a:hlinkClick r:id="rId3" action="ppaction://hlinksldjump"/>
            <a:extLst>
              <a:ext uri="{FF2B5EF4-FFF2-40B4-BE49-F238E27FC236}">
                <a16:creationId xmlns:a16="http://schemas.microsoft.com/office/drawing/2014/main" id="{F8DC65E8-93C0-4B6E-B9B0-4C6BD9B5B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1371600"/>
            <a:ext cx="2209800" cy="1676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2055" name="Rectangle 23">
            <a:hlinkClick r:id="rId4" action="ppaction://hlinksldjump"/>
            <a:extLst>
              <a:ext uri="{FF2B5EF4-FFF2-40B4-BE49-F238E27FC236}">
                <a16:creationId xmlns:a16="http://schemas.microsoft.com/office/drawing/2014/main" id="{08F3BF97-F5EB-4321-AEB8-758B65D32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371600"/>
            <a:ext cx="2209800" cy="16764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2056" name="Rectangle 24">
            <a:hlinkClick r:id="rId5" action="ppaction://hlinksldjump"/>
            <a:extLst>
              <a:ext uri="{FF2B5EF4-FFF2-40B4-BE49-F238E27FC236}">
                <a16:creationId xmlns:a16="http://schemas.microsoft.com/office/drawing/2014/main" id="{81335B06-E7A7-4A73-8930-ABC67C074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048000"/>
            <a:ext cx="2209800" cy="16764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2057" name="Rectangle 25">
            <a:hlinkClick r:id="rId4" action="ppaction://hlinksldjump"/>
            <a:extLst>
              <a:ext uri="{FF2B5EF4-FFF2-40B4-BE49-F238E27FC236}">
                <a16:creationId xmlns:a16="http://schemas.microsoft.com/office/drawing/2014/main" id="{99526834-DA7B-4A0B-BB72-087E9A613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048000"/>
            <a:ext cx="2209800" cy="16764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2058" name="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67A03C58-9DEE-4E1C-A0A3-805FAFFA7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3048000"/>
            <a:ext cx="2209800" cy="16764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2059" name="Rectangle 27">
            <a:hlinkClick r:id="rId4" action="ppaction://hlinksldjump"/>
            <a:extLst>
              <a:ext uri="{FF2B5EF4-FFF2-40B4-BE49-F238E27FC236}">
                <a16:creationId xmlns:a16="http://schemas.microsoft.com/office/drawing/2014/main" id="{77038778-8A19-4CE2-99B4-F093C84E7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724400"/>
            <a:ext cx="2209800" cy="1676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99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72060" name="Rectangle 28">
            <a:hlinkClick r:id="rId7" action="ppaction://hlinksldjump"/>
            <a:extLst>
              <a:ext uri="{FF2B5EF4-FFF2-40B4-BE49-F238E27FC236}">
                <a16:creationId xmlns:a16="http://schemas.microsoft.com/office/drawing/2014/main" id="{FBADC402-FC0A-4159-9DF0-E29BCA60B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724400"/>
            <a:ext cx="2209800" cy="1676400"/>
          </a:xfrm>
          <a:prstGeom prst="rect">
            <a:avLst/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72061" name="Rectangle 29">
            <a:hlinkClick r:id="rId8" action="ppaction://hlinksldjump"/>
            <a:extLst>
              <a:ext uri="{FF2B5EF4-FFF2-40B4-BE49-F238E27FC236}">
                <a16:creationId xmlns:a16="http://schemas.microsoft.com/office/drawing/2014/main" id="{FCAB9968-3360-4E33-9B87-9A6476B65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4724400"/>
            <a:ext cx="2209800" cy="1676400"/>
          </a:xfrm>
          <a:prstGeom prst="rect">
            <a:avLst/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0" i="0" u="none" strike="noStrike" kern="1200" cap="none" spc="0" normalizeH="0" baseline="0" noProof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2062" name="DownRibbonSharp">
            <a:extLst>
              <a:ext uri="{FF2B5EF4-FFF2-40B4-BE49-F238E27FC236}">
                <a16:creationId xmlns:a16="http://schemas.microsoft.com/office/drawing/2014/main" id="{5C1FDC7B-6951-4865-AA38-6A51D7835395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1524000" y="990600"/>
            <a:ext cx="1219200" cy="609600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72063" name="DownRibbonSharp">
            <a:extLst>
              <a:ext uri="{FF2B5EF4-FFF2-40B4-BE49-F238E27FC236}">
                <a16:creationId xmlns:a16="http://schemas.microsoft.com/office/drawing/2014/main" id="{7F3A12B2-711F-4EBB-8DD1-B7C9CFA6873B}"/>
              </a:ext>
            </a:extLst>
          </p:cNvPr>
          <p:cNvSpPr>
            <a:spLocks noEditPoints="1" noChangeArrowheads="1"/>
          </p:cNvSpPr>
          <p:nvPr/>
        </p:nvSpPr>
        <p:spPr bwMode="auto">
          <a:xfrm>
            <a:off x="9448800" y="990600"/>
            <a:ext cx="1219200" cy="609600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</a:p>
        </p:txBody>
      </p:sp>
      <p:graphicFrame>
        <p:nvGraphicFramePr>
          <p:cNvPr id="172064" name="Group 32">
            <a:extLst>
              <a:ext uri="{FF2B5EF4-FFF2-40B4-BE49-F238E27FC236}">
                <a16:creationId xmlns:a16="http://schemas.microsoft.com/office/drawing/2014/main" id="{99BD2E01-D081-40DB-A545-300AB63291A6}"/>
              </a:ext>
            </a:extLst>
          </p:cNvPr>
          <p:cNvGraphicFramePr>
            <a:graphicFrameLocks noGrp="1"/>
          </p:cNvGraphicFramePr>
          <p:nvPr/>
        </p:nvGraphicFramePr>
        <p:xfrm>
          <a:off x="1676400" y="1676400"/>
          <a:ext cx="914400" cy="7366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524314902"/>
                    </a:ext>
                  </a:extLst>
                </a:gridCol>
              </a:tblGrid>
              <a:tr h="736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1264376"/>
                  </a:ext>
                </a:extLst>
              </a:tr>
            </a:tbl>
          </a:graphicData>
        </a:graphic>
      </p:graphicFrame>
      <p:graphicFrame>
        <p:nvGraphicFramePr>
          <p:cNvPr id="172070" name="Group 38">
            <a:extLst>
              <a:ext uri="{FF2B5EF4-FFF2-40B4-BE49-F238E27FC236}">
                <a16:creationId xmlns:a16="http://schemas.microsoft.com/office/drawing/2014/main" id="{490555F7-4922-48E5-A27A-75E1432CCF71}"/>
              </a:ext>
            </a:extLst>
          </p:cNvPr>
          <p:cNvGraphicFramePr>
            <a:graphicFrameLocks noGrp="1"/>
          </p:cNvGraphicFramePr>
          <p:nvPr/>
        </p:nvGraphicFramePr>
        <p:xfrm>
          <a:off x="9601200" y="1676400"/>
          <a:ext cx="914400" cy="7366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3105737089"/>
                    </a:ext>
                  </a:extLst>
                </a:gridCol>
              </a:tblGrid>
              <a:tr h="736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0532665"/>
                  </a:ext>
                </a:extLst>
              </a:tr>
            </a:tbl>
          </a:graphicData>
        </a:graphic>
      </p:graphicFrame>
      <p:sp>
        <p:nvSpPr>
          <p:cNvPr id="172076" name="Text Box 44">
            <a:extLst>
              <a:ext uri="{FF2B5EF4-FFF2-40B4-BE49-F238E27FC236}">
                <a16:creationId xmlns:a16="http://schemas.microsoft.com/office/drawing/2014/main" id="{C18B6E77-752B-433C-9D4B-291283E22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7954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2077" name="Text Box 45">
            <a:extLst>
              <a:ext uri="{FF2B5EF4-FFF2-40B4-BE49-F238E27FC236}">
                <a16:creationId xmlns:a16="http://schemas.microsoft.com/office/drawing/2014/main" id="{47C5BFA2-219E-45B1-98F7-B29D8B5C6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2078" name="Text Box 46">
            <a:extLst>
              <a:ext uri="{FF2B5EF4-FFF2-40B4-BE49-F238E27FC236}">
                <a16:creationId xmlns:a16="http://schemas.microsoft.com/office/drawing/2014/main" id="{C9CA5AD6-7B4D-4089-938A-C4B992C49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2079" name="Text Box 47">
            <a:extLst>
              <a:ext uri="{FF2B5EF4-FFF2-40B4-BE49-F238E27FC236}">
                <a16:creationId xmlns:a16="http://schemas.microsoft.com/office/drawing/2014/main" id="{AE89E918-7DBA-4815-AFED-EFD190343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2080" name="Text Box 48">
            <a:extLst>
              <a:ext uri="{FF2B5EF4-FFF2-40B4-BE49-F238E27FC236}">
                <a16:creationId xmlns:a16="http://schemas.microsoft.com/office/drawing/2014/main" id="{23F08FF7-5081-49EC-A09C-AB990F3B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2082" name="Text Box 50">
            <a:extLst>
              <a:ext uri="{FF2B5EF4-FFF2-40B4-BE49-F238E27FC236}">
                <a16:creationId xmlns:a16="http://schemas.microsoft.com/office/drawing/2014/main" id="{BE0D0E63-B808-46A0-99DD-4B9D76D0A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2083" name="Text Box 51">
            <a:extLst>
              <a:ext uri="{FF2B5EF4-FFF2-40B4-BE49-F238E27FC236}">
                <a16:creationId xmlns:a16="http://schemas.microsoft.com/office/drawing/2014/main" id="{190D92B9-02E4-4E3A-A7B4-8AA47E2E9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2084" name="Text Box 52">
            <a:extLst>
              <a:ext uri="{FF2B5EF4-FFF2-40B4-BE49-F238E27FC236}">
                <a16:creationId xmlns:a16="http://schemas.microsoft.com/office/drawing/2014/main" id="{3529D387-38FA-432B-91ED-CDEC13B17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2085" name="Text Box 53">
            <a:extLst>
              <a:ext uri="{FF2B5EF4-FFF2-40B4-BE49-F238E27FC236}">
                <a16:creationId xmlns:a16="http://schemas.microsoft.com/office/drawing/2014/main" id="{59A56D37-DE35-4C6B-BC67-20E5D5E58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2086" name="Text Box 54">
            <a:extLst>
              <a:ext uri="{FF2B5EF4-FFF2-40B4-BE49-F238E27FC236}">
                <a16:creationId xmlns:a16="http://schemas.microsoft.com/office/drawing/2014/main" id="{4E6D8194-1AA8-40D5-8DEB-770BEA25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1" y="1828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2000" fill="hold"/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" dur="1"/>
                                        <p:tgtEl>
                                          <p:spTgt spid="1720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7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7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7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decel="100000"/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decel="100000"/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20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7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720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2" dur="500"/>
                                        <p:tgtEl>
                                          <p:spTgt spid="17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9" dur="1" fill="hold"/>
                                        <p:tgtEl>
                                          <p:spTgt spid="172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93" dur="1"/>
                                        <p:tgtEl>
                                          <p:spTgt spid="172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8" dur="1" fill="hold"/>
                                        <p:tgtEl>
                                          <p:spTgt spid="172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02" dur="1"/>
                                        <p:tgtEl>
                                          <p:spTgt spid="172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7" dur="1" fill="hold"/>
                                        <p:tgtEl>
                                          <p:spTgt spid="172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1" dur="1"/>
                                        <p:tgtEl>
                                          <p:spTgt spid="172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6" dur="1" fill="hold"/>
                                        <p:tgtEl>
                                          <p:spTgt spid="1720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0" dur="1"/>
                                        <p:tgtEl>
                                          <p:spTgt spid="1720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5" dur="1" fill="hold"/>
                                        <p:tgtEl>
                                          <p:spTgt spid="1720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29" dur="1"/>
                                        <p:tgtEl>
                                          <p:spTgt spid="1720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2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720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 nodeType="clickPar">
                      <p:stCondLst>
                        <p:cond delay="0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6" dur="1" fill="hold"/>
                                        <p:tgtEl>
                                          <p:spTgt spid="1720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40" dur="1"/>
                                        <p:tgtEl>
                                          <p:spTgt spid="1720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5" dur="1" fill="hold"/>
                                        <p:tgtEl>
                                          <p:spTgt spid="172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49" dur="1"/>
                                        <p:tgtEl>
                                          <p:spTgt spid="1720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4" dur="1" fill="hold"/>
                                        <p:tgtEl>
                                          <p:spTgt spid="1720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58" dur="1"/>
                                        <p:tgtEl>
                                          <p:spTgt spid="1720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3" dur="1" fill="hold"/>
                                        <p:tgtEl>
                                          <p:spTgt spid="1720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67" dur="1"/>
                                        <p:tgtEl>
                                          <p:spTgt spid="17208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2" dur="1" fill="hold"/>
                                        <p:tgtEl>
                                          <p:spTgt spid="1720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4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76" dur="1"/>
                                        <p:tgtEl>
                                          <p:spTgt spid="17208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6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7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 nodeType="clickPar">
                      <p:stCondLst>
                        <p:cond delay="0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9"/>
                  </p:tgtEl>
                </p:cond>
              </p:nextCondLst>
            </p:seq>
          </p:childTnLst>
        </p:cTn>
      </p:par>
    </p:tnLst>
    <p:bldLst>
      <p:bldP spid="172053" grpId="0" animBg="1"/>
      <p:bldP spid="172054" grpId="0" animBg="1"/>
      <p:bldP spid="172055" grpId="0" animBg="1"/>
      <p:bldP spid="172056" grpId="0" animBg="1"/>
      <p:bldP spid="172057" grpId="0" animBg="1"/>
      <p:bldP spid="172058" grpId="0" animBg="1"/>
      <p:bldP spid="172059" grpId="0" animBg="1"/>
      <p:bldP spid="172060" grpId="0" animBg="1"/>
      <p:bldP spid="172061" grpId="0" animBg="1"/>
      <p:bldP spid="172076" grpId="0"/>
      <p:bldP spid="172076" grpId="1"/>
      <p:bldP spid="172077" grpId="0"/>
      <p:bldP spid="172077" grpId="1"/>
      <p:bldP spid="172078" grpId="0"/>
      <p:bldP spid="172078" grpId="1"/>
      <p:bldP spid="172079" grpId="0"/>
      <p:bldP spid="172079" grpId="1"/>
      <p:bldP spid="172080" grpId="0"/>
      <p:bldP spid="172080" grpId="1"/>
      <p:bldP spid="172082" grpId="0"/>
      <p:bldP spid="172082" grpId="1"/>
      <p:bldP spid="172083" grpId="0"/>
      <p:bldP spid="172083" grpId="1"/>
      <p:bldP spid="172084" grpId="0"/>
      <p:bldP spid="172084" grpId="1"/>
      <p:bldP spid="172085" grpId="0"/>
      <p:bldP spid="172085" grpId="1"/>
      <p:bldP spid="172086" grpId="0"/>
      <p:bldP spid="17208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151A6179-A7F3-4B9E-BC0A-4068D6A0A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5943" y="5036458"/>
            <a:ext cx="1168400" cy="97971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54449">
            <a:off x="3521763" y="1225315"/>
            <a:ext cx="4819804" cy="4595627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5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89FD595-7F74-476C-84B9-BEA579DB2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5313" y="5167086"/>
            <a:ext cx="1124857" cy="1139371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4115" name="Text Box 35">
            <a:extLst>
              <a:ext uri="{FF2B5EF4-FFF2-40B4-BE49-F238E27FC236}">
                <a16:creationId xmlns:a16="http://schemas.microsoft.com/office/drawing/2014/main" id="{F695B936-5BB2-41B6-913C-63A1D00D3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572001"/>
            <a:ext cx="137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4F0365C8-790F-11BF-D91D-91E7BEA98A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97" t="16297" r="10371" b="7112"/>
          <a:stretch/>
        </p:blipFill>
        <p:spPr>
          <a:xfrm>
            <a:off x="2699657" y="754744"/>
            <a:ext cx="5200135" cy="50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9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84B21C7C-B4E2-423D-A9B3-1A6D631DC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3371" y="4949372"/>
            <a:ext cx="1197429" cy="979714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D8F9B4D7-7A13-8360-2F72-510A6E5C4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51" t="16845" r="15189" b="6551"/>
          <a:stretch/>
        </p:blipFill>
        <p:spPr>
          <a:xfrm>
            <a:off x="2133600" y="566056"/>
            <a:ext cx="4644571" cy="5250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comb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3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9F37719-0614-4F15-813B-D3C07A130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1428" y="4804229"/>
            <a:ext cx="1095829" cy="1124857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6135" name="Text Box 7">
            <a:extLst>
              <a:ext uri="{FF2B5EF4-FFF2-40B4-BE49-F238E27FC236}">
                <a16:creationId xmlns:a16="http://schemas.microsoft.com/office/drawing/2014/main" id="{2DFF2410-0396-4E2B-8B40-2D92EC3A5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27035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9FCFC59-976D-427C-3688-3BF346C80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04" t="16052" r="11185" b="6032"/>
          <a:stretch/>
        </p:blipFill>
        <p:spPr>
          <a:xfrm>
            <a:off x="2540000" y="785875"/>
            <a:ext cx="4513943" cy="51432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7" name="AutoShap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04AC9F6F-70EA-4BB4-A7B0-D15805A35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2971" y="5207000"/>
            <a:ext cx="1161143" cy="99060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person and person&#10;&#10;Description automatically generated with low confidence">
            <a:extLst>
              <a:ext uri="{FF2B5EF4-FFF2-40B4-BE49-F238E27FC236}">
                <a16:creationId xmlns:a16="http://schemas.microsoft.com/office/drawing/2014/main" id="{27E79D6C-7A73-ADAB-44A1-D0E8D6898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53" t="14293" r="7910" b="6770"/>
          <a:stretch/>
        </p:blipFill>
        <p:spPr>
          <a:xfrm>
            <a:off x="2177142" y="624114"/>
            <a:ext cx="4833258" cy="52811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229</Words>
  <Application>Microsoft Office PowerPoint</Application>
  <PresentationFormat>Widescreen</PresentationFormat>
  <Paragraphs>71</Paragraphs>
  <Slides>33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Impact</vt:lpstr>
      <vt:lpstr>Times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Administrator</cp:lastModifiedBy>
  <cp:revision>42</cp:revision>
  <dcterms:created xsi:type="dcterms:W3CDTF">2023-02-01T03:04:27Z</dcterms:created>
  <dcterms:modified xsi:type="dcterms:W3CDTF">2024-02-22T01:32:08Z</dcterms:modified>
</cp:coreProperties>
</file>