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63" r:id="rId3"/>
    <p:sldMasterId id="2147483675" r:id="rId4"/>
  </p:sldMasterIdLst>
  <p:notesMasterIdLst>
    <p:notesMasterId r:id="rId22"/>
  </p:notesMasterIdLst>
  <p:sldIdLst>
    <p:sldId id="328" r:id="rId5"/>
    <p:sldId id="296" r:id="rId6"/>
    <p:sldId id="298" r:id="rId7"/>
    <p:sldId id="256" r:id="rId8"/>
    <p:sldId id="257" r:id="rId9"/>
    <p:sldId id="258" r:id="rId10"/>
    <p:sldId id="259" r:id="rId11"/>
    <p:sldId id="313" r:id="rId12"/>
    <p:sldId id="261" r:id="rId13"/>
    <p:sldId id="310" r:id="rId14"/>
    <p:sldId id="308" r:id="rId15"/>
    <p:sldId id="309" r:id="rId16"/>
    <p:sldId id="300" r:id="rId17"/>
    <p:sldId id="301" r:id="rId18"/>
    <p:sldId id="260" r:id="rId19"/>
    <p:sldId id="311" r:id="rId20"/>
    <p:sldId id="327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8FC2"/>
    <a:srgbClr val="C387CA"/>
    <a:srgbClr val="FED7D8"/>
    <a:srgbClr val="A562A8"/>
    <a:srgbClr val="FF4343"/>
    <a:srgbClr val="1EBAF2"/>
    <a:srgbClr val="56CBF5"/>
    <a:srgbClr val="15B7FF"/>
    <a:srgbClr val="0070C0"/>
    <a:srgbClr val="4A7D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59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3BC9D-3014-4DCE-BF52-E9A1D0599964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2AFA6-3027-4B91-9729-AA6835E38A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337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cô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loại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62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9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6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40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622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2AFA6-3027-4B91-9729-AA6835E38A6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014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15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688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915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311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431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956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783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088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313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284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428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3D77EAC-1F48-3FD5-6FBA-A95F14516A53}"/>
              </a:ext>
            </a:extLst>
          </p:cNvPr>
          <p:cNvGrpSpPr/>
          <p:nvPr userDrawn="1"/>
        </p:nvGrpSpPr>
        <p:grpSpPr>
          <a:xfrm>
            <a:off x="-184919" y="-311962"/>
            <a:ext cx="12376919" cy="7169962"/>
            <a:chOff x="-184919" y="-311962"/>
            <a:chExt cx="12376919" cy="716996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49093F4-8A49-9827-1F5D-B3BE4062AC0E}"/>
                </a:ext>
              </a:extLst>
            </p:cNvPr>
            <p:cNvGrpSpPr/>
            <p:nvPr/>
          </p:nvGrpSpPr>
          <p:grpSpPr>
            <a:xfrm>
              <a:off x="0" y="-311962"/>
              <a:ext cx="12192000" cy="7169962"/>
              <a:chOff x="0" y="-311962"/>
              <a:chExt cx="12192000" cy="7169962"/>
            </a:xfrm>
          </p:grpSpPr>
          <p:pic>
            <p:nvPicPr>
              <p:cNvPr id="5" name="图片 17" descr="图片包含 游戏机, 食物&#10;&#10;描述已自动生成">
                <a:extLst>
                  <a:ext uri="{FF2B5EF4-FFF2-40B4-BE49-F238E27FC236}">
                    <a16:creationId xmlns:a16="http://schemas.microsoft.com/office/drawing/2014/main" id="{B63DE1EA-BEFC-5B05-AFF5-4A6C676C3D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E469CF96-8ED2-6B75-5520-DA827F58ECC6}"/>
                  </a:ext>
                </a:extLst>
              </p:cNvPr>
              <p:cNvSpPr/>
              <p:nvPr/>
            </p:nvSpPr>
            <p:spPr>
              <a:xfrm>
                <a:off x="595086" y="551542"/>
                <a:ext cx="11190514" cy="5863771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E08FC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图片 52" descr="徽标&#10;&#10;描述已自动生成">
                <a:extLst>
                  <a:ext uri="{FF2B5EF4-FFF2-40B4-BE49-F238E27FC236}">
                    <a16:creationId xmlns:a16="http://schemas.microsoft.com/office/drawing/2014/main" id="{06861425-24BD-40EC-9B33-01C76CBB81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311962"/>
                <a:ext cx="2007668" cy="2007668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9F55DC2-B43F-C155-B520-F797AC5384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2756" b="99911" l="9750" r="32950">
                          <a14:foregroundMark x1="12850" y1="96533" x2="18400" y2="95467"/>
                          <a14:foregroundMark x1="18650" y1="90667" x2="29250" y2="98222"/>
                          <a14:foregroundMark x1="31850" y1="95111" x2="31850" y2="97600"/>
                          <a14:foregroundMark x1="32850" y1="94311" x2="32950" y2="97333"/>
                          <a14:foregroundMark x1="30250" y1="98489" x2="30700" y2="99378"/>
                          <a14:foregroundMark x1="27850" y1="92622" x2="25350" y2="98844"/>
                          <a14:foregroundMark x1="25350" y1="98844" x2="25250" y2="98933"/>
                          <a14:foregroundMark x1="22450" y1="98844" x2="24450" y2="99822"/>
                          <a14:foregroundMark x1="10600" y1="90489" x2="11600" y2="98844"/>
                          <a14:foregroundMark x1="9750" y1="90489" x2="9750" y2="95200"/>
                          <a14:foregroundMark x1="11450" y1="99911" x2="13550" y2="99822"/>
                        </a14:backgroundRemoval>
                      </a14:imgEffect>
                    </a14:imgLayer>
                  </a14:imgProps>
                </a:ext>
              </a:extLst>
            </a:blip>
            <a:srcRect l="8703" t="58836" r="66535"/>
            <a:stretch/>
          </p:blipFill>
          <p:spPr>
            <a:xfrm>
              <a:off x="-184919" y="2605157"/>
              <a:ext cx="4548026" cy="4252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402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932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9422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404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793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651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2496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0868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520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63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26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11057" y="5910852"/>
            <a:ext cx="949258" cy="97943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058180" y="6585165"/>
            <a:ext cx="1505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126853"/>
                </a:solidFill>
                <a:latin typeface="#9Slide06 SVNLemon Tuesday" panose="02000506040000020004" pitchFamily="2" charset="0"/>
              </a:rPr>
              <a:t>YenNhi_MNT</a:t>
            </a:r>
            <a:endParaRPr lang="en-GB" sz="1600" dirty="0">
              <a:solidFill>
                <a:srgbClr val="126853"/>
              </a:solidFill>
              <a:latin typeface="#9Slide06 SVNLemon Tuesday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982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372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540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752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497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72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.jpg"/><Relationship Id="rId9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9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1AD81659-9FF7-9FC5-AA7B-F8ACE995A83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食物&#10;&#10;描述已自动生成">
              <a:extLst>
                <a:ext uri="{FF2B5EF4-FFF2-40B4-BE49-F238E27FC236}">
                  <a16:creationId xmlns:a16="http://schemas.microsoft.com/office/drawing/2014/main" id="{85F2B219-726F-05FF-D459-95812F73B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游戏机, 食物, 房间&#10;&#10;描述已自动生成">
              <a:extLst>
                <a:ext uri="{FF2B5EF4-FFF2-40B4-BE49-F238E27FC236}">
                  <a16:creationId xmlns:a16="http://schemas.microsoft.com/office/drawing/2014/main" id="{D5EA4AD2-344B-F4B8-8330-B2CD73385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725"/>
              <a:ext cx="12192000" cy="6856549"/>
            </a:xfrm>
            <a:custGeom>
              <a:avLst/>
              <a:gdLst>
                <a:gd name="connsiteX0" fmla="*/ 9506858 w 12192000"/>
                <a:gd name="connsiteY0" fmla="*/ 264160 h 6856549"/>
                <a:gd name="connsiteX1" fmla="*/ 7924801 w 12192000"/>
                <a:gd name="connsiteY1" fmla="*/ 1846217 h 6856549"/>
                <a:gd name="connsiteX2" fmla="*/ 9506858 w 12192000"/>
                <a:gd name="connsiteY2" fmla="*/ 3428274 h 6856549"/>
                <a:gd name="connsiteX3" fmla="*/ 11088915 w 12192000"/>
                <a:gd name="connsiteY3" fmla="*/ 1846217 h 6856549"/>
                <a:gd name="connsiteX4" fmla="*/ 9506858 w 12192000"/>
                <a:gd name="connsiteY4" fmla="*/ 264160 h 6856549"/>
                <a:gd name="connsiteX5" fmla="*/ 0 w 12192000"/>
                <a:gd name="connsiteY5" fmla="*/ 0 h 6856549"/>
                <a:gd name="connsiteX6" fmla="*/ 12192000 w 12192000"/>
                <a:gd name="connsiteY6" fmla="*/ 0 h 6856549"/>
                <a:gd name="connsiteX7" fmla="*/ 12192000 w 12192000"/>
                <a:gd name="connsiteY7" fmla="*/ 6856549 h 6856549"/>
                <a:gd name="connsiteX8" fmla="*/ 0 w 12192000"/>
                <a:gd name="connsiteY8" fmla="*/ 6856549 h 685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6856549">
                  <a:moveTo>
                    <a:pt x="9506858" y="264160"/>
                  </a:moveTo>
                  <a:cubicBezTo>
                    <a:pt x="8633112" y="264160"/>
                    <a:pt x="7924801" y="972471"/>
                    <a:pt x="7924801" y="1846217"/>
                  </a:cubicBezTo>
                  <a:cubicBezTo>
                    <a:pt x="7924801" y="2719963"/>
                    <a:pt x="8633112" y="3428274"/>
                    <a:pt x="9506858" y="3428274"/>
                  </a:cubicBezTo>
                  <a:cubicBezTo>
                    <a:pt x="10380604" y="3428274"/>
                    <a:pt x="11088915" y="2719963"/>
                    <a:pt x="11088915" y="1846217"/>
                  </a:cubicBezTo>
                  <a:cubicBezTo>
                    <a:pt x="11088915" y="972471"/>
                    <a:pt x="10380604" y="264160"/>
                    <a:pt x="9506858" y="264160"/>
                  </a:cubicBez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6549"/>
                  </a:lnTo>
                  <a:lnTo>
                    <a:pt x="0" y="6856549"/>
                  </a:lnTo>
                  <a:close/>
                </a:path>
              </a:pathLst>
            </a:custGeom>
          </p:spPr>
        </p:pic>
        <p:pic>
          <p:nvPicPr>
            <p:cNvPr id="10" name="图片 9" descr="房间的摆设布局&#10;&#10;低可信度描述已自动生成">
              <a:extLst>
                <a:ext uri="{FF2B5EF4-FFF2-40B4-BE49-F238E27FC236}">
                  <a16:creationId xmlns:a16="http://schemas.microsoft.com/office/drawing/2014/main" id="{401D4304-61ED-95E1-4A1F-C46114CB5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3" t="10453" r="4592" b="9598"/>
            <a:stretch/>
          </p:blipFill>
          <p:spPr>
            <a:xfrm>
              <a:off x="0" y="0"/>
              <a:ext cx="12177486" cy="6783978"/>
            </a:xfrm>
            <a:custGeom>
              <a:avLst/>
              <a:gdLst>
                <a:gd name="connsiteX0" fmla="*/ 0 w 12177486"/>
                <a:gd name="connsiteY0" fmla="*/ 0 h 6783978"/>
                <a:gd name="connsiteX1" fmla="*/ 12177486 w 12177486"/>
                <a:gd name="connsiteY1" fmla="*/ 0 h 6783978"/>
                <a:gd name="connsiteX2" fmla="*/ 12177486 w 12177486"/>
                <a:gd name="connsiteY2" fmla="*/ 6783978 h 6783978"/>
                <a:gd name="connsiteX3" fmla="*/ 0 w 12177486"/>
                <a:gd name="connsiteY3" fmla="*/ 6783978 h 6783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77486" h="6783978">
                  <a:moveTo>
                    <a:pt x="0" y="0"/>
                  </a:moveTo>
                  <a:lnTo>
                    <a:pt x="12177486" y="0"/>
                  </a:lnTo>
                  <a:lnTo>
                    <a:pt x="12177486" y="6783978"/>
                  </a:lnTo>
                  <a:lnTo>
                    <a:pt x="0" y="6783978"/>
                  </a:lnTo>
                  <a:close/>
                </a:path>
              </a:pathLst>
            </a:cu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0DFE0F0-B39C-25A0-5EE7-A958402AF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1F757C-06D8-DC91-F6D0-4D02F21BDD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31DBD1-833A-34E1-E98D-ADB170F4E314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AD3A858-5717-A62F-B500-306D43CDF280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20C8E0-C0CA-4A77-66EE-7B7A3FD11F2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EFAC2F-D5E5-1FCF-69AB-2AC2C7FDA33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99C5BE-E460-BD52-94FC-3125A6DA81D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299891-22ED-6D86-E9E5-0EB65959B4C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485BE4E-C751-896D-808B-85D0D6EB2FB5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7842661-A44F-5D70-B5DD-41FFC145ACF6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0E07B9-CF57-C327-19D5-1F8FAFB3AB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A6B514-DD73-9DD2-F13A-F31C0A83DF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7BF61B-CA76-B781-DF47-A7F09740CF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37D70E-B3DB-0DA5-25BA-6E040DBAC1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85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D344F-0A59-469C-BC7E-9F9CE9EF9FA4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11057" y="5910852"/>
            <a:ext cx="949258" cy="97943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058180" y="6585165"/>
            <a:ext cx="1505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126853"/>
                </a:solidFill>
                <a:latin typeface="#9Slide06 SVNLemon Tuesday" panose="02000506040000020004" pitchFamily="2" charset="0"/>
              </a:rPr>
              <a:t>YenNhi_MNT</a:t>
            </a:r>
            <a:endParaRPr lang="en-GB" sz="1600" dirty="0">
              <a:solidFill>
                <a:srgbClr val="126853"/>
              </a:solidFill>
              <a:latin typeface="#9Slide06 SVNLemon Tuesday" panose="0200050604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AD795D-092F-F2F4-1E54-FE29020A33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7BE388-D896-2B63-BA9D-B9E8BE0D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3C1990FC-3B82-1632-FAEF-50F8458EC3EB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9B7C124-3C2B-A57F-424A-9E6733BE87B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970A72-475D-E138-8529-D6A22AADBDF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6BDAC3-F3DB-82A7-17B4-3D476D94E5B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0AF249-6D79-6E40-3BF6-1C11376A349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E81D66-078B-DCAC-8540-AA4DC440813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F556C72-D3C3-7A8D-286F-D436B4A72F3C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9D7927-0961-7910-89A5-DEF78EF3F501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4ED0489-C172-17C7-EA36-095FD84004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1221216-6134-2335-D89A-E3BB801C08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17AECA-6E7E-FC98-3964-3F5927A2CE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B0F197-4111-F6A5-C0B1-4C68BAB9A8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9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9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image" Target="../media/image3.png"/><Relationship Id="rId7" Type="http://schemas.openxmlformats.org/officeDocument/2006/relationships/image" Target="../media/image7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image" Target="../media/image21.png"/><Relationship Id="rId9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.png"/><Relationship Id="rId7" Type="http://schemas.openxmlformats.org/officeDocument/2006/relationships/image" Target="../media/image8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7.png"/><Relationship Id="rId9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microsoft.com/office/2007/relationships/hdphoto" Target="../media/hdphoto10.wdp"/><Relationship Id="rId26" Type="http://schemas.microsoft.com/office/2007/relationships/hdphoto" Target="../media/hdphoto13.wdp"/><Relationship Id="rId3" Type="http://schemas.openxmlformats.org/officeDocument/2006/relationships/slide" Target="slide7.xml"/><Relationship Id="rId21" Type="http://schemas.openxmlformats.org/officeDocument/2006/relationships/image" Target="../media/image33.png"/><Relationship Id="rId34" Type="http://schemas.openxmlformats.org/officeDocument/2006/relationships/image" Target="../media/image44.png"/><Relationship Id="rId7" Type="http://schemas.openxmlformats.org/officeDocument/2006/relationships/image" Target="../media/image27.png"/><Relationship Id="rId12" Type="http://schemas.openxmlformats.org/officeDocument/2006/relationships/slide" Target="slide9.xml"/><Relationship Id="rId17" Type="http://schemas.openxmlformats.org/officeDocument/2006/relationships/image" Target="../media/image31.png"/><Relationship Id="rId25" Type="http://schemas.openxmlformats.org/officeDocument/2006/relationships/image" Target="../media/image36.png"/><Relationship Id="rId3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6" Type="http://schemas.microsoft.com/office/2007/relationships/hdphoto" Target="../media/hdphoto9.wdp"/><Relationship Id="rId20" Type="http://schemas.microsoft.com/office/2007/relationships/hdphoto" Target="../media/hdphoto11.wdp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slide" Target="slide8.xml"/><Relationship Id="rId11" Type="http://schemas.microsoft.com/office/2007/relationships/hdphoto" Target="../media/hdphoto7.wdp"/><Relationship Id="rId24" Type="http://schemas.openxmlformats.org/officeDocument/2006/relationships/image" Target="../media/image35.png"/><Relationship Id="rId32" Type="http://schemas.openxmlformats.org/officeDocument/2006/relationships/image" Target="../media/image42.png"/><Relationship Id="rId5" Type="http://schemas.microsoft.com/office/2007/relationships/hdphoto" Target="../media/hdphoto5.wdp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28" Type="http://schemas.openxmlformats.org/officeDocument/2006/relationships/image" Target="../media/image38.png"/><Relationship Id="rId36" Type="http://schemas.openxmlformats.org/officeDocument/2006/relationships/image" Target="../media/image45.png"/><Relationship Id="rId10" Type="http://schemas.openxmlformats.org/officeDocument/2006/relationships/image" Target="../media/image28.png"/><Relationship Id="rId19" Type="http://schemas.openxmlformats.org/officeDocument/2006/relationships/image" Target="../media/image32.png"/><Relationship Id="rId31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slide" Target="slide6.xml"/><Relationship Id="rId14" Type="http://schemas.microsoft.com/office/2007/relationships/hdphoto" Target="../media/hdphoto8.wdp"/><Relationship Id="rId22" Type="http://schemas.microsoft.com/office/2007/relationships/hdphoto" Target="../media/hdphoto12.wdp"/><Relationship Id="rId27" Type="http://schemas.openxmlformats.org/officeDocument/2006/relationships/image" Target="../media/image37.png"/><Relationship Id="rId30" Type="http://schemas.openxmlformats.org/officeDocument/2006/relationships/image" Target="../media/image40.png"/><Relationship Id="rId35" Type="http://schemas.openxmlformats.org/officeDocument/2006/relationships/slide" Target="slide10.xml"/><Relationship Id="rId8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49.png"/><Relationship Id="rId18" Type="http://schemas.openxmlformats.org/officeDocument/2006/relationships/image" Target="../media/image52.png"/><Relationship Id="rId26" Type="http://schemas.openxmlformats.org/officeDocument/2006/relationships/image" Target="../media/image57.png"/><Relationship Id="rId3" Type="http://schemas.openxmlformats.org/officeDocument/2006/relationships/audio" Target="../media/audio1.wav"/><Relationship Id="rId21" Type="http://schemas.microsoft.com/office/2007/relationships/hdphoto" Target="../media/hdphoto20.wdp"/><Relationship Id="rId7" Type="http://schemas.openxmlformats.org/officeDocument/2006/relationships/image" Target="../media/image46.png"/><Relationship Id="rId12" Type="http://schemas.microsoft.com/office/2007/relationships/hdphoto" Target="../media/hdphoto16.wdp"/><Relationship Id="rId17" Type="http://schemas.openxmlformats.org/officeDocument/2006/relationships/image" Target="../media/image51.png"/><Relationship Id="rId25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6" Type="http://schemas.microsoft.com/office/2007/relationships/hdphoto" Target="../media/hdphoto18.wdp"/><Relationship Id="rId20" Type="http://schemas.openxmlformats.org/officeDocument/2006/relationships/image" Target="../media/image53.png"/><Relationship Id="rId29" Type="http://schemas.openxmlformats.org/officeDocument/2006/relationships/image" Target="../media/image530.png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11" Type="http://schemas.openxmlformats.org/officeDocument/2006/relationships/image" Target="../media/image48.png"/><Relationship Id="rId24" Type="http://schemas.openxmlformats.org/officeDocument/2006/relationships/image" Target="../media/image55.png"/><Relationship Id="rId32" Type="http://schemas.openxmlformats.org/officeDocument/2006/relationships/image" Target="../media/image560.png"/><Relationship Id="rId5" Type="http://schemas.openxmlformats.org/officeDocument/2006/relationships/image" Target="../media/image9.png"/><Relationship Id="rId15" Type="http://schemas.openxmlformats.org/officeDocument/2006/relationships/image" Target="../media/image50.png"/><Relationship Id="rId23" Type="http://schemas.microsoft.com/office/2007/relationships/hdphoto" Target="../media/hdphoto21.wdp"/><Relationship Id="rId28" Type="http://schemas.openxmlformats.org/officeDocument/2006/relationships/image" Target="../media/image520.png"/><Relationship Id="rId10" Type="http://schemas.microsoft.com/office/2007/relationships/hdphoto" Target="../media/hdphoto15.wdp"/><Relationship Id="rId19" Type="http://schemas.microsoft.com/office/2007/relationships/hdphoto" Target="../media/hdphoto19.wdp"/><Relationship Id="rId31" Type="http://schemas.openxmlformats.org/officeDocument/2006/relationships/image" Target="../media/image550.png"/><Relationship Id="rId4" Type="http://schemas.openxmlformats.org/officeDocument/2006/relationships/audio" Target="../media/audio2.wav"/><Relationship Id="rId9" Type="http://schemas.openxmlformats.org/officeDocument/2006/relationships/image" Target="../media/image47.png"/><Relationship Id="rId14" Type="http://schemas.microsoft.com/office/2007/relationships/hdphoto" Target="../media/hdphoto17.wdp"/><Relationship Id="rId22" Type="http://schemas.openxmlformats.org/officeDocument/2006/relationships/image" Target="../media/image54.png"/><Relationship Id="rId27" Type="http://schemas.openxmlformats.org/officeDocument/2006/relationships/image" Target="../media/image58.png"/><Relationship Id="rId30" Type="http://schemas.openxmlformats.org/officeDocument/2006/relationships/image" Target="../media/image540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18" Type="http://schemas.microsoft.com/office/2007/relationships/hdphoto" Target="../media/hdphoto21.wdp"/><Relationship Id="rId26" Type="http://schemas.openxmlformats.org/officeDocument/2006/relationships/image" Target="../media/image59.png"/><Relationship Id="rId3" Type="http://schemas.openxmlformats.org/officeDocument/2006/relationships/audio" Target="../media/audio2.wav"/><Relationship Id="rId21" Type="http://schemas.microsoft.com/office/2007/relationships/hdphoto" Target="../media/hdphoto17.wdp"/><Relationship Id="rId7" Type="http://schemas.microsoft.com/office/2007/relationships/hdphoto" Target="../media/hdphoto15.wdp"/><Relationship Id="rId12" Type="http://schemas.openxmlformats.org/officeDocument/2006/relationships/image" Target="../media/image51.png"/><Relationship Id="rId17" Type="http://schemas.openxmlformats.org/officeDocument/2006/relationships/image" Target="../media/image54.png"/><Relationship Id="rId25" Type="http://schemas.openxmlformats.org/officeDocument/2006/relationships/slide" Target="slide5.xml"/><Relationship Id="rId3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6" Type="http://schemas.microsoft.com/office/2007/relationships/hdphoto" Target="../media/hdphoto20.wdp"/><Relationship Id="rId20" Type="http://schemas.openxmlformats.org/officeDocument/2006/relationships/image" Target="../media/image56.png"/><Relationship Id="rId29" Type="http://schemas.openxmlformats.org/officeDocument/2006/relationships/image" Target="../media/image59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11" Type="http://schemas.microsoft.com/office/2007/relationships/hdphoto" Target="../media/hdphoto18.wdp"/><Relationship Id="rId24" Type="http://schemas.openxmlformats.org/officeDocument/2006/relationships/image" Target="../media/image49.png"/><Relationship Id="rId32" Type="http://schemas.openxmlformats.org/officeDocument/2006/relationships/image" Target="../media/image62.png"/><Relationship Id="rId5" Type="http://schemas.openxmlformats.org/officeDocument/2006/relationships/image" Target="../media/image9.png"/><Relationship Id="rId15" Type="http://schemas.openxmlformats.org/officeDocument/2006/relationships/image" Target="../media/image53.png"/><Relationship Id="rId23" Type="http://schemas.openxmlformats.org/officeDocument/2006/relationships/image" Target="../media/image58.png"/><Relationship Id="rId28" Type="http://schemas.openxmlformats.org/officeDocument/2006/relationships/image" Target="../media/image580.png"/><Relationship Id="rId10" Type="http://schemas.openxmlformats.org/officeDocument/2006/relationships/image" Target="../media/image50.png"/><Relationship Id="rId19" Type="http://schemas.openxmlformats.org/officeDocument/2006/relationships/image" Target="../media/image55.png"/><Relationship Id="rId31" Type="http://schemas.openxmlformats.org/officeDocument/2006/relationships/image" Target="../media/image61.png"/><Relationship Id="rId4" Type="http://schemas.openxmlformats.org/officeDocument/2006/relationships/audio" Target="../media/audio1.wav"/><Relationship Id="rId9" Type="http://schemas.microsoft.com/office/2007/relationships/hdphoto" Target="../media/hdphoto16.wdp"/><Relationship Id="rId14" Type="http://schemas.microsoft.com/office/2007/relationships/hdphoto" Target="../media/hdphoto19.wdp"/><Relationship Id="rId22" Type="http://schemas.openxmlformats.org/officeDocument/2006/relationships/image" Target="../media/image57.png"/><Relationship Id="rId27" Type="http://schemas.microsoft.com/office/2007/relationships/hdphoto" Target="../media/hdphoto22.wdp"/><Relationship Id="rId30" Type="http://schemas.openxmlformats.org/officeDocument/2006/relationships/image" Target="../media/image60.png"/><Relationship Id="rId8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18" Type="http://schemas.microsoft.com/office/2007/relationships/hdphoto" Target="../media/hdphoto21.wdp"/><Relationship Id="rId26" Type="http://schemas.openxmlformats.org/officeDocument/2006/relationships/image" Target="../media/image64.png"/><Relationship Id="rId3" Type="http://schemas.openxmlformats.org/officeDocument/2006/relationships/audio" Target="../media/audio1.wav"/><Relationship Id="rId21" Type="http://schemas.microsoft.com/office/2007/relationships/hdphoto" Target="../media/hdphoto17.wdp"/><Relationship Id="rId7" Type="http://schemas.microsoft.com/office/2007/relationships/hdphoto" Target="../media/hdphoto15.wdp"/><Relationship Id="rId12" Type="http://schemas.openxmlformats.org/officeDocument/2006/relationships/image" Target="../media/image51.png"/><Relationship Id="rId17" Type="http://schemas.openxmlformats.org/officeDocument/2006/relationships/image" Target="../media/image54.png"/><Relationship Id="rId25" Type="http://schemas.openxmlformats.org/officeDocument/2006/relationships/slide" Target="slide5.xml"/><Relationship Id="rId2" Type="http://schemas.openxmlformats.org/officeDocument/2006/relationships/notesSlide" Target="../notesSlides/notesSlide4.xml"/><Relationship Id="rId16" Type="http://schemas.microsoft.com/office/2007/relationships/hdphoto" Target="../media/hdphoto20.wdp"/><Relationship Id="rId20" Type="http://schemas.openxmlformats.org/officeDocument/2006/relationships/image" Target="../media/image56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11" Type="http://schemas.microsoft.com/office/2007/relationships/hdphoto" Target="../media/hdphoto18.wdp"/><Relationship Id="rId24" Type="http://schemas.openxmlformats.org/officeDocument/2006/relationships/image" Target="../media/image49.png"/><Relationship Id="rId32" Type="http://schemas.openxmlformats.org/officeDocument/2006/relationships/image" Target="../media/image69.png"/><Relationship Id="rId5" Type="http://schemas.openxmlformats.org/officeDocument/2006/relationships/image" Target="../media/image9.png"/><Relationship Id="rId15" Type="http://schemas.openxmlformats.org/officeDocument/2006/relationships/image" Target="../media/image53.png"/><Relationship Id="rId23" Type="http://schemas.openxmlformats.org/officeDocument/2006/relationships/image" Target="../media/image58.png"/><Relationship Id="rId28" Type="http://schemas.openxmlformats.org/officeDocument/2006/relationships/image" Target="../media/image65.png"/><Relationship Id="rId10" Type="http://schemas.openxmlformats.org/officeDocument/2006/relationships/image" Target="../media/image50.png"/><Relationship Id="rId19" Type="http://schemas.openxmlformats.org/officeDocument/2006/relationships/image" Target="../media/image55.png"/><Relationship Id="rId31" Type="http://schemas.openxmlformats.org/officeDocument/2006/relationships/image" Target="../media/image68.png"/><Relationship Id="rId4" Type="http://schemas.openxmlformats.org/officeDocument/2006/relationships/audio" Target="../media/audio2.wav"/><Relationship Id="rId9" Type="http://schemas.microsoft.com/office/2007/relationships/hdphoto" Target="../media/hdphoto16.wdp"/><Relationship Id="rId14" Type="http://schemas.microsoft.com/office/2007/relationships/hdphoto" Target="../media/hdphoto19.wdp"/><Relationship Id="rId22" Type="http://schemas.openxmlformats.org/officeDocument/2006/relationships/image" Target="../media/image57.png"/><Relationship Id="rId27" Type="http://schemas.microsoft.com/office/2007/relationships/hdphoto" Target="../media/hdphoto23.wdp"/><Relationship Id="rId30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3.png"/><Relationship Id="rId18" Type="http://schemas.openxmlformats.org/officeDocument/2006/relationships/image" Target="../media/image56.png"/><Relationship Id="rId3" Type="http://schemas.openxmlformats.org/officeDocument/2006/relationships/audio" Target="../media/audio1.wav"/><Relationship Id="rId21" Type="http://schemas.openxmlformats.org/officeDocument/2006/relationships/image" Target="../media/image49.png"/><Relationship Id="rId7" Type="http://schemas.openxmlformats.org/officeDocument/2006/relationships/image" Target="../media/image50.png"/><Relationship Id="rId12" Type="http://schemas.microsoft.com/office/2007/relationships/hdphoto" Target="../media/hdphoto19.wdp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6" Type="http://schemas.microsoft.com/office/2007/relationships/hdphoto" Target="../media/hdphoto21.wdp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11" Type="http://schemas.openxmlformats.org/officeDocument/2006/relationships/image" Target="../media/image52.png"/><Relationship Id="rId24" Type="http://schemas.microsoft.com/office/2007/relationships/hdphoto" Target="../media/hdphoto24.wdp"/><Relationship Id="rId5" Type="http://schemas.openxmlformats.org/officeDocument/2006/relationships/image" Target="../media/image9.png"/><Relationship Id="rId15" Type="http://schemas.openxmlformats.org/officeDocument/2006/relationships/image" Target="../media/image54.png"/><Relationship Id="rId23" Type="http://schemas.openxmlformats.org/officeDocument/2006/relationships/image" Target="../media/image71.png"/><Relationship Id="rId10" Type="http://schemas.microsoft.com/office/2007/relationships/hdphoto" Target="../media/hdphoto16.wdp"/><Relationship Id="rId19" Type="http://schemas.microsoft.com/office/2007/relationships/hdphoto" Target="../media/hdphoto17.wdp"/><Relationship Id="rId4" Type="http://schemas.openxmlformats.org/officeDocument/2006/relationships/audio" Target="../media/audio2.wav"/><Relationship Id="rId9" Type="http://schemas.openxmlformats.org/officeDocument/2006/relationships/image" Target="../media/image51.png"/><Relationship Id="rId14" Type="http://schemas.microsoft.com/office/2007/relationships/hdphoto" Target="../media/hdphoto20.wdp"/><Relationship Id="rId22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226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房间的摆设布局&#10;&#10;低可信度描述已自动生成">
            <a:extLst>
              <a:ext uri="{FF2B5EF4-FFF2-40B4-BE49-F238E27FC236}">
                <a16:creationId xmlns:a16="http://schemas.microsoft.com/office/drawing/2014/main" id="{9FF359CC-F732-638A-835D-3385C405E0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9598" r="4485" b="9598"/>
          <a:stretch/>
        </p:blipFill>
        <p:spPr>
          <a:xfrm>
            <a:off x="769257" y="997670"/>
            <a:ext cx="10653486" cy="5319486"/>
          </a:xfrm>
          <a:prstGeom prst="rect">
            <a:avLst/>
          </a:prstGeom>
        </p:spPr>
      </p:pic>
      <p:pic>
        <p:nvPicPr>
          <p:cNvPr id="25" name="图片 24" descr="卡通人物&#10;&#10;低可信度描述已自动生成">
            <a:extLst>
              <a:ext uri="{FF2B5EF4-FFF2-40B4-BE49-F238E27FC236}">
                <a16:creationId xmlns:a16="http://schemas.microsoft.com/office/drawing/2014/main" id="{650A6243-7162-05D2-6D00-BBDE6896F0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58" b="939"/>
          <a:stretch/>
        </p:blipFill>
        <p:spPr>
          <a:xfrm>
            <a:off x="0" y="3634337"/>
            <a:ext cx="12192000" cy="3228088"/>
          </a:xfrm>
          <a:custGeom>
            <a:avLst/>
            <a:gdLst>
              <a:gd name="connsiteX0" fmla="*/ 0 w 12192000"/>
              <a:gd name="connsiteY0" fmla="*/ 0 h 3047107"/>
              <a:gd name="connsiteX1" fmla="*/ 12192000 w 12192000"/>
              <a:gd name="connsiteY1" fmla="*/ 0 h 3047107"/>
              <a:gd name="connsiteX2" fmla="*/ 12192000 w 12192000"/>
              <a:gd name="connsiteY2" fmla="*/ 3047107 h 3047107"/>
              <a:gd name="connsiteX3" fmla="*/ 0 w 12192000"/>
              <a:gd name="connsiteY3" fmla="*/ 3047107 h 304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7107">
                <a:moveTo>
                  <a:pt x="0" y="0"/>
                </a:moveTo>
                <a:lnTo>
                  <a:pt x="12192000" y="0"/>
                </a:lnTo>
                <a:lnTo>
                  <a:pt x="12192000" y="3047107"/>
                </a:lnTo>
                <a:lnTo>
                  <a:pt x="0" y="3047107"/>
                </a:lnTo>
                <a:close/>
              </a:path>
            </a:pathLst>
          </a:custGeom>
        </p:spPr>
      </p:pic>
      <p:pic>
        <p:nvPicPr>
          <p:cNvPr id="27" name="图片 26" descr="卡通人物&#10;&#10;中度可信度描述已自动生成">
            <a:extLst>
              <a:ext uri="{FF2B5EF4-FFF2-40B4-BE49-F238E27FC236}">
                <a16:creationId xmlns:a16="http://schemas.microsoft.com/office/drawing/2014/main" id="{17B4A966-5A4C-9585-5787-666B09D5B3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79" b="10735"/>
          <a:stretch/>
        </p:blipFill>
        <p:spPr>
          <a:xfrm flipH="1">
            <a:off x="2626338" y="4470399"/>
            <a:ext cx="4572000" cy="2378751"/>
          </a:xfrm>
          <a:custGeom>
            <a:avLst/>
            <a:gdLst>
              <a:gd name="connsiteX0" fmla="*/ 0 w 4572000"/>
              <a:gd name="connsiteY0" fmla="*/ 0 h 3355726"/>
              <a:gd name="connsiteX1" fmla="*/ 4572000 w 4572000"/>
              <a:gd name="connsiteY1" fmla="*/ 0 h 3355726"/>
              <a:gd name="connsiteX2" fmla="*/ 4572000 w 4572000"/>
              <a:gd name="connsiteY2" fmla="*/ 3355726 h 3355726"/>
              <a:gd name="connsiteX3" fmla="*/ 0 w 4572000"/>
              <a:gd name="connsiteY3" fmla="*/ 3355726 h 3355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3355726">
                <a:moveTo>
                  <a:pt x="0" y="0"/>
                </a:moveTo>
                <a:lnTo>
                  <a:pt x="4572000" y="0"/>
                </a:lnTo>
                <a:lnTo>
                  <a:pt x="4572000" y="3355726"/>
                </a:lnTo>
                <a:lnTo>
                  <a:pt x="0" y="3355726"/>
                </a:lnTo>
                <a:close/>
              </a:path>
            </a:pathLst>
          </a:custGeom>
        </p:spPr>
      </p:pic>
      <p:pic>
        <p:nvPicPr>
          <p:cNvPr id="22" name="图片 21" descr="卡通人物&#10;&#10;低可信度描述已自动生成">
            <a:extLst>
              <a:ext uri="{FF2B5EF4-FFF2-40B4-BE49-F238E27FC236}">
                <a16:creationId xmlns:a16="http://schemas.microsoft.com/office/drawing/2014/main" id="{6A9C467A-1CB0-066E-0ED6-B81E3906D4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21"/>
          <a:stretch/>
        </p:blipFill>
        <p:spPr>
          <a:xfrm>
            <a:off x="0" y="0"/>
            <a:ext cx="12192000" cy="233846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D0E8AA4-F605-FCAA-4C4E-2C9B6D340A09}"/>
              </a:ext>
            </a:extLst>
          </p:cNvPr>
          <p:cNvGrpSpPr/>
          <p:nvPr/>
        </p:nvGrpSpPr>
        <p:grpSpPr>
          <a:xfrm>
            <a:off x="167015" y="250972"/>
            <a:ext cx="3026128" cy="3026128"/>
            <a:chOff x="8718098" y="-182640"/>
            <a:chExt cx="3600000" cy="3600000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687CABF4-2213-C768-2E4E-3A48F1EFAA4F}"/>
                </a:ext>
              </a:extLst>
            </p:cNvPr>
            <p:cNvSpPr/>
            <p:nvPr/>
          </p:nvSpPr>
          <p:spPr>
            <a:xfrm>
              <a:off x="9363976" y="651753"/>
              <a:ext cx="2413416" cy="21885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9" name="图片 8" descr="图片包含 游戏机&#10;&#10;描述已自动生成">
              <a:extLst>
                <a:ext uri="{FF2B5EF4-FFF2-40B4-BE49-F238E27FC236}">
                  <a16:creationId xmlns:a16="http://schemas.microsoft.com/office/drawing/2014/main" id="{2519A930-3B91-4F7B-888D-4B9B652EC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8098" y="-182640"/>
              <a:ext cx="3600000" cy="360000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934" y="1029509"/>
            <a:ext cx="10938935" cy="4613254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40968FDC-28E8-DDB8-1503-CC38BB4833A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975" y="512513"/>
            <a:ext cx="2503045" cy="2503045"/>
          </a:xfrm>
          <a:prstGeom prst="rect">
            <a:avLst/>
          </a:prstGeom>
        </p:spPr>
      </p:pic>
      <p:pic>
        <p:nvPicPr>
          <p:cNvPr id="2" name="Picture 1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163451E8-699C-261C-D9C2-0EB20EA38E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618" y="3546215"/>
            <a:ext cx="3919404" cy="391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5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EE73AA9-696E-835A-F025-AEA4AC315DD0}"/>
              </a:ext>
            </a:extLst>
          </p:cNvPr>
          <p:cNvGrpSpPr/>
          <p:nvPr/>
        </p:nvGrpSpPr>
        <p:grpSpPr>
          <a:xfrm>
            <a:off x="-388119" y="-494842"/>
            <a:ext cx="12376919" cy="7169962"/>
            <a:chOff x="-184919" y="-311962"/>
            <a:chExt cx="12376919" cy="716996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64CA4B3-6C2C-7BA0-1FEB-8AF71618F831}"/>
                </a:ext>
              </a:extLst>
            </p:cNvPr>
            <p:cNvGrpSpPr/>
            <p:nvPr/>
          </p:nvGrpSpPr>
          <p:grpSpPr>
            <a:xfrm>
              <a:off x="0" y="-311962"/>
              <a:ext cx="12192000" cy="7169962"/>
              <a:chOff x="0" y="-311962"/>
              <a:chExt cx="12192000" cy="7169962"/>
            </a:xfrm>
          </p:grpSpPr>
          <p:pic>
            <p:nvPicPr>
              <p:cNvPr id="2" name="图片 17" descr="图片包含 游戏机, 食物&#10;&#10;描述已自动生成">
                <a:extLst>
                  <a:ext uri="{FF2B5EF4-FFF2-40B4-BE49-F238E27FC236}">
                    <a16:creationId xmlns:a16="http://schemas.microsoft.com/office/drawing/2014/main" id="{608FC46A-A373-336C-F794-3F0C5A4D3E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2FF113A6-A3E2-5B41-70E2-21AC651772D3}"/>
                  </a:ext>
                </a:extLst>
              </p:cNvPr>
              <p:cNvSpPr/>
              <p:nvPr/>
            </p:nvSpPr>
            <p:spPr>
              <a:xfrm>
                <a:off x="595086" y="551542"/>
                <a:ext cx="11190514" cy="5863771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E08FC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图片 52" descr="徽标&#10;&#10;描述已自动生成">
                <a:extLst>
                  <a:ext uri="{FF2B5EF4-FFF2-40B4-BE49-F238E27FC236}">
                    <a16:creationId xmlns:a16="http://schemas.microsoft.com/office/drawing/2014/main" id="{F4148E7D-F6CE-6DF6-ADAC-F90D3D84C6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311962"/>
                <a:ext cx="2007668" cy="2007668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8E2B48-337F-3FF3-8BA8-DDAF0CEE06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2756" b="99911" l="9750" r="32950">
                          <a14:foregroundMark x1="12850" y1="96533" x2="18400" y2="95467"/>
                          <a14:foregroundMark x1="18650" y1="90667" x2="29250" y2="98222"/>
                          <a14:foregroundMark x1="31850" y1="95111" x2="31850" y2="97600"/>
                          <a14:foregroundMark x1="32850" y1="94311" x2="32950" y2="97333"/>
                          <a14:foregroundMark x1="30250" y1="98489" x2="30700" y2="99378"/>
                          <a14:foregroundMark x1="27850" y1="92622" x2="25350" y2="98844"/>
                          <a14:foregroundMark x1="25350" y1="98844" x2="25250" y2="98933"/>
                          <a14:foregroundMark x1="22450" y1="98844" x2="24450" y2="99822"/>
                          <a14:foregroundMark x1="10600" y1="90489" x2="11600" y2="98844"/>
                          <a14:foregroundMark x1="9750" y1="90489" x2="9750" y2="95200"/>
                          <a14:foregroundMark x1="11450" y1="99911" x2="13550" y2="99822"/>
                        </a14:backgroundRemoval>
                      </a14:imgEffect>
                    </a14:imgLayer>
                  </a14:imgProps>
                </a:ext>
              </a:extLst>
            </a:blip>
            <a:srcRect l="8703" t="58836" r="66535"/>
            <a:stretch/>
          </p:blipFill>
          <p:spPr>
            <a:xfrm>
              <a:off x="-184919" y="2605157"/>
              <a:ext cx="4548026" cy="4252843"/>
            </a:xfrm>
            <a:prstGeom prst="rect">
              <a:avLst/>
            </a:prstGeom>
          </p:spPr>
        </p:pic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95D0F225-07AF-5560-4228-1CC3F826E852}"/>
              </a:ext>
            </a:extLst>
          </p:cNvPr>
          <p:cNvGrpSpPr/>
          <p:nvPr/>
        </p:nvGrpSpPr>
        <p:grpSpPr>
          <a:xfrm>
            <a:off x="881852" y="591543"/>
            <a:ext cx="10428295" cy="707886"/>
            <a:chOff x="1169225" y="243763"/>
            <a:chExt cx="10428295" cy="707886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0A2BAE42-A499-A043-6415-FE66AE81792C}"/>
                </a:ext>
              </a:extLst>
            </p:cNvPr>
            <p:cNvSpPr txBox="1"/>
            <p:nvPr/>
          </p:nvSpPr>
          <p:spPr>
            <a:xfrm>
              <a:off x="1945883" y="243763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Đ, S?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Oval 22">
              <a:extLst>
                <a:ext uri="{FF2B5EF4-FFF2-40B4-BE49-F238E27FC236}">
                  <a16:creationId xmlns:a16="http://schemas.microsoft.com/office/drawing/2014/main" id="{F174D8CA-FC4A-91B0-1A7F-C8F695BADEA9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23">
              <a:extLst>
                <a:ext uri="{FF2B5EF4-FFF2-40B4-BE49-F238E27FC236}">
                  <a16:creationId xmlns:a16="http://schemas.microsoft.com/office/drawing/2014/main" id="{961D48E1-63E2-90FA-02FB-878CC3A24188}"/>
                </a:ext>
              </a:extLst>
            </p:cNvPr>
            <p:cNvSpPr txBox="1"/>
            <p:nvPr/>
          </p:nvSpPr>
          <p:spPr>
            <a:xfrm>
              <a:off x="1241607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7A7CEB2-8660-3950-23EA-747CC361FE4B}"/>
              </a:ext>
            </a:extLst>
          </p:cNvPr>
          <p:cNvSpPr/>
          <p:nvPr/>
        </p:nvSpPr>
        <p:spPr>
          <a:xfrm>
            <a:off x="5276136" y="2003188"/>
            <a:ext cx="662152" cy="578068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54A27D4-9646-B82E-D199-7251108A3F7A}"/>
              </a:ext>
            </a:extLst>
          </p:cNvPr>
          <p:cNvSpPr/>
          <p:nvPr/>
        </p:nvSpPr>
        <p:spPr>
          <a:xfrm>
            <a:off x="5166447" y="4034395"/>
            <a:ext cx="662152" cy="578068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D573618-E460-4787-C639-5055DD69FD23}"/>
              </a:ext>
            </a:extLst>
          </p:cNvPr>
          <p:cNvSpPr/>
          <p:nvPr/>
        </p:nvSpPr>
        <p:spPr>
          <a:xfrm>
            <a:off x="10818499" y="1921815"/>
            <a:ext cx="662152" cy="578068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DF55801-39DF-9115-235E-76878A8006D2}"/>
              </a:ext>
            </a:extLst>
          </p:cNvPr>
          <p:cNvSpPr/>
          <p:nvPr/>
        </p:nvSpPr>
        <p:spPr>
          <a:xfrm>
            <a:off x="10829009" y="4034395"/>
            <a:ext cx="662152" cy="578068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D9A7D79-D66C-423E-F436-D643D5DDB0EB}"/>
              </a:ext>
            </a:extLst>
          </p:cNvPr>
          <p:cNvSpPr/>
          <p:nvPr/>
        </p:nvSpPr>
        <p:spPr>
          <a:xfrm>
            <a:off x="5228840" y="2003188"/>
            <a:ext cx="662152" cy="578068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DC48463-27C9-C2E7-B28E-3CFF40FA44CF}"/>
              </a:ext>
            </a:extLst>
          </p:cNvPr>
          <p:cNvSpPr/>
          <p:nvPr/>
        </p:nvSpPr>
        <p:spPr>
          <a:xfrm>
            <a:off x="10823754" y="1916560"/>
            <a:ext cx="662152" cy="578068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D63639B-0474-54DF-2BEC-1E365E03159A}"/>
              </a:ext>
            </a:extLst>
          </p:cNvPr>
          <p:cNvSpPr/>
          <p:nvPr/>
        </p:nvSpPr>
        <p:spPr>
          <a:xfrm>
            <a:off x="5186854" y="4024105"/>
            <a:ext cx="662152" cy="578068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E31BEC9-A357-7D32-1061-58FB5636127A}"/>
              </a:ext>
            </a:extLst>
          </p:cNvPr>
          <p:cNvSpPr/>
          <p:nvPr/>
        </p:nvSpPr>
        <p:spPr>
          <a:xfrm>
            <a:off x="10823754" y="4029139"/>
            <a:ext cx="662152" cy="578068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E2D1B74-8058-4DB6-1DC2-04E921E13C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300" y="1330580"/>
            <a:ext cx="5502823" cy="38310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78F806-BE93-2330-CA49-C28728677B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6730" y="1254157"/>
            <a:ext cx="4861333" cy="422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783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3000">
        <p159:morph option="byObjec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7">
            <a:extLst>
              <a:ext uri="{FF2B5EF4-FFF2-40B4-BE49-F238E27FC236}">
                <a16:creationId xmlns:a16="http://schemas.microsoft.com/office/drawing/2014/main" id="{95D0F225-07AF-5560-4228-1CC3F826E852}"/>
              </a:ext>
            </a:extLst>
          </p:cNvPr>
          <p:cNvGrpSpPr/>
          <p:nvPr/>
        </p:nvGrpSpPr>
        <p:grpSpPr>
          <a:xfrm>
            <a:off x="881852" y="591543"/>
            <a:ext cx="10428295" cy="707886"/>
            <a:chOff x="1169225" y="243763"/>
            <a:chExt cx="10428295" cy="707886"/>
          </a:xfrm>
        </p:grpSpPr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0A2BAE42-A499-A043-6415-FE66AE81792C}"/>
                </a:ext>
              </a:extLst>
            </p:cNvPr>
            <p:cNvSpPr txBox="1"/>
            <p:nvPr/>
          </p:nvSpPr>
          <p:spPr>
            <a:xfrm>
              <a:off x="1945883" y="243763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Rút</a:t>
              </a:r>
              <a:r>
                <a:rPr lang="en-US" sz="40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gọn</a:t>
              </a:r>
              <a:r>
                <a:rPr lang="en-US" sz="40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40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F174D8CA-FC4A-91B0-1A7F-C8F695BADEA9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961D48E1-63E2-90FA-02FB-878CC3A24188}"/>
                </a:ext>
              </a:extLst>
            </p:cNvPr>
            <p:cNvSpPr txBox="1"/>
            <p:nvPr/>
          </p:nvSpPr>
          <p:spPr>
            <a:xfrm>
              <a:off x="1241607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930BA10-D428-A3E0-4A7D-EFBCB6209C3C}"/>
                  </a:ext>
                </a:extLst>
              </p:cNvPr>
              <p:cNvSpPr txBox="1"/>
              <p:nvPr/>
            </p:nvSpPr>
            <p:spPr>
              <a:xfrm>
                <a:off x="252246" y="1682395"/>
                <a:ext cx="3405353" cy="15323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65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65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5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5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5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5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930BA10-D428-A3E0-4A7D-EFBCB6209C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46" y="1682395"/>
                <a:ext cx="3405353" cy="1532343"/>
              </a:xfrm>
              <a:prstGeom prst="rect">
                <a:avLst/>
              </a:prstGeom>
              <a:blipFill>
                <a:blip r:embed="rId2"/>
                <a:stretch>
                  <a:fillRect b="-1354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4DA2CCF-F4E6-E15F-9C65-26E3C547DA99}"/>
                  </a:ext>
                </a:extLst>
              </p:cNvPr>
              <p:cNvSpPr txBox="1"/>
              <p:nvPr/>
            </p:nvSpPr>
            <p:spPr>
              <a:xfrm>
                <a:off x="668492" y="3429000"/>
                <a:ext cx="3405353" cy="15370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65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65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5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65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5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5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4DA2CCF-F4E6-E15F-9C65-26E3C547D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92" y="3429000"/>
                <a:ext cx="3405353" cy="1537087"/>
              </a:xfrm>
              <a:prstGeom prst="rect">
                <a:avLst/>
              </a:prstGeom>
              <a:blipFill>
                <a:blip r:embed="rId3"/>
                <a:stretch>
                  <a:fillRect b="-1309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FF720C-3546-85EF-A37C-DFC269FB18CB}"/>
                  </a:ext>
                </a:extLst>
              </p:cNvPr>
              <p:cNvSpPr txBox="1"/>
              <p:nvPr/>
            </p:nvSpPr>
            <p:spPr>
              <a:xfrm>
                <a:off x="2493084" y="1647463"/>
                <a:ext cx="4281889" cy="15370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65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65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FF720C-3546-85EF-A37C-DFC269FB1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084" y="1647463"/>
                <a:ext cx="4281889" cy="1537087"/>
              </a:xfrm>
              <a:prstGeom prst="rect">
                <a:avLst/>
              </a:prstGeom>
              <a:blipFill>
                <a:blip r:embed="rId4"/>
                <a:stretch>
                  <a:fillRect b="-13492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3B7B0D6-87FA-F1A2-39EE-240FA0055BDA}"/>
                  </a:ext>
                </a:extLst>
              </p:cNvPr>
              <p:cNvSpPr txBox="1"/>
              <p:nvPr/>
            </p:nvSpPr>
            <p:spPr>
              <a:xfrm>
                <a:off x="5837463" y="1631308"/>
                <a:ext cx="3405353" cy="15370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65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65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3B7B0D6-87FA-F1A2-39EE-240FA0055B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463" y="1631308"/>
                <a:ext cx="3405353" cy="1537087"/>
              </a:xfrm>
              <a:prstGeom prst="rect">
                <a:avLst/>
              </a:prstGeom>
              <a:blipFill>
                <a:blip r:embed="rId5"/>
                <a:stretch>
                  <a:fillRect b="-13492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A021A7-81D5-059A-D4AA-2BBCF5293504}"/>
                  </a:ext>
                </a:extLst>
              </p:cNvPr>
              <p:cNvSpPr txBox="1"/>
              <p:nvPr/>
            </p:nvSpPr>
            <p:spPr>
              <a:xfrm>
                <a:off x="3796355" y="3398812"/>
                <a:ext cx="2406868" cy="15370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65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5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A021A7-81D5-059A-D4AA-2BBCF5293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355" y="3398812"/>
                <a:ext cx="2406868" cy="1537087"/>
              </a:xfrm>
              <a:prstGeom prst="rect">
                <a:avLst/>
              </a:prstGeom>
              <a:blipFill>
                <a:blip r:embed="rId6"/>
                <a:stretch>
                  <a:fillRect b="-13492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9CFE39F-DF27-BDBD-3977-8EE27B11B19B}"/>
                  </a:ext>
                </a:extLst>
              </p:cNvPr>
              <p:cNvSpPr txBox="1"/>
              <p:nvPr/>
            </p:nvSpPr>
            <p:spPr>
              <a:xfrm>
                <a:off x="5078564" y="3345582"/>
                <a:ext cx="3405353" cy="15370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65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9CFE39F-DF27-BDBD-3977-8EE27B11B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8564" y="3345582"/>
                <a:ext cx="3405353" cy="1537087"/>
              </a:xfrm>
              <a:prstGeom prst="rect">
                <a:avLst/>
              </a:prstGeom>
              <a:blipFill>
                <a:blip r:embed="rId7"/>
                <a:stretch>
                  <a:fillRect b="-13492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2">
            <a:extLst>
              <a:ext uri="{FF2B5EF4-FFF2-40B4-BE49-F238E27FC236}">
                <a16:creationId xmlns:a16="http://schemas.microsoft.com/office/drawing/2014/main" id="{50ECD550-03CD-AE2E-3591-477EBE872DF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432" y="2587111"/>
            <a:ext cx="4697576" cy="469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1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25"/>
            <a:ext cx="12192000" cy="6856549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48" name="图片 47" descr="图片包含 游戏机, 食物, 房间&#10;&#10;描述已自动生成">
            <a:extLst>
              <a:ext uri="{FF2B5EF4-FFF2-40B4-BE49-F238E27FC236}">
                <a16:creationId xmlns:a16="http://schemas.microsoft.com/office/drawing/2014/main" id="{3FEEED6F-2337-D3F2-1EDB-C1E2032E3E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5927" r="9643" b="55546"/>
          <a:stretch/>
        </p:blipFill>
        <p:spPr>
          <a:xfrm>
            <a:off x="9347200" y="-192012"/>
            <a:ext cx="2514640" cy="2383670"/>
          </a:xfrm>
          <a:prstGeom prst="rect">
            <a:avLst/>
          </a:prstGeom>
        </p:spPr>
      </p:pic>
      <p:pic>
        <p:nvPicPr>
          <p:cNvPr id="53" name="图片 52" descr="徽标&#10;&#10;描述已自动生成">
            <a:extLst>
              <a:ext uri="{FF2B5EF4-FFF2-40B4-BE49-F238E27FC236}">
                <a16:creationId xmlns:a16="http://schemas.microsoft.com/office/drawing/2014/main" id="{7E17698C-1487-9B8F-A4BD-9C2B0BF4B3E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75" y="3549919"/>
            <a:ext cx="2007668" cy="200766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76F0EC-7A1B-C176-959F-E87FC3FD7E42}"/>
              </a:ext>
            </a:extLst>
          </p:cNvPr>
          <p:cNvSpPr/>
          <p:nvPr/>
        </p:nvSpPr>
        <p:spPr>
          <a:xfrm>
            <a:off x="177760" y="378746"/>
            <a:ext cx="10205760" cy="2763813"/>
          </a:xfrm>
          <a:prstGeom prst="roundRect">
            <a:avLst/>
          </a:prstGeom>
          <a:ln w="7620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2B2823"/>
              </a:solidFill>
              <a:latin typeface="Arial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F039C6-4D44-E624-FFBE-A357E5719B4B}"/>
              </a:ext>
            </a:extLst>
          </p:cNvPr>
          <p:cNvSpPr/>
          <p:nvPr/>
        </p:nvSpPr>
        <p:spPr>
          <a:xfrm>
            <a:off x="2286000" y="3489971"/>
            <a:ext cx="9301520" cy="3231836"/>
          </a:xfrm>
          <a:prstGeom prst="roundRect">
            <a:avLst/>
          </a:prstGeom>
          <a:ln w="7620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2B2823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DEEF4D-9EC9-2CFE-6BDF-4E59F2BE8E4B}"/>
                  </a:ext>
                </a:extLst>
              </p:cNvPr>
              <p:cNvSpPr txBox="1"/>
              <p:nvPr/>
            </p:nvSpPr>
            <p:spPr>
              <a:xfrm>
                <a:off x="-123686" y="823944"/>
                <a:ext cx="3864332" cy="18709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8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8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8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8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8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8000" b="1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DEEF4D-9EC9-2CFE-6BDF-4E59F2BE8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3686" y="823944"/>
                <a:ext cx="3864332" cy="1870961"/>
              </a:xfrm>
              <a:prstGeom prst="rect">
                <a:avLst/>
              </a:prstGeom>
              <a:blipFill>
                <a:blip r:embed="rId5"/>
                <a:stretch>
                  <a:fillRect t="-326" b="-1400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DF4DE9-ECBE-29E9-917C-673FE6B2F372}"/>
                  </a:ext>
                </a:extLst>
              </p:cNvPr>
              <p:cNvSpPr txBox="1"/>
              <p:nvPr/>
            </p:nvSpPr>
            <p:spPr>
              <a:xfrm>
                <a:off x="3233138" y="802010"/>
                <a:ext cx="3864332" cy="18647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80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8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vi-VN" sz="8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−</m:t>
                    </m:r>
                  </m:oMath>
                </a14:m>
                <a:r>
                  <a:rPr lang="en-US" sz="8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8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8000" b="1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DF4DE9-ECBE-29E9-917C-673FE6B2F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138" y="802010"/>
                <a:ext cx="3864332" cy="18647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0C3BB4F-9F03-DDB6-37E1-7481CF10F045}"/>
                  </a:ext>
                </a:extLst>
              </p:cNvPr>
              <p:cNvSpPr txBox="1"/>
              <p:nvPr/>
            </p:nvSpPr>
            <p:spPr>
              <a:xfrm>
                <a:off x="6342361" y="851468"/>
                <a:ext cx="4159614" cy="18647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80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8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8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8000" b="1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0C3BB4F-9F03-DDB6-37E1-7481CF10F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2361" y="851468"/>
                <a:ext cx="4159614" cy="1864741"/>
              </a:xfrm>
              <a:prstGeom prst="rect">
                <a:avLst/>
              </a:prstGeom>
              <a:blipFill>
                <a:blip r:embed="rId7"/>
                <a:stretch>
                  <a:fillRect t="-327" b="-1437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A50C48-98B6-E08C-A118-F172AC039385}"/>
                  </a:ext>
                </a:extLst>
              </p:cNvPr>
              <p:cNvSpPr txBox="1"/>
              <p:nvPr/>
            </p:nvSpPr>
            <p:spPr>
              <a:xfrm>
                <a:off x="2478339" y="4265137"/>
                <a:ext cx="3405353" cy="16645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7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𝐝</m:t>
                    </m:r>
                    <m:r>
                      <a:rPr lang="en-US" sz="7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7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sz="7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den>
                    </m:f>
                  </m:oMath>
                </a14:m>
                <a:r>
                  <a:rPr lang="en-US" sz="7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7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7000" b="1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A50C48-98B6-E08C-A118-F172AC039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339" y="4265137"/>
                <a:ext cx="3405353" cy="1664558"/>
              </a:xfrm>
              <a:prstGeom prst="rect">
                <a:avLst/>
              </a:prstGeom>
              <a:blipFill>
                <a:blip r:embed="rId8"/>
                <a:stretch>
                  <a:fillRect r="-538" b="-1318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8CA964-5FD5-E519-DD92-4694D72FD038}"/>
                  </a:ext>
                </a:extLst>
              </p:cNvPr>
              <p:cNvSpPr txBox="1"/>
              <p:nvPr/>
            </p:nvSpPr>
            <p:spPr>
              <a:xfrm>
                <a:off x="5230249" y="4262348"/>
                <a:ext cx="3605362" cy="16645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70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7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7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7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7000" b="1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8CA964-5FD5-E519-DD92-4694D72FD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0249" y="4262348"/>
                <a:ext cx="3605362" cy="1664558"/>
              </a:xfrm>
              <a:prstGeom prst="rect">
                <a:avLst/>
              </a:prstGeom>
              <a:blipFill>
                <a:blip r:embed="rId9"/>
                <a:stretch>
                  <a:fillRect b="-1355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0C27B2F-DB4A-4D1F-F4A2-5F092AE5548C}"/>
                  </a:ext>
                </a:extLst>
              </p:cNvPr>
              <p:cNvSpPr txBox="1"/>
              <p:nvPr/>
            </p:nvSpPr>
            <p:spPr>
              <a:xfrm>
                <a:off x="8182167" y="4286772"/>
                <a:ext cx="3405353" cy="1648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70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7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7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7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7000" b="1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0C27B2F-DB4A-4D1F-F4A2-5F092AE554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2167" y="4286772"/>
                <a:ext cx="3405353" cy="1648593"/>
              </a:xfrm>
              <a:prstGeom prst="rect">
                <a:avLst/>
              </a:prstGeom>
              <a:blipFill>
                <a:blip r:embed="rId10"/>
                <a:stretch>
                  <a:fillRect b="-1365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065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5" grpId="0"/>
      <p:bldP spid="6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51"/>
            <a:ext cx="12192000" cy="6856549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48" name="图片 47" descr="图片包含 游戏机, 食物, 房间&#10;&#10;描述已自动生成">
            <a:extLst>
              <a:ext uri="{FF2B5EF4-FFF2-40B4-BE49-F238E27FC236}">
                <a16:creationId xmlns:a16="http://schemas.microsoft.com/office/drawing/2014/main" id="{3FEEED6F-2337-D3F2-1EDB-C1E2032E3E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5927" r="9643" b="55546"/>
          <a:stretch/>
        </p:blipFill>
        <p:spPr>
          <a:xfrm>
            <a:off x="9347200" y="-192012"/>
            <a:ext cx="2514640" cy="2383670"/>
          </a:xfrm>
          <a:prstGeom prst="rect">
            <a:avLst/>
          </a:prstGeom>
        </p:spPr>
      </p:pic>
      <p:pic>
        <p:nvPicPr>
          <p:cNvPr id="53" name="图片 52" descr="徽标&#10;&#10;描述已自动生成">
            <a:extLst>
              <a:ext uri="{FF2B5EF4-FFF2-40B4-BE49-F238E27FC236}">
                <a16:creationId xmlns:a16="http://schemas.microsoft.com/office/drawing/2014/main" id="{7E17698C-1487-9B8F-A4BD-9C2B0BF4B3E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75" y="3549919"/>
            <a:ext cx="2007668" cy="200766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64D192A-3AAF-D01D-99D3-BF7F94FC7FC5}"/>
              </a:ext>
            </a:extLst>
          </p:cNvPr>
          <p:cNvSpPr/>
          <p:nvPr/>
        </p:nvSpPr>
        <p:spPr>
          <a:xfrm>
            <a:off x="327926" y="182840"/>
            <a:ext cx="11417034" cy="2008818"/>
          </a:xfrm>
          <a:prstGeom prst="roundRect">
            <a:avLst/>
          </a:prstGeom>
          <a:ln w="7620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2B2823"/>
              </a:solidFill>
              <a:latin typeface="Arial"/>
              <a:sym typeface="Arial"/>
            </a:endParaRPr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5D0F225-07AF-5560-4228-1CC3F826E852}"/>
              </a:ext>
            </a:extLst>
          </p:cNvPr>
          <p:cNvGrpSpPr/>
          <p:nvPr/>
        </p:nvGrpSpPr>
        <p:grpSpPr>
          <a:xfrm>
            <a:off x="294637" y="182114"/>
            <a:ext cx="11224757" cy="1884362"/>
            <a:chOff x="935954" y="54576"/>
            <a:chExt cx="10387409" cy="18843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16">
                  <a:extLst>
                    <a:ext uri="{FF2B5EF4-FFF2-40B4-BE49-F238E27FC236}">
                      <a16:creationId xmlns:a16="http://schemas.microsoft.com/office/drawing/2014/main" id="{0A2BAE42-A499-A043-6415-FE66AE81792C}"/>
                    </a:ext>
                  </a:extLst>
                </p:cNvPr>
                <p:cNvSpPr txBox="1"/>
                <p:nvPr/>
              </p:nvSpPr>
              <p:spPr>
                <a:xfrm>
                  <a:off x="1671726" y="54576"/>
                  <a:ext cx="9651637" cy="18843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30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Một xe ô tô chạy được </a:t>
                  </a:r>
                  <a:r>
                    <a:rPr lang="en-US" sz="30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0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quãng đường trong giờ đầu tiên. Giờ tiếp theo, ô tô chạy thêm được </a:t>
                  </a:r>
                  <a:r>
                    <a:rPr lang="en-US" sz="30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0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quãng đường. Hỏi sau hai giờ, ô tô chạy được mấy phần của quãng đường?</a:t>
                  </a:r>
                  <a:endPara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16">
                  <a:extLst>
                    <a:ext uri="{FF2B5EF4-FFF2-40B4-BE49-F238E27FC236}">
                      <a16:creationId xmlns:a16="http://schemas.microsoft.com/office/drawing/2014/main" id="{0A2BAE42-A499-A043-6415-FE66AE8179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1726" y="54576"/>
                  <a:ext cx="9651637" cy="1884362"/>
                </a:xfrm>
                <a:prstGeom prst="rect">
                  <a:avLst/>
                </a:prstGeom>
                <a:blipFill>
                  <a:blip r:embed="rId5"/>
                  <a:stretch>
                    <a:fillRect l="-1403" r="-1344" b="-9061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F174D8CA-FC4A-91B0-1A7F-C8F695BADEA9}"/>
                </a:ext>
              </a:extLst>
            </p:cNvPr>
            <p:cNvSpPr/>
            <p:nvPr/>
          </p:nvSpPr>
          <p:spPr>
            <a:xfrm>
              <a:off x="935954" y="441906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961D48E1-63E2-90FA-02FB-878CC3A24188}"/>
                </a:ext>
              </a:extLst>
            </p:cNvPr>
            <p:cNvSpPr txBox="1"/>
            <p:nvPr/>
          </p:nvSpPr>
          <p:spPr>
            <a:xfrm>
              <a:off x="990585" y="442632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2" name="Speech Bubble: Rectangle with Corners Rounded 71">
            <a:extLst>
              <a:ext uri="{FF2B5EF4-FFF2-40B4-BE49-F238E27FC236}">
                <a16:creationId xmlns:a16="http://schemas.microsoft.com/office/drawing/2014/main" id="{F46579E1-DC56-C456-8280-99CE6723588D}"/>
              </a:ext>
            </a:extLst>
          </p:cNvPr>
          <p:cNvSpPr/>
          <p:nvPr/>
        </p:nvSpPr>
        <p:spPr>
          <a:xfrm>
            <a:off x="1" y="2635195"/>
            <a:ext cx="5415359" cy="2922392"/>
          </a:xfrm>
          <a:prstGeom prst="wedgeRoundRectCallout">
            <a:avLst>
              <a:gd name="adj1" fmla="val -59402"/>
              <a:gd name="adj2" fmla="val 46144"/>
              <a:gd name="adj3" fmla="val 16667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3200" kern="0" dirty="0">
              <a:solidFill>
                <a:srgbClr val="2B2823"/>
              </a:solidFill>
              <a:latin typeface="#9Slide07 SVNSalty Sans" panose="02000000000000000000" pitchFamily="2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0911B85-8C37-E633-A5B5-15613F831DCC}"/>
                  </a:ext>
                </a:extLst>
              </p:cNvPr>
              <p:cNvSpPr txBox="1"/>
              <p:nvPr/>
            </p:nvSpPr>
            <p:spPr>
              <a:xfrm>
                <a:off x="0" y="2826267"/>
                <a:ext cx="5630042" cy="2346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3000" b="1" i="0" u="sng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 tắt:</a:t>
                </a:r>
              </a:p>
              <a:p>
                <a:pPr algn="just" latinLnBrk="0"/>
                <a:r>
                  <a:rPr lang="vi-VN" sz="3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Giờ đầu: </a:t>
                </a:r>
                <a:r>
                  <a:rPr lang="en-US" sz="30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3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quãng đường</a:t>
                </a:r>
              </a:p>
              <a:p>
                <a:pPr algn="just" latinLnBrk="0"/>
                <a:r>
                  <a:rPr lang="vi-VN" sz="3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Giờ tiếp theo: </a:t>
                </a:r>
                <a:r>
                  <a:rPr lang="en-US" sz="30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3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quãng đường</a:t>
                </a:r>
              </a:p>
              <a:p>
                <a:pPr algn="just" latinLnBrk="0"/>
                <a:r>
                  <a:rPr lang="vi-VN" sz="3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 hai giờ: </a:t>
                </a:r>
                <a:r>
                  <a:rPr lang="en-US" sz="3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r>
                  <a:rPr lang="vi-VN" sz="3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quãng đường</a:t>
                </a:r>
                <a:r>
                  <a:rPr lang="en-US" sz="3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vi-VN" sz="3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0911B85-8C37-E633-A5B5-15613F831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826267"/>
                <a:ext cx="5630042" cy="2346027"/>
              </a:xfrm>
              <a:prstGeom prst="rect">
                <a:avLst/>
              </a:prstGeom>
              <a:blipFill>
                <a:blip r:embed="rId6"/>
                <a:stretch>
                  <a:fillRect l="-2489" t="-3385" b="-7292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矩形 17">
                <a:extLst>
                  <a:ext uri="{FF2B5EF4-FFF2-40B4-BE49-F238E27FC236}">
                    <a16:creationId xmlns:a16="http://schemas.microsoft.com/office/drawing/2014/main" id="{F3C8A903-3227-948D-3612-24E0F8F3FF99}"/>
                  </a:ext>
                </a:extLst>
              </p:cNvPr>
              <p:cNvSpPr/>
              <p:nvPr/>
            </p:nvSpPr>
            <p:spPr>
              <a:xfrm>
                <a:off x="5748701" y="3236422"/>
                <a:ext cx="6324640" cy="3093924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  <a:prstDash val="solid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3300" b="1" u="sng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300" b="1" u="sng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300" b="1" u="sng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vi-VN" sz="33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 hai giờ, ô tô chạy được số phần của quãng đường là:</a:t>
                </a:r>
              </a:p>
              <a:p>
                <a:pPr algn="just"/>
                <a14:m>
                  <m:oMath xmlns:m="http://schemas.openxmlformats.org/officeDocument/2006/math">
                    <m:r>
                      <a:rPr lang="vi-VN" sz="33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     </m:t>
                    </m:r>
                    <m:f>
                      <m:fPr>
                        <m:ctrlPr>
                          <a:rPr lang="en-US" sz="3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33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3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+</a:t>
                </a:r>
                <a:r>
                  <a:rPr lang="en-US" sz="33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33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3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=</a:t>
                </a:r>
                <a:r>
                  <a:rPr lang="en-US" sz="33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33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3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(quãng đường)</a:t>
                </a:r>
              </a:p>
              <a:p>
                <a:pPr algn="just"/>
                <a:r>
                  <a:rPr lang="vi-VN" sz="33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33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3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quãng đường</a:t>
                </a:r>
              </a:p>
            </p:txBody>
          </p:sp>
        </mc:Choice>
        <mc:Fallback>
          <p:sp>
            <p:nvSpPr>
              <p:cNvPr id="11" name="矩形 17">
                <a:extLst>
                  <a:ext uri="{FF2B5EF4-FFF2-40B4-BE49-F238E27FC236}">
                    <a16:creationId xmlns:a16="http://schemas.microsoft.com/office/drawing/2014/main" id="{F3C8A903-3227-948D-3612-24E0F8F3FF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8701" y="3236422"/>
                <a:ext cx="6324640" cy="3093924"/>
              </a:xfrm>
              <a:prstGeom prst="rect">
                <a:avLst/>
              </a:prstGeom>
              <a:blipFill>
                <a:blip r:embed="rId7"/>
                <a:stretch>
                  <a:fillRect l="-2601" t="-2959" r="-2505" b="-1972"/>
                </a:stretch>
              </a:blipFill>
              <a:ln w="19050">
                <a:noFill/>
                <a:prstDash val="soli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17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4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7">
            <a:extLst>
              <a:ext uri="{FF2B5EF4-FFF2-40B4-BE49-F238E27FC236}">
                <a16:creationId xmlns:a16="http://schemas.microsoft.com/office/drawing/2014/main" id="{95D0F225-07AF-5560-4228-1CC3F826E852}"/>
              </a:ext>
            </a:extLst>
          </p:cNvPr>
          <p:cNvGrpSpPr/>
          <p:nvPr/>
        </p:nvGrpSpPr>
        <p:grpSpPr>
          <a:xfrm>
            <a:off x="55554" y="163874"/>
            <a:ext cx="4658687" cy="4643387"/>
            <a:chOff x="482627" y="-17201"/>
            <a:chExt cx="4855710" cy="4643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16">
                  <a:extLst>
                    <a:ext uri="{FF2B5EF4-FFF2-40B4-BE49-F238E27FC236}">
                      <a16:creationId xmlns:a16="http://schemas.microsoft.com/office/drawing/2014/main" id="{0A2BAE42-A499-A043-6415-FE66AE81792C}"/>
                    </a:ext>
                  </a:extLst>
                </p:cNvPr>
                <p:cNvSpPr txBox="1"/>
                <p:nvPr/>
              </p:nvSpPr>
              <p:spPr>
                <a:xfrm>
                  <a:off x="877062" y="690685"/>
                  <a:ext cx="4461275" cy="39355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3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Một cây gỗ dài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m. Rô-bốt cưa cây gỗ đó thành ba khúc. Biết rằng khúc gỗ thứ nhất dà</a:t>
                  </a:r>
                  <a:r>
                    <a:rPr lang="en-US" sz="3000" b="1" dirty="0" err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i</a:t>
                  </a:r>
                  <a:r>
                    <a:rPr lang="en-US" sz="30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m, khúc gỗ thứ hai dài </a:t>
                  </a:r>
                  <a:r>
                    <a:rPr lang="en-US" sz="30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m. Tính chiều dài của khúc gỗ còn lại?</a:t>
                  </a:r>
                  <a:endPara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16">
                  <a:extLst>
                    <a:ext uri="{FF2B5EF4-FFF2-40B4-BE49-F238E27FC236}">
                      <a16:creationId xmlns:a16="http://schemas.microsoft.com/office/drawing/2014/main" id="{0A2BAE42-A499-A043-6415-FE66AE8179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062" y="690685"/>
                  <a:ext cx="4461275" cy="3935501"/>
                </a:xfrm>
                <a:prstGeom prst="rect">
                  <a:avLst/>
                </a:prstGeom>
                <a:blipFill>
                  <a:blip r:embed="rId2"/>
                  <a:stretch>
                    <a:fillRect l="-3276" r="-3419" b="-3715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F174D8CA-FC4A-91B0-1A7F-C8F695BADEA9}"/>
                </a:ext>
              </a:extLst>
            </p:cNvPr>
            <p:cNvSpPr/>
            <p:nvPr/>
          </p:nvSpPr>
          <p:spPr>
            <a:xfrm>
              <a:off x="482627" y="-17201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961D48E1-63E2-90FA-02FB-878CC3A24188}"/>
                </a:ext>
              </a:extLst>
            </p:cNvPr>
            <p:cNvSpPr txBox="1"/>
            <p:nvPr/>
          </p:nvSpPr>
          <p:spPr>
            <a:xfrm>
              <a:off x="555009" y="-1720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组合 11">
            <a:extLst>
              <a:ext uri="{FF2B5EF4-FFF2-40B4-BE49-F238E27FC236}">
                <a16:creationId xmlns:a16="http://schemas.microsoft.com/office/drawing/2014/main" id="{5ACD5C73-7101-A74D-B69D-E205FD307682}"/>
              </a:ext>
            </a:extLst>
          </p:cNvPr>
          <p:cNvGrpSpPr/>
          <p:nvPr/>
        </p:nvGrpSpPr>
        <p:grpSpPr>
          <a:xfrm rot="224955">
            <a:off x="4169953" y="274063"/>
            <a:ext cx="8325239" cy="6309873"/>
            <a:chOff x="4196333" y="1129004"/>
            <a:chExt cx="6478595" cy="5288441"/>
          </a:xfrm>
        </p:grpSpPr>
        <p:pic>
          <p:nvPicPr>
            <p:cNvPr id="3" name="图片 3">
              <a:extLst>
                <a:ext uri="{FF2B5EF4-FFF2-40B4-BE49-F238E27FC236}">
                  <a16:creationId xmlns:a16="http://schemas.microsoft.com/office/drawing/2014/main" id="{8E2DD516-C601-ED48-9951-B86F53952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794092" flipH="1">
              <a:off x="4196333" y="1129004"/>
              <a:ext cx="6478595" cy="5288441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0B29988B-8C17-C4B2-722D-09CB4EABFA10}"/>
                </a:ext>
              </a:extLst>
            </p:cNvPr>
            <p:cNvSpPr txBox="1"/>
            <p:nvPr/>
          </p:nvSpPr>
          <p:spPr>
            <a:xfrm rot="21375045">
              <a:off x="6367200" y="2344741"/>
              <a:ext cx="3836482" cy="496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84E0646-64DA-98B3-9A45-CC25100B9D88}"/>
                  </a:ext>
                </a:extLst>
              </p:cNvPr>
              <p:cNvSpPr txBox="1"/>
              <p:nvPr/>
            </p:nvSpPr>
            <p:spPr>
              <a:xfrm>
                <a:off x="5394991" y="2004595"/>
                <a:ext cx="6653049" cy="2500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kumimoji="0" lang="en-US" sz="32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vi-VN" sz="32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 dài của khúc gỗ còn lại là:</a:t>
                </a:r>
                <a:endPara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</a:endParaRPr>
              </a:p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m:rPr>
                        <m:nor/>
                      </m:rPr>
                      <a:rPr lang="en-US" sz="32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 =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 (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lvl="0" algn="ctr"/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84E0646-64DA-98B3-9A45-CC25100B9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4991" y="2004595"/>
                <a:ext cx="6653049" cy="2500172"/>
              </a:xfrm>
              <a:prstGeom prst="rect">
                <a:avLst/>
              </a:prstGeom>
              <a:blipFill>
                <a:blip r:embed="rId4"/>
                <a:stretch>
                  <a:fillRect t="-3171" b="-243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868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房间的摆设布局&#10;&#10;低可信度描述已自动生成">
            <a:extLst>
              <a:ext uri="{FF2B5EF4-FFF2-40B4-BE49-F238E27FC236}">
                <a16:creationId xmlns:a16="http://schemas.microsoft.com/office/drawing/2014/main" id="{9FF359CC-F732-638A-835D-3385C405E0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9598" r="4485" b="9598"/>
          <a:stretch/>
        </p:blipFill>
        <p:spPr>
          <a:xfrm>
            <a:off x="769257" y="997670"/>
            <a:ext cx="10653486" cy="5319486"/>
          </a:xfrm>
          <a:prstGeom prst="rect">
            <a:avLst/>
          </a:prstGeom>
        </p:spPr>
      </p:pic>
      <p:pic>
        <p:nvPicPr>
          <p:cNvPr id="25" name="图片 24" descr="卡通人物&#10;&#10;低可信度描述已自动生成">
            <a:extLst>
              <a:ext uri="{FF2B5EF4-FFF2-40B4-BE49-F238E27FC236}">
                <a16:creationId xmlns:a16="http://schemas.microsoft.com/office/drawing/2014/main" id="{650A6243-7162-05D2-6D00-BBDE6896F0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58" b="939"/>
          <a:stretch/>
        </p:blipFill>
        <p:spPr>
          <a:xfrm>
            <a:off x="0" y="3634337"/>
            <a:ext cx="12192000" cy="3228088"/>
          </a:xfrm>
          <a:custGeom>
            <a:avLst/>
            <a:gdLst>
              <a:gd name="connsiteX0" fmla="*/ 0 w 12192000"/>
              <a:gd name="connsiteY0" fmla="*/ 0 h 3047107"/>
              <a:gd name="connsiteX1" fmla="*/ 12192000 w 12192000"/>
              <a:gd name="connsiteY1" fmla="*/ 0 h 3047107"/>
              <a:gd name="connsiteX2" fmla="*/ 12192000 w 12192000"/>
              <a:gd name="connsiteY2" fmla="*/ 3047107 h 3047107"/>
              <a:gd name="connsiteX3" fmla="*/ 0 w 12192000"/>
              <a:gd name="connsiteY3" fmla="*/ 3047107 h 304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7107">
                <a:moveTo>
                  <a:pt x="0" y="0"/>
                </a:moveTo>
                <a:lnTo>
                  <a:pt x="12192000" y="0"/>
                </a:lnTo>
                <a:lnTo>
                  <a:pt x="12192000" y="3047107"/>
                </a:lnTo>
                <a:lnTo>
                  <a:pt x="0" y="3047107"/>
                </a:lnTo>
                <a:close/>
              </a:path>
            </a:pathLst>
          </a:custGeom>
        </p:spPr>
      </p:pic>
      <p:pic>
        <p:nvPicPr>
          <p:cNvPr id="27" name="图片 26" descr="卡通人物&#10;&#10;中度可信度描述已自动生成">
            <a:extLst>
              <a:ext uri="{FF2B5EF4-FFF2-40B4-BE49-F238E27FC236}">
                <a16:creationId xmlns:a16="http://schemas.microsoft.com/office/drawing/2014/main" id="{17B4A966-5A4C-9585-5787-666B09D5B3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79" b="10735"/>
          <a:stretch/>
        </p:blipFill>
        <p:spPr>
          <a:xfrm flipH="1">
            <a:off x="2626338" y="4470399"/>
            <a:ext cx="4572000" cy="2378751"/>
          </a:xfrm>
          <a:custGeom>
            <a:avLst/>
            <a:gdLst>
              <a:gd name="connsiteX0" fmla="*/ 0 w 4572000"/>
              <a:gd name="connsiteY0" fmla="*/ 0 h 3355726"/>
              <a:gd name="connsiteX1" fmla="*/ 4572000 w 4572000"/>
              <a:gd name="connsiteY1" fmla="*/ 0 h 3355726"/>
              <a:gd name="connsiteX2" fmla="*/ 4572000 w 4572000"/>
              <a:gd name="connsiteY2" fmla="*/ 3355726 h 3355726"/>
              <a:gd name="connsiteX3" fmla="*/ 0 w 4572000"/>
              <a:gd name="connsiteY3" fmla="*/ 3355726 h 3355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3355726">
                <a:moveTo>
                  <a:pt x="0" y="0"/>
                </a:moveTo>
                <a:lnTo>
                  <a:pt x="4572000" y="0"/>
                </a:lnTo>
                <a:lnTo>
                  <a:pt x="4572000" y="3355726"/>
                </a:lnTo>
                <a:lnTo>
                  <a:pt x="0" y="3355726"/>
                </a:lnTo>
                <a:close/>
              </a:path>
            </a:pathLst>
          </a:custGeom>
        </p:spPr>
      </p:pic>
      <p:pic>
        <p:nvPicPr>
          <p:cNvPr id="22" name="图片 21" descr="卡通人物&#10;&#10;低可信度描述已自动生成">
            <a:extLst>
              <a:ext uri="{FF2B5EF4-FFF2-40B4-BE49-F238E27FC236}">
                <a16:creationId xmlns:a16="http://schemas.microsoft.com/office/drawing/2014/main" id="{6A9C467A-1CB0-066E-0ED6-B81E3906D4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21"/>
          <a:stretch/>
        </p:blipFill>
        <p:spPr>
          <a:xfrm>
            <a:off x="0" y="0"/>
            <a:ext cx="12192000" cy="233846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D0E8AA4-F605-FCAA-4C4E-2C9B6D340A09}"/>
              </a:ext>
            </a:extLst>
          </p:cNvPr>
          <p:cNvGrpSpPr/>
          <p:nvPr/>
        </p:nvGrpSpPr>
        <p:grpSpPr>
          <a:xfrm>
            <a:off x="167015" y="250972"/>
            <a:ext cx="3026128" cy="3026128"/>
            <a:chOff x="8718098" y="-182640"/>
            <a:chExt cx="3600000" cy="3600000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687CABF4-2213-C768-2E4E-3A48F1EFAA4F}"/>
                </a:ext>
              </a:extLst>
            </p:cNvPr>
            <p:cNvSpPr/>
            <p:nvPr/>
          </p:nvSpPr>
          <p:spPr>
            <a:xfrm>
              <a:off x="9363976" y="651753"/>
              <a:ext cx="2413416" cy="21885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9" name="图片 8" descr="图片包含 游戏机&#10;&#10;描述已自动生成">
              <a:extLst>
                <a:ext uri="{FF2B5EF4-FFF2-40B4-BE49-F238E27FC236}">
                  <a16:creationId xmlns:a16="http://schemas.microsoft.com/office/drawing/2014/main" id="{2519A930-3B91-4F7B-888D-4B9B652EC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8098" y="-182640"/>
              <a:ext cx="3600000" cy="3600000"/>
            </a:xfrm>
            <a:prstGeom prst="rect">
              <a:avLst/>
            </a:prstGeom>
          </p:spPr>
        </p:pic>
      </p:grpSp>
      <p:pic>
        <p:nvPicPr>
          <p:cNvPr id="4" name="Picture 3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BBF774F0-791D-B41E-704A-BB27EC0C17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071" y="3628103"/>
            <a:ext cx="3919404" cy="3919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A027A8-FF20-6E9E-778D-B69B80FCF4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0571" y="1597506"/>
            <a:ext cx="8492464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2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3" name="图片 52" descr="徽标&#10;&#10;描述已自动生成">
            <a:extLst>
              <a:ext uri="{FF2B5EF4-FFF2-40B4-BE49-F238E27FC236}">
                <a16:creationId xmlns:a16="http://schemas.microsoft.com/office/drawing/2014/main" id="{7E17698C-1487-9B8F-A4BD-9C2B0BF4B3E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1962"/>
            <a:ext cx="2007668" cy="20076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249794-547B-5775-A4B5-526F82627A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000"/>
          <a:stretch/>
        </p:blipFill>
        <p:spPr>
          <a:xfrm>
            <a:off x="4974465" y="1278716"/>
            <a:ext cx="7238151" cy="5542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C3EEEE-D59D-4F14-9B5A-ABE9450B28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98" t="54905"/>
          <a:stretch/>
        </p:blipFill>
        <p:spPr>
          <a:xfrm>
            <a:off x="-20616" y="2063062"/>
            <a:ext cx="6236426" cy="4813403"/>
          </a:xfrm>
          <a:prstGeom prst="rect">
            <a:avLst/>
          </a:prstGeom>
        </p:spPr>
      </p:pic>
      <p:pic>
        <p:nvPicPr>
          <p:cNvPr id="2" name="图片 2" descr="房间的摆设布局&#10;&#10;低可信度描述已自动生成">
            <a:extLst>
              <a:ext uri="{FF2B5EF4-FFF2-40B4-BE49-F238E27FC236}">
                <a16:creationId xmlns:a16="http://schemas.microsoft.com/office/drawing/2014/main" id="{E8373234-BBA6-737E-3BB6-C47A3949EA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9598" r="4485" b="9598"/>
          <a:stretch/>
        </p:blipFill>
        <p:spPr>
          <a:xfrm>
            <a:off x="737565" y="-81106"/>
            <a:ext cx="10255555" cy="43381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176" t="19958" r="2972" b="19058"/>
          <a:stretch/>
        </p:blipFill>
        <p:spPr>
          <a:xfrm>
            <a:off x="934719" y="1003412"/>
            <a:ext cx="10058401" cy="2911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r="69840" b="78837"/>
          <a:stretch/>
        </p:blipFill>
        <p:spPr>
          <a:xfrm>
            <a:off x="2702665" y="278530"/>
            <a:ext cx="4114141" cy="10924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59" y="75050"/>
            <a:ext cx="1384144" cy="13841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B776F5-BAF9-F1C2-B31F-D8E45B62AA23}"/>
              </a:ext>
            </a:extLst>
          </p:cNvPr>
          <p:cNvSpPr txBox="1"/>
          <p:nvPr/>
        </p:nvSpPr>
        <p:spPr>
          <a:xfrm>
            <a:off x="5638800" y="282448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A25000-7B0C-0B2C-E4FE-7CA6A4A913E1}"/>
              </a:ext>
            </a:extLst>
          </p:cNvPr>
          <p:cNvSpPr txBox="1"/>
          <p:nvPr/>
        </p:nvSpPr>
        <p:spPr>
          <a:xfrm>
            <a:off x="5642323" y="3460186"/>
            <a:ext cx="36820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#9Slide03 AllRoundGothic" panose="020B0703020202020104" pitchFamily="34" charset="0"/>
              </a:rPr>
              <a:t>(Trang 84)</a:t>
            </a:r>
            <a:endParaRPr lang="en-SG" sz="3000" dirty="0">
              <a:solidFill>
                <a:schemeClr val="accent2">
                  <a:lumMod val="50000"/>
                </a:schemeClr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13" name="Picture 12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192CF018-8419-2503-3F71-60D9D3CF06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02" y="3597818"/>
            <a:ext cx="3919404" cy="391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房间的摆设布局&#10;&#10;低可信度描述已自动生成">
            <a:extLst>
              <a:ext uri="{FF2B5EF4-FFF2-40B4-BE49-F238E27FC236}">
                <a16:creationId xmlns:a16="http://schemas.microsoft.com/office/drawing/2014/main" id="{9FF359CC-F732-638A-835D-3385C405E0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9598" r="4485" b="9598"/>
          <a:stretch/>
        </p:blipFill>
        <p:spPr>
          <a:xfrm>
            <a:off x="769257" y="997670"/>
            <a:ext cx="10653486" cy="5319486"/>
          </a:xfrm>
          <a:prstGeom prst="rect">
            <a:avLst/>
          </a:prstGeom>
        </p:spPr>
      </p:pic>
      <p:pic>
        <p:nvPicPr>
          <p:cNvPr id="25" name="图片 24" descr="卡通人物&#10;&#10;低可信度描述已自动生成">
            <a:extLst>
              <a:ext uri="{FF2B5EF4-FFF2-40B4-BE49-F238E27FC236}">
                <a16:creationId xmlns:a16="http://schemas.microsoft.com/office/drawing/2014/main" id="{650A6243-7162-05D2-6D00-BBDE6896F0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58" b="939"/>
          <a:stretch/>
        </p:blipFill>
        <p:spPr>
          <a:xfrm>
            <a:off x="0" y="3634337"/>
            <a:ext cx="12192000" cy="3228088"/>
          </a:xfrm>
          <a:custGeom>
            <a:avLst/>
            <a:gdLst>
              <a:gd name="connsiteX0" fmla="*/ 0 w 12192000"/>
              <a:gd name="connsiteY0" fmla="*/ 0 h 3047107"/>
              <a:gd name="connsiteX1" fmla="*/ 12192000 w 12192000"/>
              <a:gd name="connsiteY1" fmla="*/ 0 h 3047107"/>
              <a:gd name="connsiteX2" fmla="*/ 12192000 w 12192000"/>
              <a:gd name="connsiteY2" fmla="*/ 3047107 h 3047107"/>
              <a:gd name="connsiteX3" fmla="*/ 0 w 12192000"/>
              <a:gd name="connsiteY3" fmla="*/ 3047107 h 304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7107">
                <a:moveTo>
                  <a:pt x="0" y="0"/>
                </a:moveTo>
                <a:lnTo>
                  <a:pt x="12192000" y="0"/>
                </a:lnTo>
                <a:lnTo>
                  <a:pt x="12192000" y="3047107"/>
                </a:lnTo>
                <a:lnTo>
                  <a:pt x="0" y="3047107"/>
                </a:lnTo>
                <a:close/>
              </a:path>
            </a:pathLst>
          </a:custGeom>
        </p:spPr>
      </p:pic>
      <p:pic>
        <p:nvPicPr>
          <p:cNvPr id="27" name="图片 26" descr="卡通人物&#10;&#10;中度可信度描述已自动生成">
            <a:extLst>
              <a:ext uri="{FF2B5EF4-FFF2-40B4-BE49-F238E27FC236}">
                <a16:creationId xmlns:a16="http://schemas.microsoft.com/office/drawing/2014/main" id="{17B4A966-5A4C-9585-5787-666B09D5B3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33" b="10735"/>
          <a:stretch/>
        </p:blipFill>
        <p:spPr>
          <a:xfrm flipH="1">
            <a:off x="2626338" y="3493425"/>
            <a:ext cx="4572000" cy="3355726"/>
          </a:xfrm>
          <a:custGeom>
            <a:avLst/>
            <a:gdLst>
              <a:gd name="connsiteX0" fmla="*/ 0 w 4572000"/>
              <a:gd name="connsiteY0" fmla="*/ 0 h 3355726"/>
              <a:gd name="connsiteX1" fmla="*/ 4572000 w 4572000"/>
              <a:gd name="connsiteY1" fmla="*/ 0 h 3355726"/>
              <a:gd name="connsiteX2" fmla="*/ 4572000 w 4572000"/>
              <a:gd name="connsiteY2" fmla="*/ 3355726 h 3355726"/>
              <a:gd name="connsiteX3" fmla="*/ 0 w 4572000"/>
              <a:gd name="connsiteY3" fmla="*/ 3355726 h 3355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3355726">
                <a:moveTo>
                  <a:pt x="0" y="0"/>
                </a:moveTo>
                <a:lnTo>
                  <a:pt x="4572000" y="0"/>
                </a:lnTo>
                <a:lnTo>
                  <a:pt x="4572000" y="3355726"/>
                </a:lnTo>
                <a:lnTo>
                  <a:pt x="0" y="3355726"/>
                </a:lnTo>
                <a:close/>
              </a:path>
            </a:pathLst>
          </a:custGeom>
        </p:spPr>
      </p:pic>
      <p:pic>
        <p:nvPicPr>
          <p:cNvPr id="22" name="图片 21" descr="卡通人物&#10;&#10;低可信度描述已自动生成">
            <a:extLst>
              <a:ext uri="{FF2B5EF4-FFF2-40B4-BE49-F238E27FC236}">
                <a16:creationId xmlns:a16="http://schemas.microsoft.com/office/drawing/2014/main" id="{6A9C467A-1CB0-066E-0ED6-B81E3906D4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21"/>
          <a:stretch/>
        </p:blipFill>
        <p:spPr>
          <a:xfrm>
            <a:off x="0" y="0"/>
            <a:ext cx="12192000" cy="233846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D0E8AA4-F605-FCAA-4C4E-2C9B6D340A09}"/>
              </a:ext>
            </a:extLst>
          </p:cNvPr>
          <p:cNvGrpSpPr/>
          <p:nvPr/>
        </p:nvGrpSpPr>
        <p:grpSpPr>
          <a:xfrm>
            <a:off x="167015" y="250972"/>
            <a:ext cx="3026128" cy="3026128"/>
            <a:chOff x="8718098" y="-182640"/>
            <a:chExt cx="3600000" cy="3600000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687CABF4-2213-C768-2E4E-3A48F1EFAA4F}"/>
                </a:ext>
              </a:extLst>
            </p:cNvPr>
            <p:cNvSpPr/>
            <p:nvPr/>
          </p:nvSpPr>
          <p:spPr>
            <a:xfrm>
              <a:off x="9363976" y="651753"/>
              <a:ext cx="2413416" cy="21885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图片包含 游戏机&#10;&#10;描述已自动生成">
              <a:extLst>
                <a:ext uri="{FF2B5EF4-FFF2-40B4-BE49-F238E27FC236}">
                  <a16:creationId xmlns:a16="http://schemas.microsoft.com/office/drawing/2014/main" id="{2519A930-3B91-4F7B-888D-4B9B652EC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8098" y="-182640"/>
              <a:ext cx="3600000" cy="3600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257" y="1269840"/>
            <a:ext cx="10378401" cy="4376861"/>
          </a:xfrm>
          <a:prstGeom prst="rect">
            <a:avLst/>
          </a:prstGeom>
        </p:spPr>
      </p:pic>
      <p:pic>
        <p:nvPicPr>
          <p:cNvPr id="6" name="Picture 5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8B1949C9-9D49-A7D5-3164-AD46308069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339" y="3586532"/>
            <a:ext cx="3919404" cy="391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1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92879" y="540769"/>
            <a:ext cx="11180058" cy="2803678"/>
            <a:chOff x="2178755" y="688622"/>
            <a:chExt cx="9005532" cy="2803678"/>
          </a:xfrm>
        </p:grpSpPr>
        <p:sp>
          <p:nvSpPr>
            <p:cNvPr id="8" name="TextBox 7"/>
            <p:cNvSpPr txBox="1"/>
            <p:nvPr/>
          </p:nvSpPr>
          <p:spPr>
            <a:xfrm>
              <a:off x="2178755" y="688622"/>
              <a:ext cx="894079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0" i="0" u="none" strike="noStrike" kern="1200" cap="none" spc="0" normalizeH="0" baseline="0" noProof="0" dirty="0">
                  <a:ln w="8572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#9Slide07 IcielKoni" pitchFamily="2" charset="0"/>
                  <a:ea typeface="+mn-ea"/>
                  <a:cs typeface="+mn-cs"/>
                </a:rPr>
                <a:t>KHU VƯỜN MÙA HÈ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43488" y="691533"/>
              <a:ext cx="894079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50000">
                        <a:srgbClr val="FEA418"/>
                      </a:gs>
                      <a:gs pos="52000">
                        <a:srgbClr val="FD818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#9Slide07 IcielKoni" pitchFamily="2" charset="0"/>
                  <a:ea typeface="+mn-ea"/>
                  <a:cs typeface="+mn-cs"/>
                </a:rPr>
                <a:t>KHU VƯỜN MÙA HÈ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/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65327" y="2019848"/>
            <a:ext cx="9458325" cy="3643313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Mùa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hè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đến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,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cùng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nhau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quan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khu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vườn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mùa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hè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,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vượt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qua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thử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thách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hoạch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thật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trái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cây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tươi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ngon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63744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OÀI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9919" r="93585"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79" y="328611"/>
            <a:ext cx="4677933" cy="4156915"/>
          </a:xfrm>
          <a:prstGeom prst="rect">
            <a:avLst/>
          </a:prstGeom>
        </p:spPr>
      </p:pic>
      <p:pic>
        <p:nvPicPr>
          <p:cNvPr id="7" name="C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0" b="98363" l="2138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49" y="618049"/>
            <a:ext cx="3948607" cy="3867477"/>
          </a:xfrm>
          <a:prstGeom prst="rect">
            <a:avLst/>
          </a:prstGeom>
        </p:spPr>
      </p:pic>
      <p:pic>
        <p:nvPicPr>
          <p:cNvPr id="8" name="TÁ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" b="99394" l="0" r="99543">
                        <a14:backgroundMark x1="39650" y1="57091" x2="41705" y2="5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99" y="473948"/>
            <a:ext cx="3186091" cy="4000500"/>
          </a:xfrm>
          <a:prstGeom prst="rect">
            <a:avLst/>
          </a:prstGeom>
        </p:spPr>
      </p:pic>
      <p:pic>
        <p:nvPicPr>
          <p:cNvPr id="10" name="LÊ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545" l="8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22" y="2709005"/>
            <a:ext cx="3537197" cy="4116221"/>
          </a:xfrm>
          <a:prstGeom prst="rect">
            <a:avLst/>
          </a:prstGeom>
        </p:spPr>
      </p:pic>
      <p:pic>
        <p:nvPicPr>
          <p:cNvPr id="22" name="X CÂY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62" b="100000" l="9919" r="93585">
                        <a14:foregroundMark x1="52776" y1="20740" x2="52776" y2="20740"/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  <a14:backgroundMark x1="50458" y1="13523" x2="55148" y2="12553"/>
                        <a14:backgroundMark x1="57466" y1="12856" x2="57466" y2="22438"/>
                        <a14:backgroundMark x1="46954" y1="11219" x2="48733" y2="24075"/>
                        <a14:backgroundMark x1="49272" y1="24075" x2="58922" y2="25045"/>
                        <a14:backgroundMark x1="48140" y1="11583" x2="58059" y2="11886"/>
                        <a14:backgroundMark x1="58059" y1="11219" x2="58059" y2="22074"/>
                        <a14:backgroundMark x1="47817" y1="11583" x2="48140" y2="25349"/>
                        <a14:backgroundMark x1="47817" y1="25349" x2="58329" y2="25349"/>
                        <a14:backgroundMark x1="47817" y1="11583" x2="58059" y2="11219"/>
                        <a14:backgroundMark x1="58652" y1="11219" x2="58652" y2="20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3" t="13214" r="42540" b="76176"/>
          <a:stretch/>
        </p:blipFill>
        <p:spPr>
          <a:xfrm>
            <a:off x="10400247" y="1173335"/>
            <a:ext cx="414368" cy="441039"/>
          </a:xfrm>
          <a:prstGeom prst="rect">
            <a:avLst/>
          </a:prstGeom>
        </p:spPr>
      </p:pic>
      <p:pic>
        <p:nvPicPr>
          <p:cNvPr id="23" name="TÁO NHỎ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" b="99394" l="0" r="99543">
                        <a14:foregroundMark x1="63090" y1="32061" x2="65449" y2="36424"/>
                        <a14:backgroundMark x1="39650" y1="57091" x2="41705" y2="58970"/>
                        <a14:backgroundMark x1="56849" y1="35758" x2="62938" y2="28364"/>
                        <a14:backgroundMark x1="56393" y1="28545" x2="61796" y2="42424"/>
                        <a14:backgroundMark x1="55936" y1="28121" x2="56012" y2="41879"/>
                        <a14:backgroundMark x1="55784" y1="42545" x2="73516" y2="42121"/>
                        <a14:backgroundMark x1="64992" y1="39273" x2="73288" y2="33394"/>
                        <a14:backgroundMark x1="59132" y1="29091" x2="71233" y2="28727"/>
                        <a14:backgroundMark x1="72983" y1="29273" x2="72983" y2="29273"/>
                        <a14:backgroundMark x1="56621" y1="28606" x2="73516" y2="28061"/>
                        <a14:backgroundMark x1="71005" y1="28788" x2="71842" y2="36606"/>
                        <a14:backgroundMark x1="73288" y1="29879" x2="72983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2" t="29387" r="27461" b="60232"/>
          <a:stretch/>
        </p:blipFill>
        <p:spPr>
          <a:xfrm>
            <a:off x="6689992" y="1668780"/>
            <a:ext cx="483870" cy="415290"/>
          </a:xfrm>
          <a:prstGeom prst="rect">
            <a:avLst/>
          </a:prstGeom>
        </p:spPr>
      </p:pic>
      <p:pic>
        <p:nvPicPr>
          <p:cNvPr id="24" name="CAM NHỎ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4429" b="30957" l="46632" r="55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23613" r="43593" b="68227"/>
          <a:stretch/>
        </p:blipFill>
        <p:spPr>
          <a:xfrm>
            <a:off x="1704406" y="1876425"/>
            <a:ext cx="428879" cy="315589"/>
          </a:xfrm>
          <a:prstGeom prst="rect">
            <a:avLst/>
          </a:prstGeom>
        </p:spPr>
      </p:pic>
      <p:pic>
        <p:nvPicPr>
          <p:cNvPr id="25" name="LÊ NHỎ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45" l="847" r="100000">
                        <a14:foregroundMark x1="45730" y1="19891" x2="49259" y2="17708"/>
                        <a14:foregroundMark x1="46083" y1="15888" x2="48342" y2="16677"/>
                        <a14:foregroundMark x1="48271" y1="15767" x2="48483" y2="15464"/>
                        <a14:backgroundMark x1="42061" y1="14251" x2="41920" y2="23166"/>
                        <a14:backgroundMark x1="41990" y1="23347" x2="54128" y2="23287"/>
                        <a14:backgroundMark x1="53987" y1="23166" x2="54199" y2="13948"/>
                        <a14:backgroundMark x1="53987" y1="13948" x2="41920" y2="14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06" t="13994" r="45887" b="76750"/>
          <a:stretch/>
        </p:blipFill>
        <p:spPr>
          <a:xfrm>
            <a:off x="3502340" y="3960363"/>
            <a:ext cx="806743" cy="711832"/>
          </a:xfrm>
          <a:prstGeom prst="rect">
            <a:avLst/>
          </a:prstGeom>
        </p:spPr>
      </p:pic>
      <p:pic>
        <p:nvPicPr>
          <p:cNvPr id="2" name="XOÀI NHỎ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73445" y="3690789"/>
            <a:ext cx="414564" cy="445047"/>
          </a:xfrm>
          <a:prstGeom prst="rect">
            <a:avLst/>
          </a:prstGeom>
        </p:spPr>
      </p:pic>
      <p:grpSp>
        <p:nvGrpSpPr>
          <p:cNvPr id="21" name="CÔ BÉ"/>
          <p:cNvGrpSpPr/>
          <p:nvPr/>
        </p:nvGrpSpPr>
        <p:grpSpPr>
          <a:xfrm>
            <a:off x="7487278" y="4004716"/>
            <a:ext cx="2415966" cy="2949227"/>
            <a:chOff x="7283700" y="3337183"/>
            <a:chExt cx="2933997" cy="36674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283700" y="3337183"/>
              <a:ext cx="2933997" cy="3667495"/>
            </a:xfrm>
            <a:prstGeom prst="rect">
              <a:avLst/>
            </a:prstGeom>
          </p:spPr>
        </p:pic>
        <p:pic>
          <p:nvPicPr>
            <p:cNvPr id="20" name="RỔ">
              <a:extLst>
                <a:ext uri="{FF2B5EF4-FFF2-40B4-BE49-F238E27FC236}">
                  <a16:creationId xmlns:a16="http://schemas.microsoft.com/office/drawing/2014/main" id="{27D9A490-9445-F284-4705-579D9FDDA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4891" b="46362" l="3521" r="32381">
                          <a14:foregroundMark x1="32409" y1="26880" x2="32409" y2="26880"/>
                          <a14:foregroundMark x1="22734" y1="46362" x2="22734" y2="4636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65" b="50306"/>
            <a:stretch/>
          </p:blipFill>
          <p:spPr>
            <a:xfrm>
              <a:off x="8581213" y="4956089"/>
              <a:ext cx="1588543" cy="992667"/>
            </a:xfrm>
            <a:prstGeom prst="rect">
              <a:avLst/>
            </a:prstGeom>
          </p:spPr>
        </p:pic>
      </p:grpSp>
      <p:pic>
        <p:nvPicPr>
          <p:cNvPr id="9" name="LÊ QUẢ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04340" y="5705692"/>
            <a:ext cx="804742" cy="707197"/>
          </a:xfrm>
          <a:prstGeom prst="rect">
            <a:avLst/>
          </a:prstGeom>
        </p:spPr>
      </p:pic>
      <p:grpSp>
        <p:nvGrpSpPr>
          <p:cNvPr id="17" name="BÉ XOÀI LÊ"/>
          <p:cNvGrpSpPr/>
          <p:nvPr/>
        </p:nvGrpSpPr>
        <p:grpSpPr>
          <a:xfrm>
            <a:off x="1962164" y="4287930"/>
            <a:ext cx="2414225" cy="2944623"/>
            <a:chOff x="295510" y="5528600"/>
            <a:chExt cx="2414225" cy="2944623"/>
          </a:xfrm>
        </p:grpSpPr>
        <p:pic>
          <p:nvPicPr>
            <p:cNvPr id="15" name="BÉ XOÀI LÊ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95510" y="5528600"/>
              <a:ext cx="2414225" cy="294462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9"/>
            <a:srcRect r="22878" b="45038"/>
            <a:stretch/>
          </p:blipFill>
          <p:spPr>
            <a:xfrm>
              <a:off x="1857964" y="6970057"/>
              <a:ext cx="561119" cy="351413"/>
            </a:xfrm>
            <a:prstGeom prst="rect">
              <a:avLst/>
            </a:prstGeom>
          </p:spPr>
        </p:pic>
      </p:grpSp>
      <p:grpSp>
        <p:nvGrpSpPr>
          <p:cNvPr id="3" name="BÉ XOÀI"/>
          <p:cNvGrpSpPr/>
          <p:nvPr/>
        </p:nvGrpSpPr>
        <p:grpSpPr>
          <a:xfrm>
            <a:off x="8449771" y="2165509"/>
            <a:ext cx="2518997" cy="2949227"/>
            <a:chOff x="2797141" y="1825690"/>
            <a:chExt cx="2518997" cy="2949227"/>
          </a:xfrm>
        </p:grpSpPr>
        <p:grpSp>
          <p:nvGrpSpPr>
            <p:cNvPr id="26" name="CÔ BÉ"/>
            <p:cNvGrpSpPr/>
            <p:nvPr/>
          </p:nvGrpSpPr>
          <p:grpSpPr>
            <a:xfrm>
              <a:off x="2797141" y="1825690"/>
              <a:ext cx="2518997" cy="2949227"/>
              <a:chOff x="4983756" y="3177144"/>
              <a:chExt cx="3059120" cy="3667495"/>
            </a:xfrm>
          </p:grpSpPr>
          <p:pic>
            <p:nvPicPr>
              <p:cNvPr id="28" name="RỔ">
                <a:extLst>
                  <a:ext uri="{FF2B5EF4-FFF2-40B4-BE49-F238E27FC236}">
                    <a16:creationId xmlns:a16="http://schemas.microsoft.com/office/drawing/2014/main" id="{27D9A490-9445-F284-4705-579D9FDDA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4891" b="46362" l="3521" r="32381">
                            <a14:foregroundMark x1="32409" y1="26880" x2="32409" y2="26880"/>
                            <a14:foregroundMark x1="22734" y1="46362" x2="22734" y2="46362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65" b="50306"/>
              <a:stretch/>
            </p:blipFill>
            <p:spPr>
              <a:xfrm>
                <a:off x="6454334" y="4779000"/>
                <a:ext cx="1588542" cy="9926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83756" y="3177144"/>
                <a:ext cx="2933997" cy="3667495"/>
              </a:xfrm>
              <a:prstGeom prst="rect">
                <a:avLst/>
              </a:prstGeom>
            </p:spPr>
          </p:pic>
        </p:grpSp>
        <p:pic>
          <p:nvPicPr>
            <p:cNvPr id="29" name="XOÀI NHỎ"/>
            <p:cNvPicPr>
              <a:picLocks noChangeAspect="1"/>
            </p:cNvPicPr>
            <p:nvPr/>
          </p:nvPicPr>
          <p:blipFill rotWithShape="1">
            <a:blip r:embed="rId23"/>
            <a:srcRect r="12702" b="35683"/>
            <a:stretch/>
          </p:blipFill>
          <p:spPr>
            <a:xfrm>
              <a:off x="4637645" y="3325786"/>
              <a:ext cx="361907" cy="286238"/>
            </a:xfrm>
            <a:prstGeom prst="rect">
              <a:avLst/>
            </a:prstGeom>
          </p:spPr>
        </p:pic>
      </p:grpSp>
      <p:pic>
        <p:nvPicPr>
          <p:cNvPr id="18" name="TAO CAY"/>
          <p:cNvPicPr>
            <a:picLocks noChangeAspect="1"/>
          </p:cNvPicPr>
          <p:nvPr/>
        </p:nvPicPr>
        <p:blipFill rotWithShape="1">
          <a:blip r:embed="rId30"/>
          <a:srcRect r="19571" b="30212"/>
          <a:stretch/>
        </p:blipFill>
        <p:spPr>
          <a:xfrm>
            <a:off x="6672819" y="3308988"/>
            <a:ext cx="392268" cy="289316"/>
          </a:xfrm>
          <a:prstGeom prst="rect">
            <a:avLst/>
          </a:prstGeom>
        </p:spPr>
      </p:pic>
      <p:grpSp>
        <p:nvGrpSpPr>
          <p:cNvPr id="32" name="BÉ X L T"/>
          <p:cNvGrpSpPr/>
          <p:nvPr/>
        </p:nvGrpSpPr>
        <p:grpSpPr>
          <a:xfrm>
            <a:off x="5296653" y="1806590"/>
            <a:ext cx="2414225" cy="2944623"/>
            <a:chOff x="4373685" y="1125815"/>
            <a:chExt cx="2414225" cy="2944623"/>
          </a:xfrm>
        </p:grpSpPr>
        <p:pic>
          <p:nvPicPr>
            <p:cNvPr id="30" name="BÉ X L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373685" y="1125815"/>
              <a:ext cx="2414225" cy="2944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5739019" y="2620221"/>
              <a:ext cx="390178" cy="286537"/>
            </a:xfrm>
            <a:prstGeom prst="rect">
              <a:avLst/>
            </a:prstGeom>
          </p:spPr>
        </p:pic>
      </p:grpSp>
      <p:pic>
        <p:nvPicPr>
          <p:cNvPr id="33" name="CAM LẺ"/>
          <p:cNvPicPr>
            <a:picLocks noChangeAspect="1"/>
          </p:cNvPicPr>
          <p:nvPr/>
        </p:nvPicPr>
        <p:blipFill rotWithShape="1">
          <a:blip r:embed="rId33"/>
          <a:srcRect r="5430" b="44275"/>
          <a:stretch/>
        </p:blipFill>
        <p:spPr>
          <a:xfrm>
            <a:off x="4605731" y="1108596"/>
            <a:ext cx="426756" cy="186803"/>
          </a:xfrm>
          <a:prstGeom prst="rect">
            <a:avLst/>
          </a:prstGeom>
        </p:spPr>
      </p:pic>
      <p:grpSp>
        <p:nvGrpSpPr>
          <p:cNvPr id="36" name="BÉ XONG"/>
          <p:cNvGrpSpPr/>
          <p:nvPr/>
        </p:nvGrpSpPr>
        <p:grpSpPr>
          <a:xfrm>
            <a:off x="208948" y="1971952"/>
            <a:ext cx="2414225" cy="2944623"/>
            <a:chOff x="2417329" y="-1771288"/>
            <a:chExt cx="2414225" cy="29446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2417329" y="-1771288"/>
              <a:ext cx="2414225" cy="2944623"/>
            </a:xfrm>
            <a:prstGeom prst="rect">
              <a:avLst/>
            </a:prstGeom>
          </p:spPr>
        </p:pic>
        <p:pic>
          <p:nvPicPr>
            <p:cNvPr id="35" name="CAM LẺ"/>
            <p:cNvPicPr>
              <a:picLocks noChangeAspect="1"/>
            </p:cNvPicPr>
            <p:nvPr/>
          </p:nvPicPr>
          <p:blipFill rotWithShape="1">
            <a:blip r:embed="rId33"/>
            <a:srcRect r="5430" b="44275"/>
            <a:stretch/>
          </p:blipFill>
          <p:spPr>
            <a:xfrm>
              <a:off x="3882326" y="-163435"/>
              <a:ext cx="426756" cy="186803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1963081" y="1858577"/>
            <a:ext cx="8351653" cy="2458678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Chúc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mừng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hoạch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rất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trái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cây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thơm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ngon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Picture 3">
            <a:hlinkClick r:id="rId35" action="ppaction://hlinksldjump"/>
            <a:extLst>
              <a:ext uri="{FF2B5EF4-FFF2-40B4-BE49-F238E27FC236}">
                <a16:creationId xmlns:a16="http://schemas.microsoft.com/office/drawing/2014/main" id="{8D50B3A4-A28C-B0BA-3671-A1F46B1FC282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863767" y="4609493"/>
            <a:ext cx="2517866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6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182 0.38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832 -0.268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3125 0.32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27278 -0.357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1888 0.0208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09344"/>
            <a:ext cx="9458325" cy="1777134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5" name="QUẢ TÁO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/>
        </p:blipFill>
        <p:spPr>
          <a:xfrm>
            <a:off x="978483" y="440741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237964" y="3828949"/>
            <a:ext cx="4797638" cy="2279562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6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016236" y="3802529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379057" y="2098726"/>
            <a:ext cx="6004086" cy="2286131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7870" y="2286481"/>
            <a:ext cx="5589796" cy="1852809"/>
            <a:chOff x="1943528" y="1980893"/>
            <a:chExt cx="4136776" cy="1339624"/>
          </a:xfrm>
        </p:grpSpPr>
        <p:pic>
          <p:nvPicPr>
            <p:cNvPr id="21" name="Content Placeholder 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523" b="37273" l="5152" r="2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" t="2663" r="69542" b="62105"/>
            <a:stretch/>
          </p:blipFill>
          <p:spPr>
            <a:xfrm>
              <a:off x="1943528" y="1987905"/>
              <a:ext cx="4136776" cy="13220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813" b="25197" l="10418" r="28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4" t="7902" r="70741" b="73827"/>
            <a:stretch/>
          </p:blipFill>
          <p:spPr>
            <a:xfrm>
              <a:off x="2062217" y="1980893"/>
              <a:ext cx="1399968" cy="1339624"/>
            </a:xfrm>
            <a:prstGeom prst="rect">
              <a:avLst/>
            </a:prstGeom>
          </p:spPr>
        </p:pic>
      </p:grpSp>
      <p:grpSp>
        <p:nvGrpSpPr>
          <p:cNvPr id="40" name="CÂU C"/>
          <p:cNvGrpSpPr/>
          <p:nvPr/>
        </p:nvGrpSpPr>
        <p:grpSpPr>
          <a:xfrm>
            <a:off x="375829" y="4015550"/>
            <a:ext cx="5337192" cy="227650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451596" y="1640232"/>
            <a:ext cx="2997783" cy="2781076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390998" y="3997425"/>
            <a:ext cx="2018617" cy="2351231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039962" y="1952433"/>
            <a:ext cx="2359871" cy="2443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/>
              <p:nvPr/>
            </p:nvSpPr>
            <p:spPr>
              <a:xfrm>
                <a:off x="3274643" y="621796"/>
                <a:ext cx="3405353" cy="15258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31</m:t>
                        </m:r>
                      </m:num>
                      <m:den>
                        <m:r>
                          <a:rPr lang="vi-VN" sz="6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r>
                  <a:rPr lang="en-US" sz="65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65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65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6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643" y="621796"/>
                <a:ext cx="3405353" cy="1525802"/>
              </a:xfrm>
              <a:prstGeom prst="rect">
                <a:avLst/>
              </a:prstGeom>
              <a:blipFill>
                <a:blip r:embed="rId28"/>
                <a:stretch>
                  <a:fillRect b="-1360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E1323B5-7B5A-2070-5B09-47CFE8B66C8B}"/>
                  </a:ext>
                </a:extLst>
              </p:cNvPr>
              <p:cNvSpPr txBox="1"/>
              <p:nvPr/>
            </p:nvSpPr>
            <p:spPr>
              <a:xfrm>
                <a:off x="7641428" y="4109780"/>
                <a:ext cx="1750732" cy="15370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5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den>
                    </m:f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E1323B5-7B5A-2070-5B09-47CFE8B66C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428" y="4109780"/>
                <a:ext cx="1750732" cy="153708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55F3A2-8333-5B94-A9BD-8872DDA86055}"/>
                  </a:ext>
                </a:extLst>
              </p:cNvPr>
              <p:cNvSpPr txBox="1"/>
              <p:nvPr/>
            </p:nvSpPr>
            <p:spPr>
              <a:xfrm>
                <a:off x="7748004" y="2496396"/>
                <a:ext cx="1750732" cy="15370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55F3A2-8333-5B94-A9BD-8872DDA86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8004" y="2496396"/>
                <a:ext cx="1750732" cy="1537087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12AF8C-A2A2-D486-4458-31CC5410BADE}"/>
                  </a:ext>
                </a:extLst>
              </p:cNvPr>
              <p:cNvSpPr txBox="1"/>
              <p:nvPr/>
            </p:nvSpPr>
            <p:spPr>
              <a:xfrm>
                <a:off x="2016397" y="2439512"/>
                <a:ext cx="1750732" cy="15370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den>
                    </m:f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12AF8C-A2A2-D486-4458-31CC5410B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397" y="2439512"/>
                <a:ext cx="1750732" cy="1537087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2A49E59-2C90-C9C3-2E23-390F304AD7A8}"/>
                  </a:ext>
                </a:extLst>
              </p:cNvPr>
              <p:cNvSpPr txBox="1"/>
              <p:nvPr/>
            </p:nvSpPr>
            <p:spPr>
              <a:xfrm>
                <a:off x="1975746" y="4359775"/>
                <a:ext cx="1750732" cy="15118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num>
                      <m:den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2A49E59-2C90-C9C3-2E23-390F304AD7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5746" y="4359775"/>
                <a:ext cx="1750732" cy="151188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479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9" y="586326"/>
            <a:ext cx="8325752" cy="17001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47886" y="4069554"/>
            <a:ext cx="5508682" cy="2202119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8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23307" y="2375376"/>
            <a:ext cx="6491970" cy="1908640"/>
            <a:chOff x="4850903" y="2502756"/>
            <a:chExt cx="5088539" cy="1817635"/>
          </a:xfrm>
        </p:grpSpPr>
        <p:grpSp>
          <p:nvGrpSpPr>
            <p:cNvPr id="18" name="Group 17"/>
            <p:cNvGrpSpPr/>
            <p:nvPr/>
          </p:nvGrpSpPr>
          <p:grpSpPr>
            <a:xfrm>
              <a:off x="4850903" y="2502756"/>
              <a:ext cx="5088539" cy="1817635"/>
              <a:chOff x="4918637" y="1712534"/>
              <a:chExt cx="5088539" cy="181763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4918637" y="1712534"/>
                <a:ext cx="5088539" cy="181763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5800059" y="177034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6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629920" y="2530173"/>
            <a:ext cx="5427236" cy="1609116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53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44972" y="3745519"/>
            <a:ext cx="5763438" cy="2746721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999761" y="2221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10332833" y="423131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/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A8AC53-06AC-8354-4DC0-F79EAAF84418}"/>
                  </a:ext>
                </a:extLst>
              </p:cNvPr>
              <p:cNvSpPr txBox="1"/>
              <p:nvPr/>
            </p:nvSpPr>
            <p:spPr>
              <a:xfrm>
                <a:off x="3487127" y="766111"/>
                <a:ext cx="3441865" cy="15370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vi-VN" sz="65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− </m:t>
                    </m:r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A8AC53-06AC-8354-4DC0-F79EAAF84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7127" y="766111"/>
                <a:ext cx="3441865" cy="1537087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FF453E-E715-094D-2CEA-945B2D6EB396}"/>
                  </a:ext>
                </a:extLst>
              </p:cNvPr>
              <p:cNvSpPr txBox="1"/>
              <p:nvPr/>
            </p:nvSpPr>
            <p:spPr>
              <a:xfrm>
                <a:off x="4778830" y="784655"/>
                <a:ext cx="3441865" cy="15370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FF453E-E715-094D-2CEA-945B2D6EB3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830" y="784655"/>
                <a:ext cx="3441865" cy="153708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/>
              <p:nvPr/>
            </p:nvSpPr>
            <p:spPr>
              <a:xfrm>
                <a:off x="2141003" y="2615675"/>
                <a:ext cx="1571392" cy="15074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vi-VN" sz="65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003" y="2615675"/>
                <a:ext cx="1571392" cy="1507400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/>
              <p:nvPr/>
            </p:nvSpPr>
            <p:spPr>
              <a:xfrm>
                <a:off x="1892564" y="4342880"/>
                <a:ext cx="1459508" cy="15074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vi-VN" sz="65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564" y="4342880"/>
                <a:ext cx="1459508" cy="150740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/>
              <p:nvPr/>
            </p:nvSpPr>
            <p:spPr>
              <a:xfrm>
                <a:off x="7316887" y="2501817"/>
                <a:ext cx="1879511" cy="15130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vi-VN" sz="65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6887" y="2501817"/>
                <a:ext cx="1879511" cy="1513043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/>
              <p:nvPr/>
            </p:nvSpPr>
            <p:spPr>
              <a:xfrm>
                <a:off x="7260805" y="4449078"/>
                <a:ext cx="2389522" cy="15074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vi-VN" sz="65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0805" y="4449078"/>
                <a:ext cx="2389522" cy="1507400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718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2399404" y="569004"/>
            <a:ext cx="6397256" cy="1677457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66821" y="3908617"/>
            <a:ext cx="5162643" cy="2242693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7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48031" y="2231160"/>
            <a:ext cx="6145955" cy="2179712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240861" y="3140432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-61367" y="2281805"/>
            <a:ext cx="5721876" cy="1766562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69915" y="3736442"/>
            <a:ext cx="5463303" cy="2170537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596103" y="3578882"/>
            <a:ext cx="2997981" cy="2781260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193369" y="3972229"/>
            <a:ext cx="1735167" cy="2021076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522261" y="2411799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238245" y="22131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2367" b="94660" l="4430" r="44235">
                        <a14:backgroundMark x1="15655" y1="85558" x2="15655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92" r="55485"/>
          <a:stretch/>
        </p:blipFill>
        <p:spPr>
          <a:xfrm>
            <a:off x="2230316" y="247631"/>
            <a:ext cx="2321942" cy="27596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6679667-A844-8B71-47E2-13DF850476EE}"/>
                  </a:ext>
                </a:extLst>
              </p:cNvPr>
              <p:cNvSpPr txBox="1"/>
              <p:nvPr/>
            </p:nvSpPr>
            <p:spPr>
              <a:xfrm>
                <a:off x="4529260" y="601063"/>
                <a:ext cx="3441865" cy="15370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65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vi-VN" sz="65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6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6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vi-VN" sz="6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6679667-A844-8B71-47E2-13DF85047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9260" y="601063"/>
                <a:ext cx="3441865" cy="1537087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/>
              <p:nvPr/>
            </p:nvSpPr>
            <p:spPr>
              <a:xfrm>
                <a:off x="7403953" y="2512114"/>
                <a:ext cx="1392707" cy="15130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vi-VN" sz="65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3953" y="2512114"/>
                <a:ext cx="1392707" cy="151304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/>
              <p:nvPr/>
            </p:nvSpPr>
            <p:spPr>
              <a:xfrm>
                <a:off x="1355923" y="2422067"/>
                <a:ext cx="2058088" cy="1508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vi-VN" sz="65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923" y="2422067"/>
                <a:ext cx="2058088" cy="1508875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/>
              <p:nvPr/>
            </p:nvSpPr>
            <p:spPr>
              <a:xfrm>
                <a:off x="1360856" y="4132030"/>
                <a:ext cx="2193653" cy="15130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vi-VN" sz="65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0856" y="4132030"/>
                <a:ext cx="2193653" cy="1513043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/>
              <p:nvPr/>
            </p:nvSpPr>
            <p:spPr>
              <a:xfrm>
                <a:off x="6921560" y="4269158"/>
                <a:ext cx="2153622" cy="15074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6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65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vi-VN" sz="65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kumimoji="0" lang="en-US" sz="6500" b="1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1560" y="4269158"/>
                <a:ext cx="2153622" cy="1507400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807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ÂU HỎI"/>
              <p:cNvSpPr/>
              <p:nvPr/>
            </p:nvSpPr>
            <p:spPr>
              <a:xfrm>
                <a:off x="1062088" y="1070542"/>
                <a:ext cx="9458325" cy="1215936"/>
              </a:xfrm>
              <a:prstGeom prst="rect">
                <a:avLst/>
              </a:prstGeom>
              <a:solidFill>
                <a:schemeClr val="accent6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vi-VN" sz="6000" dirty="0">
                    <a:solidFill>
                      <a:srgbClr val="002060"/>
                    </a:solidFill>
                    <a:latin typeface="UTM Flavour" panose="02040603050506020204" pitchFamily="18" charset="0"/>
                  </a:rPr>
                  <a:t>So sánh: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vi-VN" sz="6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…</m:t>
                    </m:r>
                    <m:r>
                      <a:rPr lang="vi-VN" sz="6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vi-VN" sz="6000" dirty="0">
                    <a:solidFill>
                      <a:srgbClr val="002060"/>
                    </a:solidFill>
                    <a:latin typeface="UTM Flavour" panose="02040603050506020204" pitchFamily="18" charset="0"/>
                  </a:rPr>
                  <a:t> </a:t>
                </a:r>
                <a:endParaRPr kumimoji="0" lang="en-GB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Flavour" panose="02040603050506020204" pitchFamily="18" charset="0"/>
                </a:endParaRPr>
              </a:p>
            </p:txBody>
          </p:sp>
        </mc:Choice>
        <mc:Fallback xmlns="">
          <p:sp>
            <p:nvSpPr>
              <p:cNvPr id="5" name="CÂU HỎ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088" y="1070542"/>
                <a:ext cx="9458325" cy="1215936"/>
              </a:xfrm>
              <a:prstGeom prst="rect">
                <a:avLst/>
              </a:prstGeom>
              <a:blipFill>
                <a:blip r:embed="rId6"/>
                <a:stretch>
                  <a:fillRect t="-4020" b="-286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=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&lt;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&gt;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8113683" y="2416638"/>
            <a:ext cx="2167467" cy="2010783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683229" y="2485856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415530" y="3860333"/>
            <a:ext cx="1772356" cy="2131843"/>
          </a:xfrm>
          <a:prstGeom prst="rect">
            <a:avLst/>
          </a:prstGeom>
        </p:spPr>
      </p:pic>
      <p:pic>
        <p:nvPicPr>
          <p:cNvPr id="3" name="Picture 2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0779" b="68226" l="3621" r="29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6" t="30354" r="72001" b="37021"/>
          <a:stretch/>
        </p:blipFill>
        <p:spPr>
          <a:xfrm>
            <a:off x="674081" y="392289"/>
            <a:ext cx="2568103" cy="22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9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1702</TotalTime>
  <Words>254</Words>
  <Application>Microsoft Office PowerPoint</Application>
  <PresentationFormat>Widescreen</PresentationFormat>
  <Paragraphs>76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#9Slide03 AllRoundGothic</vt:lpstr>
      <vt:lpstr>#9Slide06 SVNLemon Tuesday</vt:lpstr>
      <vt:lpstr>#9Slide07 HoneyCream</vt:lpstr>
      <vt:lpstr>#9Slide07 IcielKoni</vt:lpstr>
      <vt:lpstr>#9Slide07 SVNSalty Sans</vt:lpstr>
      <vt:lpstr>Arial</vt:lpstr>
      <vt:lpstr>Calibri</vt:lpstr>
      <vt:lpstr>Calibri Light</vt:lpstr>
      <vt:lpstr>Cambria</vt:lpstr>
      <vt:lpstr>Cambria Math</vt:lpstr>
      <vt:lpstr>等线</vt:lpstr>
      <vt:lpstr>SVN-Newton</vt:lpstr>
      <vt:lpstr>Times New Roman</vt:lpstr>
      <vt:lpstr>UTM Flavour</vt:lpstr>
      <vt:lpstr>思源黑体 CN Medium</vt:lpstr>
      <vt:lpstr>Office 主题​​</vt:lpstr>
      <vt:lpstr>Office Theme</vt:lpstr>
      <vt:lpstr>2_Office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keywords>MĂNG NON TEAM</cp:keywords>
  <cp:lastModifiedBy>Laptop T&amp;T</cp:lastModifiedBy>
  <cp:revision>16</cp:revision>
  <dcterms:created xsi:type="dcterms:W3CDTF">2022-05-22T13:43:34Z</dcterms:created>
  <dcterms:modified xsi:type="dcterms:W3CDTF">2024-03-25T17:00:15Z</dcterms:modified>
</cp:coreProperties>
</file>