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9" r:id="rId3"/>
    <p:sldId id="260" r:id="rId4"/>
    <p:sldId id="306" r:id="rId5"/>
    <p:sldId id="262" r:id="rId6"/>
    <p:sldId id="263" r:id="rId7"/>
    <p:sldId id="264" r:id="rId8"/>
    <p:sldId id="282" r:id="rId9"/>
    <p:sldId id="283" r:id="rId10"/>
    <p:sldId id="265" r:id="rId11"/>
    <p:sldId id="288" r:id="rId12"/>
    <p:sldId id="271" r:id="rId13"/>
    <p:sldId id="272" r:id="rId14"/>
    <p:sldId id="273" r:id="rId15"/>
    <p:sldId id="274" r:id="rId16"/>
    <p:sldId id="275" r:id="rId17"/>
  </p:sldIdLst>
  <p:sldSz cx="12161838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858" autoAdjust="0"/>
  </p:normalViewPr>
  <p:slideViewPr>
    <p:cSldViewPr>
      <p:cViewPr varScale="1">
        <p:scale>
          <a:sx n="63" d="100"/>
          <a:sy n="63" d="100"/>
        </p:scale>
        <p:origin x="1002" y="60"/>
      </p:cViewPr>
      <p:guideLst>
        <p:guide orient="horz" pos="2160"/>
        <p:guide pos="3831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393E71-07F5-488B-AE25-F3CA7D5BF9F6}" type="datetimeFigureOut">
              <a:rPr lang="en-US" smtClean="0"/>
              <a:t>03/10/2024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8938" y="685800"/>
            <a:ext cx="60801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6B2E6C-2AFC-4020-8547-494ABD7E6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073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Ôn</a:t>
            </a:r>
            <a:r>
              <a:rPr lang="en-US" baseline="0"/>
              <a:t> lại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AB927-42BB-4505-9EDE-3A59CF2143B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74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B2E6C-2AFC-4020-8547-494ABD7E660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03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GV giáo</a:t>
            </a:r>
            <a:r>
              <a:rPr lang="en-US" baseline="0"/>
              <a:t> dục an toàn khi chơi trên bờ hồ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B2E6C-2AFC-4020-8547-494ABD7E6602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203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B2E6C-2AFC-4020-8547-494ABD7E6602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203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GV chủ</a:t>
            </a:r>
            <a:r>
              <a:rPr lang="en-US" baseline="0"/>
              <a:t> động hỏi để khai thác nội dung nhé!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6B2E6C-2AFC-4020-8547-494ABD7E660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97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2138" y="2130426"/>
            <a:ext cx="10337562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4276" y="3886200"/>
            <a:ext cx="851328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0918-B3BC-4D15-9AF8-385E8378AD06}" type="datetimeFigureOut">
              <a:rPr lang="en-US" smtClean="0"/>
              <a:t>03/10/2024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38271-59F9-4398-B3B9-61938CFED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579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0918-B3BC-4D15-9AF8-385E8378AD06}" type="datetimeFigureOut">
              <a:rPr lang="en-US" smtClean="0"/>
              <a:t>03/10/2024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38271-59F9-4398-B3B9-61938CFED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012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28995" y="274639"/>
            <a:ext cx="3637994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8678" y="274639"/>
            <a:ext cx="1071762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0918-B3BC-4D15-9AF8-385E8378AD06}" type="datetimeFigureOut">
              <a:rPr lang="en-US" smtClean="0"/>
              <a:t>03/10/2024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38271-59F9-4398-B3B9-61938CFED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52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0918-B3BC-4D15-9AF8-385E8378AD06}" type="datetimeFigureOut">
              <a:rPr lang="en-US" smtClean="0"/>
              <a:t>03/10/2024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38271-59F9-4398-B3B9-61938CFED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30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702" y="4406901"/>
            <a:ext cx="1033756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702" y="2906713"/>
            <a:ext cx="1033756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0918-B3BC-4D15-9AF8-385E8378AD06}" type="datetimeFigureOut">
              <a:rPr lang="en-US" smtClean="0"/>
              <a:t>03/10/2024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38271-59F9-4398-B3B9-61938CFED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723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8678" y="1600201"/>
            <a:ext cx="7176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8126" y="1600201"/>
            <a:ext cx="717886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0918-B3BC-4D15-9AF8-385E8378AD06}" type="datetimeFigureOut">
              <a:rPr lang="en-US" smtClean="0"/>
              <a:t>03/10/2024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38271-59F9-4398-B3B9-61938CFED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00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2" y="274638"/>
            <a:ext cx="10945654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2" y="1535113"/>
            <a:ext cx="5373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092" y="2174875"/>
            <a:ext cx="5373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8046" y="1535113"/>
            <a:ext cx="537570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8046" y="2174875"/>
            <a:ext cx="537570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0918-B3BC-4D15-9AF8-385E8378AD06}" type="datetimeFigureOut">
              <a:rPr lang="en-US" smtClean="0"/>
              <a:t>03/10/2024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38271-59F9-4398-B3B9-61938CFED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351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0918-B3BC-4D15-9AF8-385E8378AD06}" type="datetimeFigureOut">
              <a:rPr lang="en-US" smtClean="0"/>
              <a:t>03/10/2024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38271-59F9-4398-B3B9-61938CFED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585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0918-B3BC-4D15-9AF8-385E8378AD06}" type="datetimeFigureOut">
              <a:rPr lang="en-US" smtClean="0"/>
              <a:t>03/10/2024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38271-59F9-4398-B3B9-61938CFED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16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093" y="273050"/>
            <a:ext cx="400116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941" y="273051"/>
            <a:ext cx="679880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093" y="1435101"/>
            <a:ext cx="400116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0918-B3BC-4D15-9AF8-385E8378AD06}" type="datetimeFigureOut">
              <a:rPr lang="en-US" smtClean="0"/>
              <a:t>03/10/2024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38271-59F9-4398-B3B9-61938CFED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820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3805" y="4800600"/>
            <a:ext cx="729710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3805" y="612775"/>
            <a:ext cx="729710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3805" y="5367338"/>
            <a:ext cx="729710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D0918-B3BC-4D15-9AF8-385E8378AD06}" type="datetimeFigureOut">
              <a:rPr lang="en-US" smtClean="0"/>
              <a:t>03/10/2024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38271-59F9-4398-B3B9-61938CFED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005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092" y="274638"/>
            <a:ext cx="1094565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092" y="1600201"/>
            <a:ext cx="1094565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8092" y="6356351"/>
            <a:ext cx="2837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D0918-B3BC-4D15-9AF8-385E8378AD06}" type="datetimeFigureOut">
              <a:rPr lang="en-US" smtClean="0"/>
              <a:t>03/10/2024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55295" y="6356351"/>
            <a:ext cx="38512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15984" y="6356351"/>
            <a:ext cx="2837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38271-59F9-4398-B3B9-61938CFED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56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0" y="0"/>
            <a:ext cx="12161838" cy="3022600"/>
          </a:xfrm>
          <a:prstGeom prst="rect">
            <a:avLst/>
          </a:prstGeom>
          <a:solidFill>
            <a:srgbClr val="0086EA"/>
          </a:solidFill>
          <a:effectLst>
            <a:glow rad="50800">
              <a:schemeClr val="accent5">
                <a:satMod val="175000"/>
                <a:alpha val="18000"/>
              </a:schemeClr>
            </a:glow>
          </a:effectLst>
        </p:spPr>
        <p:txBody>
          <a:bodyPr vert="horz" lIns="91294" tIns="45647" rIns="91294" bIns="45647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10600" b="1">
              <a:solidFill>
                <a:srgbClr val="0070C0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</p:txBody>
      </p:sp>
      <p:pic>
        <p:nvPicPr>
          <p:cNvPr id="3074" name="Picture 2" descr="Bộ SGK Lớp 6 - Kết nối tri thức với cuộc sống - Công ty Cổ phần Đầu tư và  Phát triển Giáo dục Phương Nam"/>
          <p:cNvPicPr>
            <a:picLocks noChangeAspect="1" noChangeArrowheads="1"/>
          </p:cNvPicPr>
          <p:nvPr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33"/>
          <a:stretch/>
        </p:blipFill>
        <p:spPr bwMode="auto">
          <a:xfrm>
            <a:off x="329384" y="462491"/>
            <a:ext cx="2039642" cy="1874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94362" y="1254919"/>
            <a:ext cx="8330788" cy="1325563"/>
          </a:xfrm>
        </p:spPr>
        <p:txBody>
          <a:bodyPr>
            <a:noAutofit/>
          </a:bodyPr>
          <a:lstStyle/>
          <a:p>
            <a:pPr algn="ctr"/>
            <a:r>
              <a:rPr lang="en-US" sz="10600" b="1">
                <a:solidFill>
                  <a:schemeClr val="bg1"/>
                </a:solidFill>
                <a:latin typeface="AvantGarde" pitchFamily="2" charset="0"/>
                <a:ea typeface="AvantGarde" pitchFamily="2" charset="0"/>
                <a:cs typeface="AvantGarde" pitchFamily="2" charset="0"/>
              </a:rPr>
              <a:t>TIẾNG VIỆT </a:t>
            </a:r>
            <a:r>
              <a:rPr lang="en-US" sz="10600" b="1">
                <a:solidFill>
                  <a:schemeClr val="bg1"/>
                </a:solidFill>
                <a:latin typeface=".VnArial" pitchFamily="34" charset="0"/>
                <a:ea typeface="AvantGarde" pitchFamily="2" charset="0"/>
                <a:cs typeface="AvantGarde" pitchFamily="2" charset="0"/>
              </a:rPr>
              <a:t>1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1513" y="4205197"/>
            <a:ext cx="4512126" cy="2182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23003"/>
            <a:ext cx="3439518" cy="4234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Straight Connector 8"/>
          <p:cNvCxnSpPr/>
          <p:nvPr/>
        </p:nvCxnSpPr>
        <p:spPr>
          <a:xfrm flipH="1" flipV="1">
            <a:off x="0" y="6807200"/>
            <a:ext cx="12161838" cy="16933"/>
          </a:xfrm>
          <a:prstGeom prst="line">
            <a:avLst/>
          </a:prstGeom>
          <a:ln w="88900">
            <a:solidFill>
              <a:srgbClr val="0086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6983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61119" y="4660476"/>
            <a:ext cx="3581400" cy="656495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96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dù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402514" y="4541160"/>
            <a:ext cx="1595393" cy="895126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960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u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816458" y="4660476"/>
            <a:ext cx="3581400" cy="656495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96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đu đủ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4346228" y="4541160"/>
            <a:ext cx="1595393" cy="895126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960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u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5969379" y="4541160"/>
            <a:ext cx="1595393" cy="895126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960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u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7978665" y="4660476"/>
            <a:ext cx="3581400" cy="656495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96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hổ dữ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10124326" y="4541160"/>
            <a:ext cx="1595393" cy="895126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960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ư</a:t>
            </a:r>
          </a:p>
        </p:txBody>
      </p:sp>
      <p:pic>
        <p:nvPicPr>
          <p:cNvPr id="9" name="Picture 2" descr="Mua ô dù đẹp ở đâu tại Hà Nội?"/>
          <p:cNvPicPr>
            <a:picLocks noChangeAspect="1" noChangeArrowheads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597" y="1866689"/>
            <a:ext cx="2324310" cy="232431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Ai thường xuyên ăn đu đủ chín cần áp dụng ngay điều này để tránh tác dụng  phụ không đáng có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9848" y="1887920"/>
            <a:ext cx="3454619" cy="2303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Tigre De Bengala 4 – Portal dos Animais"/>
          <p:cNvPicPr>
            <a:picLocks noChangeAspect="1" noChangeArrowheads="1"/>
          </p:cNvPicPr>
          <p:nvPr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43" r="13158"/>
          <a:stretch/>
        </p:blipFill>
        <p:spPr bwMode="auto">
          <a:xfrm>
            <a:off x="8295989" y="1887919"/>
            <a:ext cx="2968413" cy="2303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3827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6988" y="5624990"/>
            <a:ext cx="3581400" cy="656495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96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dù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490119" y="5624990"/>
            <a:ext cx="3581400" cy="656495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96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đu đủ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648871" y="5624990"/>
            <a:ext cx="3581400" cy="656495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96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hổ dữ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5726" y="3368042"/>
            <a:ext cx="12247563" cy="235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654"/>
          <a:stretch/>
        </p:blipFill>
        <p:spPr bwMode="auto">
          <a:xfrm>
            <a:off x="30957" y="-381000"/>
            <a:ext cx="12247563" cy="4283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4937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88" t="28067" r="28368" b="31771"/>
          <a:stretch/>
        </p:blipFill>
        <p:spPr bwMode="auto">
          <a:xfrm>
            <a:off x="5346410" y="3169870"/>
            <a:ext cx="6019800" cy="2883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 rotWithShape="1">
          <a:blip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18620" b="31901" l="17277" r="7225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121" t="19140" r="31735" b="68360"/>
          <a:stretch/>
        </p:blipFill>
        <p:spPr bwMode="auto">
          <a:xfrm>
            <a:off x="5065131" y="461850"/>
            <a:ext cx="6650619" cy="1036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83" t="50000" r="26208" b="27865"/>
          <a:stretch/>
        </p:blipFill>
        <p:spPr bwMode="auto">
          <a:xfrm>
            <a:off x="5228141" y="1498766"/>
            <a:ext cx="6324600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6129" y="5741620"/>
            <a:ext cx="6464590" cy="1040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215396" y="203422"/>
            <a:ext cx="3382243" cy="941185"/>
            <a:chOff x="63500" y="1429216"/>
            <a:chExt cx="2542972" cy="705889"/>
          </a:xfrm>
        </p:grpSpPr>
        <p:sp>
          <p:nvSpPr>
            <p:cNvPr id="7" name="Rounded Rectangle 6"/>
            <p:cNvSpPr/>
            <p:nvPr/>
          </p:nvSpPr>
          <p:spPr>
            <a:xfrm>
              <a:off x="384357" y="1429216"/>
              <a:ext cx="2222115" cy="705889"/>
            </a:xfrm>
            <a:prstGeom prst="roundRect">
              <a:avLst/>
            </a:prstGeom>
            <a:solidFill>
              <a:srgbClr val="61DC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>
                  <a:latin typeface="Arial-Rounded" pitchFamily="34" charset="0"/>
                  <a:ea typeface="Arial-Rounded" pitchFamily="34" charset="0"/>
                  <a:cs typeface="Arial-Rounded" pitchFamily="34" charset="0"/>
                </a:rPr>
                <a:t>Viết vở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63500" y="1458734"/>
              <a:ext cx="641717" cy="641717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>
                  <a:solidFill>
                    <a:schemeClr val="tx1"/>
                  </a:solidFill>
                  <a:latin typeface="Arial Rounded MT Bold" pitchFamily="34" charset="0"/>
                  <a:ea typeface="Arial-Rounded" pitchFamily="34" charset="0"/>
                  <a:cs typeface="Arial-Rounded" pitchFamily="34" charset="0"/>
                </a:rPr>
                <a:t>5</a:t>
              </a:r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9CA9ABAA-7FA7-7B42-93F3-7A36DAAD7A28}"/>
              </a:ext>
            </a:extLst>
          </p:cNvPr>
          <p:cNvPicPr>
            <a:picLocks noChangeAspect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690" y="1501189"/>
            <a:ext cx="2896859" cy="41582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23144" y="5892225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Trang 12, 13</a:t>
            </a:r>
          </a:p>
        </p:txBody>
      </p:sp>
    </p:spTree>
    <p:extLst>
      <p:ext uri="{BB962C8B-B14F-4D97-AF65-F5344CB8AC3E}">
        <p14:creationId xmlns:p14="http://schemas.microsoft.com/office/powerpoint/2010/main" val="2036930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15" t="6212" r="2746" b="64310"/>
          <a:stretch/>
        </p:blipFill>
        <p:spPr>
          <a:xfrm>
            <a:off x="1068901" y="242779"/>
            <a:ext cx="10629551" cy="4901978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1426294" y="5415485"/>
            <a:ext cx="9988625" cy="1369944"/>
          </a:xfrm>
          <a:prstGeom prst="rect">
            <a:avLst/>
          </a:prstGeom>
        </p:spPr>
        <p:txBody>
          <a:bodyPr vert="horz" lIns="91294" tIns="45647" rIns="91294" bIns="45647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Cá</a:t>
            </a:r>
            <a:r>
              <a:rPr lang="en-US" sz="7200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7200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hổ</a:t>
            </a:r>
            <a:r>
              <a:rPr lang="en-US" sz="7200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7200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là</a:t>
            </a:r>
            <a:r>
              <a:rPr lang="en-US" sz="7200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7200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cá</a:t>
            </a:r>
            <a:r>
              <a:rPr lang="en-US" sz="7200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7200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dữ</a:t>
            </a:r>
            <a:r>
              <a:rPr lang="en-US" sz="7200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.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830563" y="5407321"/>
            <a:ext cx="1136556" cy="1369944"/>
          </a:xfrm>
          <a:prstGeom prst="rect">
            <a:avLst/>
          </a:prstGeom>
        </p:spPr>
        <p:txBody>
          <a:bodyPr vert="horz" lIns="91294" tIns="45647" rIns="91294" bIns="45647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dirty="0">
                <a:solidFill>
                  <a:srgbClr val="FF0000"/>
                </a:solidFill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ư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15396" y="203422"/>
            <a:ext cx="2621250" cy="941185"/>
            <a:chOff x="63500" y="1429216"/>
            <a:chExt cx="1970813" cy="705889"/>
          </a:xfrm>
        </p:grpSpPr>
        <p:sp>
          <p:nvSpPr>
            <p:cNvPr id="8" name="Rounded Rectangle 7"/>
            <p:cNvSpPr/>
            <p:nvPr/>
          </p:nvSpPr>
          <p:spPr>
            <a:xfrm>
              <a:off x="384358" y="1429216"/>
              <a:ext cx="1649955" cy="705889"/>
            </a:xfrm>
            <a:prstGeom prst="roundRect">
              <a:avLst/>
            </a:prstGeom>
            <a:solidFill>
              <a:srgbClr val="61DC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>
                  <a:latin typeface="Arial-Rounded" pitchFamily="34" charset="0"/>
                  <a:ea typeface="Arial-Rounded" pitchFamily="34" charset="0"/>
                  <a:cs typeface="Arial-Rounded" pitchFamily="34" charset="0"/>
                </a:rPr>
                <a:t>Đọc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63500" y="1458734"/>
              <a:ext cx="641717" cy="641717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>
                  <a:solidFill>
                    <a:schemeClr val="tx1"/>
                  </a:solidFill>
                  <a:latin typeface="Arial Rounded MT Bold" pitchFamily="34" charset="0"/>
                  <a:ea typeface="Arial-Rounded" pitchFamily="34" charset="0"/>
                  <a:cs typeface="Arial-Rounded" pitchFamily="34" charset="0"/>
                </a:rPr>
                <a:t>6</a:t>
              </a:r>
            </a:p>
          </p:txBody>
        </p:sp>
      </p:grpSp>
      <p:pic>
        <p:nvPicPr>
          <p:cNvPr id="5122" name="Picture 2" descr="Thú chơi kinh dị: Nuôi cá hổ Congo - Doanh Nghiệp Việt Nam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919" y="532557"/>
            <a:ext cx="7334869" cy="4882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Thú chơi kinh dị: Nuôi cá hổ Congo - Doanh nghiệp Việt Nam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5938" y="517305"/>
            <a:ext cx="7311850" cy="4950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340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>
            <a:spLocks/>
          </p:cNvSpPr>
          <p:nvPr/>
        </p:nvSpPr>
        <p:spPr>
          <a:xfrm>
            <a:off x="899319" y="5461592"/>
            <a:ext cx="9988625" cy="1369944"/>
          </a:xfrm>
          <a:prstGeom prst="rect">
            <a:avLst/>
          </a:prstGeom>
        </p:spPr>
        <p:txBody>
          <a:bodyPr vert="horz" lIns="91294" tIns="45647" rIns="91294" bIns="45647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Cá</a:t>
            </a:r>
            <a:r>
              <a:rPr lang="en-US" sz="7200" b="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7200" b="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hổ</a:t>
            </a:r>
            <a:r>
              <a:rPr lang="en-US" sz="7200" b="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7200" b="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là</a:t>
            </a:r>
            <a:r>
              <a:rPr lang="en-US" sz="7200" b="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7200" b="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cá</a:t>
            </a:r>
            <a:r>
              <a:rPr lang="en-US" sz="7200" b="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 </a:t>
            </a:r>
            <a:r>
              <a:rPr lang="en-US" sz="7200" b="1" dirty="0" err="1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dữ</a:t>
            </a:r>
            <a:r>
              <a:rPr lang="en-US" sz="7200" b="1" dirty="0">
                <a:latin typeface="AvantGarde" panose="00000400000000000000" pitchFamily="2" charset="0"/>
                <a:ea typeface="AvantGarde" panose="00000400000000000000" pitchFamily="2" charset="0"/>
                <a:cs typeface="AvantGarde" panose="00000400000000000000" pitchFamily="2" charset="0"/>
              </a:rPr>
              <a:t>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080" y="-472608"/>
            <a:ext cx="10121953" cy="5335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149" y="3938063"/>
            <a:ext cx="9593223" cy="2121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57876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15396" y="203422"/>
            <a:ext cx="2621250" cy="941185"/>
            <a:chOff x="63500" y="1429216"/>
            <a:chExt cx="1970813" cy="705889"/>
          </a:xfrm>
        </p:grpSpPr>
        <p:sp>
          <p:nvSpPr>
            <p:cNvPr id="3" name="Rounded Rectangle 2"/>
            <p:cNvSpPr/>
            <p:nvPr/>
          </p:nvSpPr>
          <p:spPr>
            <a:xfrm>
              <a:off x="384358" y="1429216"/>
              <a:ext cx="1649955" cy="705889"/>
            </a:xfrm>
            <a:prstGeom prst="roundRect">
              <a:avLst/>
            </a:prstGeom>
            <a:solidFill>
              <a:srgbClr val="61DC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>
                  <a:latin typeface="Arial-Rounded" pitchFamily="34" charset="0"/>
                  <a:ea typeface="Arial-Rounded" pitchFamily="34" charset="0"/>
                  <a:cs typeface="Arial-Rounded" pitchFamily="34" charset="0"/>
                </a:rPr>
                <a:t>Nói</a:t>
              </a:r>
            </a:p>
          </p:txBody>
        </p:sp>
        <p:sp>
          <p:nvSpPr>
            <p:cNvPr id="4" name="Oval 3"/>
            <p:cNvSpPr/>
            <p:nvPr/>
          </p:nvSpPr>
          <p:spPr>
            <a:xfrm>
              <a:off x="63500" y="1458734"/>
              <a:ext cx="641717" cy="641717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>
                  <a:solidFill>
                    <a:schemeClr val="tx1"/>
                  </a:solidFill>
                  <a:latin typeface="Arial Rounded MT Bold" pitchFamily="34" charset="0"/>
                  <a:ea typeface="Arial-Rounded" pitchFamily="34" charset="0"/>
                  <a:cs typeface="Arial-Rounded" pitchFamily="34" charset="0"/>
                </a:rPr>
                <a:t>7</a:t>
              </a:r>
            </a:p>
          </p:txBody>
        </p:sp>
      </p:grpSp>
      <p:sp>
        <p:nvSpPr>
          <p:cNvPr id="6" name="Title 1"/>
          <p:cNvSpPr txBox="1">
            <a:spLocks/>
          </p:cNvSpPr>
          <p:nvPr/>
        </p:nvSpPr>
        <p:spPr>
          <a:xfrm>
            <a:off x="4175919" y="770153"/>
            <a:ext cx="3530891" cy="656495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Giới thiệu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b="5388"/>
          <a:stretch/>
        </p:blipFill>
        <p:spPr>
          <a:xfrm>
            <a:off x="2333975" y="1676400"/>
            <a:ext cx="7812418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4130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577"/>
          <a:stretch/>
        </p:blipFill>
        <p:spPr>
          <a:xfrm flipH="1">
            <a:off x="0" y="4291232"/>
            <a:ext cx="2818875" cy="24483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23" t="9736" b="17249"/>
          <a:stretch/>
        </p:blipFill>
        <p:spPr>
          <a:xfrm>
            <a:off x="9591358" y="4438774"/>
            <a:ext cx="2570480" cy="240517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948"/>
          <a:stretch/>
        </p:blipFill>
        <p:spPr>
          <a:xfrm>
            <a:off x="1657349" y="0"/>
            <a:ext cx="8133913" cy="5586413"/>
          </a:xfrm>
          <a:prstGeom prst="rect">
            <a:avLst/>
          </a:prstGeom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005" y="2465388"/>
            <a:ext cx="5054600" cy="192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8721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269"/>
          <a:stretch/>
        </p:blipFill>
        <p:spPr>
          <a:xfrm>
            <a:off x="0" y="80121"/>
            <a:ext cx="12119610" cy="6373496"/>
          </a:xfrm>
          <a:prstGeom prst="rect">
            <a:avLst/>
          </a:prstGeom>
        </p:spPr>
      </p:pic>
      <p:grpSp>
        <p:nvGrpSpPr>
          <p:cNvPr id="29" name="Group 28"/>
          <p:cNvGrpSpPr/>
          <p:nvPr/>
        </p:nvGrpSpPr>
        <p:grpSpPr>
          <a:xfrm>
            <a:off x="-319881" y="5552047"/>
            <a:ext cx="12246294" cy="1511641"/>
            <a:chOff x="488975" y="5465966"/>
            <a:chExt cx="10717370" cy="1511641"/>
          </a:xfrm>
        </p:grpSpPr>
        <p:sp>
          <p:nvSpPr>
            <p:cNvPr id="34" name="Title 1"/>
            <p:cNvSpPr txBox="1">
              <a:spLocks/>
            </p:cNvSpPr>
            <p:nvPr/>
          </p:nvSpPr>
          <p:spPr>
            <a:xfrm>
              <a:off x="488975" y="5476519"/>
              <a:ext cx="10717370" cy="1501088"/>
            </a:xfrm>
            <a:prstGeom prst="rect">
              <a:avLst/>
            </a:prstGeom>
          </p:spPr>
          <p:txBody>
            <a:bodyPr vert="horz" lIns="91294" tIns="45647" rIns="91294" bIns="45647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20000"/>
                </a:lnSpc>
              </a:pPr>
              <a:r>
                <a:rPr lang="en-US" b="1" dirty="0" err="1">
                  <a:latin typeface="Arial-Rounded" pitchFamily="34" charset="0"/>
                  <a:ea typeface="Arial-Rounded" pitchFamily="34" charset="0"/>
                  <a:cs typeface="Arial-Rounded" pitchFamily="34" charset="0"/>
                </a:rPr>
                <a:t>Đ</a:t>
              </a:r>
              <a:r>
                <a:rPr lang="en-US" b="1" dirty="0" err="1">
                  <a:solidFill>
                    <a:srgbClr val="FF0000"/>
                  </a:solidFill>
                  <a:latin typeface="Arial-Rounded" pitchFamily="34" charset="0"/>
                  <a:ea typeface="Arial-Rounded" pitchFamily="34" charset="0"/>
                  <a:cs typeface="Arial-Rounded" pitchFamily="34" charset="0"/>
                </a:rPr>
                <a:t>u</a:t>
              </a:r>
              <a:r>
                <a:rPr lang="en-US" b="1" dirty="0">
                  <a:latin typeface="Arial-Rounded" pitchFamily="34" charset="0"/>
                  <a:ea typeface="Arial-Rounded" pitchFamily="34" charset="0"/>
                  <a:cs typeface="Arial-Rounded" pitchFamily="34" charset="0"/>
                </a:rPr>
                <a:t> </a:t>
              </a:r>
              <a:r>
                <a:rPr lang="en-US" b="1" dirty="0" err="1">
                  <a:latin typeface="Arial-Rounded" pitchFamily="34" charset="0"/>
                  <a:ea typeface="Arial-Rounded" pitchFamily="34" charset="0"/>
                  <a:cs typeface="Arial-Rounded" pitchFamily="34" charset="0"/>
                </a:rPr>
                <a:t>đ</a:t>
              </a:r>
              <a:r>
                <a:rPr lang="en-US" b="1" dirty="0" err="1">
                  <a:solidFill>
                    <a:srgbClr val="FF0000"/>
                  </a:solidFill>
                  <a:latin typeface="Arial-Rounded" pitchFamily="34" charset="0"/>
                  <a:ea typeface="Arial-Rounded" pitchFamily="34" charset="0"/>
                  <a:cs typeface="Arial-Rounded" pitchFamily="34" charset="0"/>
                </a:rPr>
                <a:t>ủ</a:t>
              </a:r>
              <a:r>
                <a:rPr lang="en-US" b="1" dirty="0">
                  <a:latin typeface="Arial-Rounded" pitchFamily="34" charset="0"/>
                  <a:ea typeface="Arial-Rounded" pitchFamily="34" charset="0"/>
                  <a:cs typeface="Arial-Rounded" pitchFamily="34" charset="0"/>
                </a:rPr>
                <a:t> </a:t>
              </a:r>
              <a:r>
                <a:rPr lang="en-US" b="1" dirty="0" err="1">
                  <a:latin typeface="Arial-Rounded" pitchFamily="34" charset="0"/>
                  <a:ea typeface="Arial-Rounded" pitchFamily="34" charset="0"/>
                  <a:cs typeface="Arial-Rounded" pitchFamily="34" charset="0"/>
                </a:rPr>
                <a:t>chín</a:t>
              </a:r>
              <a:r>
                <a:rPr lang="en-US" b="1" dirty="0">
                  <a:latin typeface="Arial-Rounded" pitchFamily="34" charset="0"/>
                  <a:ea typeface="Arial-Rounded" pitchFamily="34" charset="0"/>
                  <a:cs typeface="Arial-Rounded" pitchFamily="34" charset="0"/>
                </a:rPr>
                <a:t> </a:t>
              </a:r>
              <a:r>
                <a:rPr lang="en-US" b="1" dirty="0" err="1">
                  <a:latin typeface="Arial-Rounded" pitchFamily="34" charset="0"/>
                  <a:ea typeface="Arial-Rounded" pitchFamily="34" charset="0"/>
                  <a:cs typeface="Arial-Rounded" pitchFamily="34" charset="0"/>
                </a:rPr>
                <a:t>ngọt</a:t>
              </a:r>
              <a:r>
                <a:rPr lang="en-US" b="1" dirty="0">
                  <a:latin typeface="Arial-Rounded" pitchFamily="34" charset="0"/>
                  <a:ea typeface="Arial-Rounded" pitchFamily="34" charset="0"/>
                  <a:cs typeface="Arial-Rounded" pitchFamily="34" charset="0"/>
                </a:rPr>
                <a:t> </a:t>
              </a:r>
              <a:r>
                <a:rPr lang="en-US" b="1" dirty="0" err="1">
                  <a:latin typeface="Arial-Rounded" pitchFamily="34" charset="0"/>
                  <a:ea typeface="Arial-Rounded" pitchFamily="34" charset="0"/>
                  <a:cs typeface="Arial-Rounded" pitchFamily="34" charset="0"/>
                </a:rPr>
                <a:t>l</a:t>
              </a:r>
              <a:r>
                <a:rPr lang="en-US" b="1" dirty="0" err="1">
                  <a:solidFill>
                    <a:srgbClr val="FF0000"/>
                  </a:solidFill>
                  <a:latin typeface="Arial-Rounded" pitchFamily="34" charset="0"/>
                  <a:ea typeface="Arial-Rounded" pitchFamily="34" charset="0"/>
                  <a:cs typeface="Arial-Rounded" pitchFamily="34" charset="0"/>
                </a:rPr>
                <a:t>ư</a:t>
              </a:r>
              <a:r>
                <a:rPr lang="en-US" b="1" dirty="0">
                  <a:latin typeface="Arial-Rounded" pitchFamily="34" charset="0"/>
                  <a:ea typeface="Arial-Rounded" pitchFamily="34" charset="0"/>
                  <a:cs typeface="Arial-Rounded" pitchFamily="34" charset="0"/>
                </a:rPr>
                <a:t>.</a:t>
              </a:r>
            </a:p>
          </p:txBody>
        </p:sp>
        <p:sp>
          <p:nvSpPr>
            <p:cNvPr id="17" name="Title 1"/>
            <p:cNvSpPr txBox="1">
              <a:spLocks/>
            </p:cNvSpPr>
            <p:nvPr/>
          </p:nvSpPr>
          <p:spPr>
            <a:xfrm>
              <a:off x="7195341" y="5465966"/>
              <a:ext cx="1196896" cy="1501088"/>
            </a:xfrm>
            <a:prstGeom prst="rect">
              <a:avLst/>
            </a:prstGeom>
          </p:spPr>
          <p:txBody>
            <a:bodyPr vert="horz" lIns="91294" tIns="45647" rIns="91294" bIns="45647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>
                <a:lnSpc>
                  <a:spcPct val="120000"/>
                </a:lnSpc>
              </a:pPr>
              <a:r>
                <a:rPr lang="en-US" b="1">
                  <a:latin typeface="Arial-Rounded" pitchFamily="34" charset="0"/>
                  <a:ea typeface="Arial-Rounded" pitchFamily="34" charset="0"/>
                  <a:cs typeface="Arial-Rounded" pitchFamily="34" charset="0"/>
                </a:rPr>
                <a:t>̀</a:t>
              </a:r>
            </a:p>
          </p:txBody>
        </p:sp>
      </p:grpSp>
      <p:pic>
        <p:nvPicPr>
          <p:cNvPr id="8" name="Picture 2" descr="Ai thường xuyên ăn đu đủ chín cần áp dụng ngay điều này để tránh tác dụng  phụ không đáng có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867" y="1429346"/>
            <a:ext cx="2876843" cy="1917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7" name="Group 26"/>
          <p:cNvGrpSpPr/>
          <p:nvPr/>
        </p:nvGrpSpPr>
        <p:grpSpPr>
          <a:xfrm>
            <a:off x="464516" y="2051884"/>
            <a:ext cx="3448696" cy="941185"/>
            <a:chOff x="63500" y="1429216"/>
            <a:chExt cx="2592937" cy="705889"/>
          </a:xfrm>
        </p:grpSpPr>
        <p:sp>
          <p:nvSpPr>
            <p:cNvPr id="4" name="Rounded Rectangle 3"/>
            <p:cNvSpPr/>
            <p:nvPr/>
          </p:nvSpPr>
          <p:spPr>
            <a:xfrm>
              <a:off x="384358" y="1429216"/>
              <a:ext cx="2272079" cy="705889"/>
            </a:xfrm>
            <a:prstGeom prst="roundRect">
              <a:avLst/>
            </a:prstGeom>
            <a:solidFill>
              <a:srgbClr val="61DC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700">
                  <a:latin typeface="Arial-Rounded" pitchFamily="34" charset="0"/>
                  <a:ea typeface="Arial-Rounded" pitchFamily="34" charset="0"/>
                  <a:cs typeface="Arial-Rounded" pitchFamily="34" charset="0"/>
                </a:rPr>
                <a:t>Nhận biết</a:t>
              </a:r>
            </a:p>
          </p:txBody>
        </p:sp>
        <p:sp>
          <p:nvSpPr>
            <p:cNvPr id="3" name="Oval 2"/>
            <p:cNvSpPr/>
            <p:nvPr/>
          </p:nvSpPr>
          <p:spPr>
            <a:xfrm>
              <a:off x="63500" y="1458734"/>
              <a:ext cx="641717" cy="641717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300">
                  <a:solidFill>
                    <a:schemeClr val="tx1"/>
                  </a:solidFill>
                  <a:latin typeface="Arial Rounded MT Bold" pitchFamily="34" charset="0"/>
                  <a:ea typeface="Arial-Rounded" pitchFamily="34" charset="0"/>
                  <a:cs typeface="Arial-Rounded" pitchFamily="34" charset="0"/>
                </a:rPr>
                <a:t>2</a:t>
              </a:r>
            </a:p>
          </p:txBody>
        </p:sp>
      </p:grpSp>
      <p:sp>
        <p:nvSpPr>
          <p:cNvPr id="2" name="Rectangle 1"/>
          <p:cNvSpPr/>
          <p:nvPr/>
        </p:nvSpPr>
        <p:spPr>
          <a:xfrm>
            <a:off x="-84457" y="-281610"/>
            <a:ext cx="11739552" cy="2228647"/>
          </a:xfrm>
          <a:custGeom>
            <a:avLst/>
            <a:gdLst>
              <a:gd name="connsiteX0" fmla="*/ 0 w 9144000"/>
              <a:gd name="connsiteY0" fmla="*/ 0 h 1373524"/>
              <a:gd name="connsiteX1" fmla="*/ 9144000 w 9144000"/>
              <a:gd name="connsiteY1" fmla="*/ 0 h 1373524"/>
              <a:gd name="connsiteX2" fmla="*/ 9144000 w 9144000"/>
              <a:gd name="connsiteY2" fmla="*/ 1373524 h 1373524"/>
              <a:gd name="connsiteX3" fmla="*/ 0 w 9144000"/>
              <a:gd name="connsiteY3" fmla="*/ 1373524 h 1373524"/>
              <a:gd name="connsiteX4" fmla="*/ 0 w 9144000"/>
              <a:gd name="connsiteY4" fmla="*/ 0 h 1373524"/>
              <a:gd name="connsiteX0" fmla="*/ 63500 w 9207500"/>
              <a:gd name="connsiteY0" fmla="*/ 0 h 1373524"/>
              <a:gd name="connsiteX1" fmla="*/ 9207500 w 9207500"/>
              <a:gd name="connsiteY1" fmla="*/ 0 h 1373524"/>
              <a:gd name="connsiteX2" fmla="*/ 9207500 w 9207500"/>
              <a:gd name="connsiteY2" fmla="*/ 1373524 h 1373524"/>
              <a:gd name="connsiteX3" fmla="*/ 0 w 9207500"/>
              <a:gd name="connsiteY3" fmla="*/ 992524 h 1373524"/>
              <a:gd name="connsiteX4" fmla="*/ 63500 w 9207500"/>
              <a:gd name="connsiteY4" fmla="*/ 0 h 1373524"/>
              <a:gd name="connsiteX0" fmla="*/ 63500 w 9207500"/>
              <a:gd name="connsiteY0" fmla="*/ 0 h 1373524"/>
              <a:gd name="connsiteX1" fmla="*/ 9207500 w 9207500"/>
              <a:gd name="connsiteY1" fmla="*/ 0 h 1373524"/>
              <a:gd name="connsiteX2" fmla="*/ 9207500 w 9207500"/>
              <a:gd name="connsiteY2" fmla="*/ 1373524 h 1373524"/>
              <a:gd name="connsiteX3" fmla="*/ 0 w 9207500"/>
              <a:gd name="connsiteY3" fmla="*/ 992524 h 1373524"/>
              <a:gd name="connsiteX4" fmla="*/ 63500 w 9207500"/>
              <a:gd name="connsiteY4" fmla="*/ 0 h 1373524"/>
              <a:gd name="connsiteX0" fmla="*/ 63500 w 9207500"/>
              <a:gd name="connsiteY0" fmla="*/ 0 h 1373524"/>
              <a:gd name="connsiteX1" fmla="*/ 9207500 w 9207500"/>
              <a:gd name="connsiteY1" fmla="*/ 0 h 1373524"/>
              <a:gd name="connsiteX2" fmla="*/ 9207500 w 9207500"/>
              <a:gd name="connsiteY2" fmla="*/ 1373524 h 1373524"/>
              <a:gd name="connsiteX3" fmla="*/ 0 w 9207500"/>
              <a:gd name="connsiteY3" fmla="*/ 992524 h 1373524"/>
              <a:gd name="connsiteX4" fmla="*/ 63500 w 9207500"/>
              <a:gd name="connsiteY4" fmla="*/ 0 h 1373524"/>
              <a:gd name="connsiteX0" fmla="*/ 63500 w 9207500"/>
              <a:gd name="connsiteY0" fmla="*/ 0 h 1373524"/>
              <a:gd name="connsiteX1" fmla="*/ 9207500 w 9207500"/>
              <a:gd name="connsiteY1" fmla="*/ 0 h 1373524"/>
              <a:gd name="connsiteX2" fmla="*/ 9207500 w 9207500"/>
              <a:gd name="connsiteY2" fmla="*/ 1373524 h 1373524"/>
              <a:gd name="connsiteX3" fmla="*/ 0 w 9207500"/>
              <a:gd name="connsiteY3" fmla="*/ 992524 h 1373524"/>
              <a:gd name="connsiteX4" fmla="*/ 63500 w 9207500"/>
              <a:gd name="connsiteY4" fmla="*/ 0 h 1373524"/>
              <a:gd name="connsiteX0" fmla="*/ 63500 w 9207500"/>
              <a:gd name="connsiteY0" fmla="*/ 0 h 1373524"/>
              <a:gd name="connsiteX1" fmla="*/ 9207500 w 9207500"/>
              <a:gd name="connsiteY1" fmla="*/ 0 h 1373524"/>
              <a:gd name="connsiteX2" fmla="*/ 9207500 w 9207500"/>
              <a:gd name="connsiteY2" fmla="*/ 1373524 h 1373524"/>
              <a:gd name="connsiteX3" fmla="*/ 1905000 w 9207500"/>
              <a:gd name="connsiteY3" fmla="*/ 1143000 h 1373524"/>
              <a:gd name="connsiteX4" fmla="*/ 0 w 9207500"/>
              <a:gd name="connsiteY4" fmla="*/ 992524 h 1373524"/>
              <a:gd name="connsiteX5" fmla="*/ 63500 w 9207500"/>
              <a:gd name="connsiteY5" fmla="*/ 0 h 1373524"/>
              <a:gd name="connsiteX0" fmla="*/ 63500 w 9207500"/>
              <a:gd name="connsiteY0" fmla="*/ 0 h 1373524"/>
              <a:gd name="connsiteX1" fmla="*/ 9207500 w 9207500"/>
              <a:gd name="connsiteY1" fmla="*/ 0 h 1373524"/>
              <a:gd name="connsiteX2" fmla="*/ 9207500 w 9207500"/>
              <a:gd name="connsiteY2" fmla="*/ 1373524 h 1373524"/>
              <a:gd name="connsiteX3" fmla="*/ 1930400 w 9207500"/>
              <a:gd name="connsiteY3" fmla="*/ 1079500 h 1373524"/>
              <a:gd name="connsiteX4" fmla="*/ 0 w 9207500"/>
              <a:gd name="connsiteY4" fmla="*/ 992524 h 1373524"/>
              <a:gd name="connsiteX5" fmla="*/ 63500 w 9207500"/>
              <a:gd name="connsiteY5" fmla="*/ 0 h 1373524"/>
              <a:gd name="connsiteX0" fmla="*/ 63500 w 9207500"/>
              <a:gd name="connsiteY0" fmla="*/ 0 h 1373524"/>
              <a:gd name="connsiteX1" fmla="*/ 9207500 w 9207500"/>
              <a:gd name="connsiteY1" fmla="*/ 0 h 1373524"/>
              <a:gd name="connsiteX2" fmla="*/ 9207500 w 9207500"/>
              <a:gd name="connsiteY2" fmla="*/ 1373524 h 1373524"/>
              <a:gd name="connsiteX3" fmla="*/ 3098800 w 9207500"/>
              <a:gd name="connsiteY3" fmla="*/ 1181100 h 1373524"/>
              <a:gd name="connsiteX4" fmla="*/ 1930400 w 9207500"/>
              <a:gd name="connsiteY4" fmla="*/ 1079500 h 1373524"/>
              <a:gd name="connsiteX5" fmla="*/ 0 w 9207500"/>
              <a:gd name="connsiteY5" fmla="*/ 992524 h 1373524"/>
              <a:gd name="connsiteX6" fmla="*/ 63500 w 9207500"/>
              <a:gd name="connsiteY6" fmla="*/ 0 h 1373524"/>
              <a:gd name="connsiteX0" fmla="*/ 63500 w 9207500"/>
              <a:gd name="connsiteY0" fmla="*/ 0 h 1373524"/>
              <a:gd name="connsiteX1" fmla="*/ 9207500 w 9207500"/>
              <a:gd name="connsiteY1" fmla="*/ 0 h 1373524"/>
              <a:gd name="connsiteX2" fmla="*/ 9207500 w 9207500"/>
              <a:gd name="connsiteY2" fmla="*/ 1373524 h 1373524"/>
              <a:gd name="connsiteX3" fmla="*/ 3733800 w 9207500"/>
              <a:gd name="connsiteY3" fmla="*/ 1244600 h 1373524"/>
              <a:gd name="connsiteX4" fmla="*/ 3098800 w 9207500"/>
              <a:gd name="connsiteY4" fmla="*/ 1181100 h 1373524"/>
              <a:gd name="connsiteX5" fmla="*/ 1930400 w 9207500"/>
              <a:gd name="connsiteY5" fmla="*/ 1079500 h 1373524"/>
              <a:gd name="connsiteX6" fmla="*/ 0 w 9207500"/>
              <a:gd name="connsiteY6" fmla="*/ 992524 h 1373524"/>
              <a:gd name="connsiteX7" fmla="*/ 63500 w 9207500"/>
              <a:gd name="connsiteY7" fmla="*/ 0 h 1373524"/>
              <a:gd name="connsiteX0" fmla="*/ 63500 w 9207500"/>
              <a:gd name="connsiteY0" fmla="*/ 0 h 1373524"/>
              <a:gd name="connsiteX1" fmla="*/ 9207500 w 9207500"/>
              <a:gd name="connsiteY1" fmla="*/ 0 h 1373524"/>
              <a:gd name="connsiteX2" fmla="*/ 9207500 w 9207500"/>
              <a:gd name="connsiteY2" fmla="*/ 1373524 h 1373524"/>
              <a:gd name="connsiteX3" fmla="*/ 4318000 w 9207500"/>
              <a:gd name="connsiteY3" fmla="*/ 1282700 h 1373524"/>
              <a:gd name="connsiteX4" fmla="*/ 3733800 w 9207500"/>
              <a:gd name="connsiteY4" fmla="*/ 1244600 h 1373524"/>
              <a:gd name="connsiteX5" fmla="*/ 3098800 w 9207500"/>
              <a:gd name="connsiteY5" fmla="*/ 1181100 h 1373524"/>
              <a:gd name="connsiteX6" fmla="*/ 1930400 w 9207500"/>
              <a:gd name="connsiteY6" fmla="*/ 1079500 h 1373524"/>
              <a:gd name="connsiteX7" fmla="*/ 0 w 9207500"/>
              <a:gd name="connsiteY7" fmla="*/ 992524 h 1373524"/>
              <a:gd name="connsiteX8" fmla="*/ 63500 w 9207500"/>
              <a:gd name="connsiteY8" fmla="*/ 0 h 1373524"/>
              <a:gd name="connsiteX0" fmla="*/ 63500 w 9207500"/>
              <a:gd name="connsiteY0" fmla="*/ 0 h 1373524"/>
              <a:gd name="connsiteX1" fmla="*/ 9207500 w 9207500"/>
              <a:gd name="connsiteY1" fmla="*/ 0 h 1373524"/>
              <a:gd name="connsiteX2" fmla="*/ 9207500 w 9207500"/>
              <a:gd name="connsiteY2" fmla="*/ 1373524 h 1373524"/>
              <a:gd name="connsiteX3" fmla="*/ 5080000 w 9207500"/>
              <a:gd name="connsiteY3" fmla="*/ 1308100 h 1373524"/>
              <a:gd name="connsiteX4" fmla="*/ 4318000 w 9207500"/>
              <a:gd name="connsiteY4" fmla="*/ 1282700 h 1373524"/>
              <a:gd name="connsiteX5" fmla="*/ 3733800 w 9207500"/>
              <a:gd name="connsiteY5" fmla="*/ 1244600 h 1373524"/>
              <a:gd name="connsiteX6" fmla="*/ 3098800 w 9207500"/>
              <a:gd name="connsiteY6" fmla="*/ 1181100 h 1373524"/>
              <a:gd name="connsiteX7" fmla="*/ 1930400 w 9207500"/>
              <a:gd name="connsiteY7" fmla="*/ 1079500 h 1373524"/>
              <a:gd name="connsiteX8" fmla="*/ 0 w 9207500"/>
              <a:gd name="connsiteY8" fmla="*/ 992524 h 1373524"/>
              <a:gd name="connsiteX9" fmla="*/ 63500 w 9207500"/>
              <a:gd name="connsiteY9" fmla="*/ 0 h 1373524"/>
              <a:gd name="connsiteX0" fmla="*/ 63500 w 9207500"/>
              <a:gd name="connsiteY0" fmla="*/ 0 h 1373524"/>
              <a:gd name="connsiteX1" fmla="*/ 9207500 w 9207500"/>
              <a:gd name="connsiteY1" fmla="*/ 0 h 1373524"/>
              <a:gd name="connsiteX2" fmla="*/ 9207500 w 9207500"/>
              <a:gd name="connsiteY2" fmla="*/ 1373524 h 1373524"/>
              <a:gd name="connsiteX3" fmla="*/ 6070600 w 9207500"/>
              <a:gd name="connsiteY3" fmla="*/ 1270000 h 1373524"/>
              <a:gd name="connsiteX4" fmla="*/ 5080000 w 9207500"/>
              <a:gd name="connsiteY4" fmla="*/ 1308100 h 1373524"/>
              <a:gd name="connsiteX5" fmla="*/ 4318000 w 9207500"/>
              <a:gd name="connsiteY5" fmla="*/ 1282700 h 1373524"/>
              <a:gd name="connsiteX6" fmla="*/ 3733800 w 9207500"/>
              <a:gd name="connsiteY6" fmla="*/ 1244600 h 1373524"/>
              <a:gd name="connsiteX7" fmla="*/ 3098800 w 9207500"/>
              <a:gd name="connsiteY7" fmla="*/ 1181100 h 1373524"/>
              <a:gd name="connsiteX8" fmla="*/ 1930400 w 9207500"/>
              <a:gd name="connsiteY8" fmla="*/ 1079500 h 1373524"/>
              <a:gd name="connsiteX9" fmla="*/ 0 w 9207500"/>
              <a:gd name="connsiteY9" fmla="*/ 992524 h 1373524"/>
              <a:gd name="connsiteX10" fmla="*/ 63500 w 9207500"/>
              <a:gd name="connsiteY10" fmla="*/ 0 h 1373524"/>
              <a:gd name="connsiteX0" fmla="*/ 63500 w 9207500"/>
              <a:gd name="connsiteY0" fmla="*/ 0 h 1436045"/>
              <a:gd name="connsiteX1" fmla="*/ 9207500 w 9207500"/>
              <a:gd name="connsiteY1" fmla="*/ 0 h 1436045"/>
              <a:gd name="connsiteX2" fmla="*/ 9207500 w 9207500"/>
              <a:gd name="connsiteY2" fmla="*/ 1373524 h 1436045"/>
              <a:gd name="connsiteX3" fmla="*/ 6731000 w 9207500"/>
              <a:gd name="connsiteY3" fmla="*/ 1168400 h 1436045"/>
              <a:gd name="connsiteX4" fmla="*/ 6070600 w 9207500"/>
              <a:gd name="connsiteY4" fmla="*/ 1270000 h 1436045"/>
              <a:gd name="connsiteX5" fmla="*/ 5080000 w 9207500"/>
              <a:gd name="connsiteY5" fmla="*/ 1308100 h 1436045"/>
              <a:gd name="connsiteX6" fmla="*/ 4318000 w 9207500"/>
              <a:gd name="connsiteY6" fmla="*/ 1282700 h 1436045"/>
              <a:gd name="connsiteX7" fmla="*/ 3733800 w 9207500"/>
              <a:gd name="connsiteY7" fmla="*/ 1244600 h 1436045"/>
              <a:gd name="connsiteX8" fmla="*/ 3098800 w 9207500"/>
              <a:gd name="connsiteY8" fmla="*/ 1181100 h 1436045"/>
              <a:gd name="connsiteX9" fmla="*/ 1930400 w 9207500"/>
              <a:gd name="connsiteY9" fmla="*/ 1079500 h 1436045"/>
              <a:gd name="connsiteX10" fmla="*/ 0 w 9207500"/>
              <a:gd name="connsiteY10" fmla="*/ 992524 h 1436045"/>
              <a:gd name="connsiteX11" fmla="*/ 63500 w 9207500"/>
              <a:gd name="connsiteY11" fmla="*/ 0 h 1436045"/>
              <a:gd name="connsiteX0" fmla="*/ 63500 w 9207500"/>
              <a:gd name="connsiteY0" fmla="*/ 0 h 1373524"/>
              <a:gd name="connsiteX1" fmla="*/ 9207500 w 9207500"/>
              <a:gd name="connsiteY1" fmla="*/ 0 h 1373524"/>
              <a:gd name="connsiteX2" fmla="*/ 9207500 w 9207500"/>
              <a:gd name="connsiteY2" fmla="*/ 1373524 h 1373524"/>
              <a:gd name="connsiteX3" fmla="*/ 6731000 w 9207500"/>
              <a:gd name="connsiteY3" fmla="*/ 1168400 h 1373524"/>
              <a:gd name="connsiteX4" fmla="*/ 6070600 w 9207500"/>
              <a:gd name="connsiteY4" fmla="*/ 1270000 h 1373524"/>
              <a:gd name="connsiteX5" fmla="*/ 5080000 w 9207500"/>
              <a:gd name="connsiteY5" fmla="*/ 1308100 h 1373524"/>
              <a:gd name="connsiteX6" fmla="*/ 4318000 w 9207500"/>
              <a:gd name="connsiteY6" fmla="*/ 1282700 h 1373524"/>
              <a:gd name="connsiteX7" fmla="*/ 3733800 w 9207500"/>
              <a:gd name="connsiteY7" fmla="*/ 1244600 h 1373524"/>
              <a:gd name="connsiteX8" fmla="*/ 3098800 w 9207500"/>
              <a:gd name="connsiteY8" fmla="*/ 1181100 h 1373524"/>
              <a:gd name="connsiteX9" fmla="*/ 1930400 w 9207500"/>
              <a:gd name="connsiteY9" fmla="*/ 1079500 h 1373524"/>
              <a:gd name="connsiteX10" fmla="*/ 0 w 9207500"/>
              <a:gd name="connsiteY10" fmla="*/ 992524 h 1373524"/>
              <a:gd name="connsiteX11" fmla="*/ 63500 w 9207500"/>
              <a:gd name="connsiteY11" fmla="*/ 0 h 1373524"/>
              <a:gd name="connsiteX0" fmla="*/ 63500 w 9245600"/>
              <a:gd name="connsiteY0" fmla="*/ 0 h 1308100"/>
              <a:gd name="connsiteX1" fmla="*/ 9207500 w 9245600"/>
              <a:gd name="connsiteY1" fmla="*/ 0 h 1308100"/>
              <a:gd name="connsiteX2" fmla="*/ 9245600 w 9245600"/>
              <a:gd name="connsiteY2" fmla="*/ 662324 h 1308100"/>
              <a:gd name="connsiteX3" fmla="*/ 6731000 w 9245600"/>
              <a:gd name="connsiteY3" fmla="*/ 1168400 h 1308100"/>
              <a:gd name="connsiteX4" fmla="*/ 6070600 w 9245600"/>
              <a:gd name="connsiteY4" fmla="*/ 1270000 h 1308100"/>
              <a:gd name="connsiteX5" fmla="*/ 5080000 w 9245600"/>
              <a:gd name="connsiteY5" fmla="*/ 1308100 h 1308100"/>
              <a:gd name="connsiteX6" fmla="*/ 4318000 w 9245600"/>
              <a:gd name="connsiteY6" fmla="*/ 1282700 h 1308100"/>
              <a:gd name="connsiteX7" fmla="*/ 3733800 w 9245600"/>
              <a:gd name="connsiteY7" fmla="*/ 1244600 h 1308100"/>
              <a:gd name="connsiteX8" fmla="*/ 3098800 w 9245600"/>
              <a:gd name="connsiteY8" fmla="*/ 1181100 h 1308100"/>
              <a:gd name="connsiteX9" fmla="*/ 1930400 w 9245600"/>
              <a:gd name="connsiteY9" fmla="*/ 1079500 h 1308100"/>
              <a:gd name="connsiteX10" fmla="*/ 0 w 9245600"/>
              <a:gd name="connsiteY10" fmla="*/ 992524 h 1308100"/>
              <a:gd name="connsiteX11" fmla="*/ 63500 w 9245600"/>
              <a:gd name="connsiteY11" fmla="*/ 0 h 1308100"/>
              <a:gd name="connsiteX0" fmla="*/ 63500 w 9245600"/>
              <a:gd name="connsiteY0" fmla="*/ 0 h 1308100"/>
              <a:gd name="connsiteX1" fmla="*/ 9207500 w 9245600"/>
              <a:gd name="connsiteY1" fmla="*/ 0 h 1308100"/>
              <a:gd name="connsiteX2" fmla="*/ 9245600 w 9245600"/>
              <a:gd name="connsiteY2" fmla="*/ 662324 h 1308100"/>
              <a:gd name="connsiteX3" fmla="*/ 6731000 w 9245600"/>
              <a:gd name="connsiteY3" fmla="*/ 1168400 h 1308100"/>
              <a:gd name="connsiteX4" fmla="*/ 6070600 w 9245600"/>
              <a:gd name="connsiteY4" fmla="*/ 1270000 h 1308100"/>
              <a:gd name="connsiteX5" fmla="*/ 5080000 w 9245600"/>
              <a:gd name="connsiteY5" fmla="*/ 1308100 h 1308100"/>
              <a:gd name="connsiteX6" fmla="*/ 4318000 w 9245600"/>
              <a:gd name="connsiteY6" fmla="*/ 1282700 h 1308100"/>
              <a:gd name="connsiteX7" fmla="*/ 3733800 w 9245600"/>
              <a:gd name="connsiteY7" fmla="*/ 1244600 h 1308100"/>
              <a:gd name="connsiteX8" fmla="*/ 3098800 w 9245600"/>
              <a:gd name="connsiteY8" fmla="*/ 1181100 h 1308100"/>
              <a:gd name="connsiteX9" fmla="*/ 1930400 w 9245600"/>
              <a:gd name="connsiteY9" fmla="*/ 1079500 h 1308100"/>
              <a:gd name="connsiteX10" fmla="*/ 0 w 9245600"/>
              <a:gd name="connsiteY10" fmla="*/ 992524 h 1308100"/>
              <a:gd name="connsiteX11" fmla="*/ 63500 w 9245600"/>
              <a:gd name="connsiteY11" fmla="*/ 0 h 1308100"/>
              <a:gd name="connsiteX0" fmla="*/ 63500 w 9207500"/>
              <a:gd name="connsiteY0" fmla="*/ 0 h 1308100"/>
              <a:gd name="connsiteX1" fmla="*/ 9207500 w 9207500"/>
              <a:gd name="connsiteY1" fmla="*/ 0 h 1308100"/>
              <a:gd name="connsiteX2" fmla="*/ 9004300 w 9207500"/>
              <a:gd name="connsiteY2" fmla="*/ 649624 h 1308100"/>
              <a:gd name="connsiteX3" fmla="*/ 6731000 w 9207500"/>
              <a:gd name="connsiteY3" fmla="*/ 1168400 h 1308100"/>
              <a:gd name="connsiteX4" fmla="*/ 6070600 w 9207500"/>
              <a:gd name="connsiteY4" fmla="*/ 1270000 h 1308100"/>
              <a:gd name="connsiteX5" fmla="*/ 5080000 w 9207500"/>
              <a:gd name="connsiteY5" fmla="*/ 1308100 h 1308100"/>
              <a:gd name="connsiteX6" fmla="*/ 4318000 w 9207500"/>
              <a:gd name="connsiteY6" fmla="*/ 1282700 h 1308100"/>
              <a:gd name="connsiteX7" fmla="*/ 3733800 w 9207500"/>
              <a:gd name="connsiteY7" fmla="*/ 1244600 h 1308100"/>
              <a:gd name="connsiteX8" fmla="*/ 3098800 w 9207500"/>
              <a:gd name="connsiteY8" fmla="*/ 1181100 h 1308100"/>
              <a:gd name="connsiteX9" fmla="*/ 1930400 w 9207500"/>
              <a:gd name="connsiteY9" fmla="*/ 1079500 h 1308100"/>
              <a:gd name="connsiteX10" fmla="*/ 0 w 9207500"/>
              <a:gd name="connsiteY10" fmla="*/ 992524 h 1308100"/>
              <a:gd name="connsiteX11" fmla="*/ 63500 w 9207500"/>
              <a:gd name="connsiteY11" fmla="*/ 0 h 1308100"/>
              <a:gd name="connsiteX0" fmla="*/ 63500 w 9207500"/>
              <a:gd name="connsiteY0" fmla="*/ 0 h 1308100"/>
              <a:gd name="connsiteX1" fmla="*/ 9207500 w 9207500"/>
              <a:gd name="connsiteY1" fmla="*/ 0 h 1308100"/>
              <a:gd name="connsiteX2" fmla="*/ 9004300 w 9207500"/>
              <a:gd name="connsiteY2" fmla="*/ 649624 h 1308100"/>
              <a:gd name="connsiteX3" fmla="*/ 6731000 w 9207500"/>
              <a:gd name="connsiteY3" fmla="*/ 1168400 h 1308100"/>
              <a:gd name="connsiteX4" fmla="*/ 6070600 w 9207500"/>
              <a:gd name="connsiteY4" fmla="*/ 1270000 h 1308100"/>
              <a:gd name="connsiteX5" fmla="*/ 5080000 w 9207500"/>
              <a:gd name="connsiteY5" fmla="*/ 1308100 h 1308100"/>
              <a:gd name="connsiteX6" fmla="*/ 4318000 w 9207500"/>
              <a:gd name="connsiteY6" fmla="*/ 1282700 h 1308100"/>
              <a:gd name="connsiteX7" fmla="*/ 3733800 w 9207500"/>
              <a:gd name="connsiteY7" fmla="*/ 1244600 h 1308100"/>
              <a:gd name="connsiteX8" fmla="*/ 3098800 w 9207500"/>
              <a:gd name="connsiteY8" fmla="*/ 1181100 h 1308100"/>
              <a:gd name="connsiteX9" fmla="*/ 1930400 w 9207500"/>
              <a:gd name="connsiteY9" fmla="*/ 1079500 h 1308100"/>
              <a:gd name="connsiteX10" fmla="*/ 0 w 9207500"/>
              <a:gd name="connsiteY10" fmla="*/ 992524 h 1308100"/>
              <a:gd name="connsiteX11" fmla="*/ 63500 w 9207500"/>
              <a:gd name="connsiteY11" fmla="*/ 0 h 1308100"/>
              <a:gd name="connsiteX0" fmla="*/ 63500 w 9024326"/>
              <a:gd name="connsiteY0" fmla="*/ 12700 h 1320800"/>
              <a:gd name="connsiteX1" fmla="*/ 8826500 w 9024326"/>
              <a:gd name="connsiteY1" fmla="*/ 0 h 1320800"/>
              <a:gd name="connsiteX2" fmla="*/ 9004300 w 9024326"/>
              <a:gd name="connsiteY2" fmla="*/ 662324 h 1320800"/>
              <a:gd name="connsiteX3" fmla="*/ 6731000 w 9024326"/>
              <a:gd name="connsiteY3" fmla="*/ 1181100 h 1320800"/>
              <a:gd name="connsiteX4" fmla="*/ 6070600 w 9024326"/>
              <a:gd name="connsiteY4" fmla="*/ 1282700 h 1320800"/>
              <a:gd name="connsiteX5" fmla="*/ 5080000 w 9024326"/>
              <a:gd name="connsiteY5" fmla="*/ 1320800 h 1320800"/>
              <a:gd name="connsiteX6" fmla="*/ 4318000 w 9024326"/>
              <a:gd name="connsiteY6" fmla="*/ 1295400 h 1320800"/>
              <a:gd name="connsiteX7" fmla="*/ 3733800 w 9024326"/>
              <a:gd name="connsiteY7" fmla="*/ 1257300 h 1320800"/>
              <a:gd name="connsiteX8" fmla="*/ 3098800 w 9024326"/>
              <a:gd name="connsiteY8" fmla="*/ 1193800 h 1320800"/>
              <a:gd name="connsiteX9" fmla="*/ 1930400 w 9024326"/>
              <a:gd name="connsiteY9" fmla="*/ 1092200 h 1320800"/>
              <a:gd name="connsiteX10" fmla="*/ 0 w 9024326"/>
              <a:gd name="connsiteY10" fmla="*/ 1005224 h 1320800"/>
              <a:gd name="connsiteX11" fmla="*/ 63500 w 9024326"/>
              <a:gd name="connsiteY11" fmla="*/ 12700 h 1320800"/>
              <a:gd name="connsiteX0" fmla="*/ 63500 w 8826500"/>
              <a:gd name="connsiteY0" fmla="*/ 12700 h 1320800"/>
              <a:gd name="connsiteX1" fmla="*/ 8826500 w 8826500"/>
              <a:gd name="connsiteY1" fmla="*/ 0 h 1320800"/>
              <a:gd name="connsiteX2" fmla="*/ 8585200 w 8826500"/>
              <a:gd name="connsiteY2" fmla="*/ 700424 h 1320800"/>
              <a:gd name="connsiteX3" fmla="*/ 6731000 w 8826500"/>
              <a:gd name="connsiteY3" fmla="*/ 1181100 h 1320800"/>
              <a:gd name="connsiteX4" fmla="*/ 6070600 w 8826500"/>
              <a:gd name="connsiteY4" fmla="*/ 1282700 h 1320800"/>
              <a:gd name="connsiteX5" fmla="*/ 5080000 w 8826500"/>
              <a:gd name="connsiteY5" fmla="*/ 1320800 h 1320800"/>
              <a:gd name="connsiteX6" fmla="*/ 4318000 w 8826500"/>
              <a:gd name="connsiteY6" fmla="*/ 1295400 h 1320800"/>
              <a:gd name="connsiteX7" fmla="*/ 3733800 w 8826500"/>
              <a:gd name="connsiteY7" fmla="*/ 1257300 h 1320800"/>
              <a:gd name="connsiteX8" fmla="*/ 3098800 w 8826500"/>
              <a:gd name="connsiteY8" fmla="*/ 1193800 h 1320800"/>
              <a:gd name="connsiteX9" fmla="*/ 1930400 w 8826500"/>
              <a:gd name="connsiteY9" fmla="*/ 1092200 h 1320800"/>
              <a:gd name="connsiteX10" fmla="*/ 0 w 8826500"/>
              <a:gd name="connsiteY10" fmla="*/ 1005224 h 1320800"/>
              <a:gd name="connsiteX11" fmla="*/ 63500 w 8826500"/>
              <a:gd name="connsiteY11" fmla="*/ 12700 h 1320800"/>
              <a:gd name="connsiteX0" fmla="*/ 63500 w 8826500"/>
              <a:gd name="connsiteY0" fmla="*/ 12700 h 1320800"/>
              <a:gd name="connsiteX1" fmla="*/ 8826500 w 8826500"/>
              <a:gd name="connsiteY1" fmla="*/ 0 h 1320800"/>
              <a:gd name="connsiteX2" fmla="*/ 8496300 w 8826500"/>
              <a:gd name="connsiteY2" fmla="*/ 700424 h 1320800"/>
              <a:gd name="connsiteX3" fmla="*/ 6731000 w 8826500"/>
              <a:gd name="connsiteY3" fmla="*/ 1181100 h 1320800"/>
              <a:gd name="connsiteX4" fmla="*/ 6070600 w 8826500"/>
              <a:gd name="connsiteY4" fmla="*/ 1282700 h 1320800"/>
              <a:gd name="connsiteX5" fmla="*/ 5080000 w 8826500"/>
              <a:gd name="connsiteY5" fmla="*/ 1320800 h 1320800"/>
              <a:gd name="connsiteX6" fmla="*/ 4318000 w 8826500"/>
              <a:gd name="connsiteY6" fmla="*/ 1295400 h 1320800"/>
              <a:gd name="connsiteX7" fmla="*/ 3733800 w 8826500"/>
              <a:gd name="connsiteY7" fmla="*/ 1257300 h 1320800"/>
              <a:gd name="connsiteX8" fmla="*/ 3098800 w 8826500"/>
              <a:gd name="connsiteY8" fmla="*/ 1193800 h 1320800"/>
              <a:gd name="connsiteX9" fmla="*/ 1930400 w 8826500"/>
              <a:gd name="connsiteY9" fmla="*/ 1092200 h 1320800"/>
              <a:gd name="connsiteX10" fmla="*/ 0 w 8826500"/>
              <a:gd name="connsiteY10" fmla="*/ 1005224 h 1320800"/>
              <a:gd name="connsiteX11" fmla="*/ 63500 w 8826500"/>
              <a:gd name="connsiteY11" fmla="*/ 12700 h 1320800"/>
              <a:gd name="connsiteX0" fmla="*/ 63500 w 8826500"/>
              <a:gd name="connsiteY0" fmla="*/ 12700 h 1320800"/>
              <a:gd name="connsiteX1" fmla="*/ 8826500 w 8826500"/>
              <a:gd name="connsiteY1" fmla="*/ 0 h 1320800"/>
              <a:gd name="connsiteX2" fmla="*/ 8496300 w 8826500"/>
              <a:gd name="connsiteY2" fmla="*/ 700424 h 1320800"/>
              <a:gd name="connsiteX3" fmla="*/ 6731000 w 8826500"/>
              <a:gd name="connsiteY3" fmla="*/ 1181100 h 1320800"/>
              <a:gd name="connsiteX4" fmla="*/ 6070600 w 8826500"/>
              <a:gd name="connsiteY4" fmla="*/ 1282700 h 1320800"/>
              <a:gd name="connsiteX5" fmla="*/ 5080000 w 8826500"/>
              <a:gd name="connsiteY5" fmla="*/ 1320800 h 1320800"/>
              <a:gd name="connsiteX6" fmla="*/ 4318000 w 8826500"/>
              <a:gd name="connsiteY6" fmla="*/ 1295400 h 1320800"/>
              <a:gd name="connsiteX7" fmla="*/ 3733800 w 8826500"/>
              <a:gd name="connsiteY7" fmla="*/ 1257300 h 1320800"/>
              <a:gd name="connsiteX8" fmla="*/ 3098800 w 8826500"/>
              <a:gd name="connsiteY8" fmla="*/ 1193800 h 1320800"/>
              <a:gd name="connsiteX9" fmla="*/ 1930400 w 8826500"/>
              <a:gd name="connsiteY9" fmla="*/ 1092200 h 1320800"/>
              <a:gd name="connsiteX10" fmla="*/ 0 w 8826500"/>
              <a:gd name="connsiteY10" fmla="*/ 1005224 h 1320800"/>
              <a:gd name="connsiteX11" fmla="*/ 63500 w 8826500"/>
              <a:gd name="connsiteY11" fmla="*/ 12700 h 1320800"/>
              <a:gd name="connsiteX0" fmla="*/ 63500 w 8826500"/>
              <a:gd name="connsiteY0" fmla="*/ 12700 h 1320800"/>
              <a:gd name="connsiteX1" fmla="*/ 8826500 w 8826500"/>
              <a:gd name="connsiteY1" fmla="*/ 0 h 1320800"/>
              <a:gd name="connsiteX2" fmla="*/ 8496300 w 8826500"/>
              <a:gd name="connsiteY2" fmla="*/ 700424 h 1320800"/>
              <a:gd name="connsiteX3" fmla="*/ 6731000 w 8826500"/>
              <a:gd name="connsiteY3" fmla="*/ 1181100 h 1320800"/>
              <a:gd name="connsiteX4" fmla="*/ 6070600 w 8826500"/>
              <a:gd name="connsiteY4" fmla="*/ 1282700 h 1320800"/>
              <a:gd name="connsiteX5" fmla="*/ 5080000 w 8826500"/>
              <a:gd name="connsiteY5" fmla="*/ 1320800 h 1320800"/>
              <a:gd name="connsiteX6" fmla="*/ 4318000 w 8826500"/>
              <a:gd name="connsiteY6" fmla="*/ 1295400 h 1320800"/>
              <a:gd name="connsiteX7" fmla="*/ 3733800 w 8826500"/>
              <a:gd name="connsiteY7" fmla="*/ 1257300 h 1320800"/>
              <a:gd name="connsiteX8" fmla="*/ 3098800 w 8826500"/>
              <a:gd name="connsiteY8" fmla="*/ 1193800 h 1320800"/>
              <a:gd name="connsiteX9" fmla="*/ 1930400 w 8826500"/>
              <a:gd name="connsiteY9" fmla="*/ 1092200 h 1320800"/>
              <a:gd name="connsiteX10" fmla="*/ 0 w 8826500"/>
              <a:gd name="connsiteY10" fmla="*/ 1005224 h 1320800"/>
              <a:gd name="connsiteX11" fmla="*/ 63500 w 8826500"/>
              <a:gd name="connsiteY11" fmla="*/ 12700 h 1320800"/>
              <a:gd name="connsiteX0" fmla="*/ 63500 w 8826500"/>
              <a:gd name="connsiteY0" fmla="*/ 12700 h 1320800"/>
              <a:gd name="connsiteX1" fmla="*/ 8826500 w 8826500"/>
              <a:gd name="connsiteY1" fmla="*/ 0 h 1320800"/>
              <a:gd name="connsiteX2" fmla="*/ 8496300 w 8826500"/>
              <a:gd name="connsiteY2" fmla="*/ 700424 h 1320800"/>
              <a:gd name="connsiteX3" fmla="*/ 6731000 w 8826500"/>
              <a:gd name="connsiteY3" fmla="*/ 1181100 h 1320800"/>
              <a:gd name="connsiteX4" fmla="*/ 6070600 w 8826500"/>
              <a:gd name="connsiteY4" fmla="*/ 1282700 h 1320800"/>
              <a:gd name="connsiteX5" fmla="*/ 5080000 w 8826500"/>
              <a:gd name="connsiteY5" fmla="*/ 1320800 h 1320800"/>
              <a:gd name="connsiteX6" fmla="*/ 4318000 w 8826500"/>
              <a:gd name="connsiteY6" fmla="*/ 1295400 h 1320800"/>
              <a:gd name="connsiteX7" fmla="*/ 3733800 w 8826500"/>
              <a:gd name="connsiteY7" fmla="*/ 1257300 h 1320800"/>
              <a:gd name="connsiteX8" fmla="*/ 3098800 w 8826500"/>
              <a:gd name="connsiteY8" fmla="*/ 1193800 h 1320800"/>
              <a:gd name="connsiteX9" fmla="*/ 1930400 w 8826500"/>
              <a:gd name="connsiteY9" fmla="*/ 1092200 h 1320800"/>
              <a:gd name="connsiteX10" fmla="*/ 0 w 8826500"/>
              <a:gd name="connsiteY10" fmla="*/ 1005224 h 1320800"/>
              <a:gd name="connsiteX11" fmla="*/ 63500 w 8826500"/>
              <a:gd name="connsiteY11" fmla="*/ 12700 h 1320800"/>
              <a:gd name="connsiteX0" fmla="*/ 63500 w 8826500"/>
              <a:gd name="connsiteY0" fmla="*/ 12700 h 1320800"/>
              <a:gd name="connsiteX1" fmla="*/ 8826500 w 8826500"/>
              <a:gd name="connsiteY1" fmla="*/ 0 h 1320800"/>
              <a:gd name="connsiteX2" fmla="*/ 8496300 w 8826500"/>
              <a:gd name="connsiteY2" fmla="*/ 700424 h 1320800"/>
              <a:gd name="connsiteX3" fmla="*/ 6731000 w 8826500"/>
              <a:gd name="connsiteY3" fmla="*/ 1181100 h 1320800"/>
              <a:gd name="connsiteX4" fmla="*/ 6070600 w 8826500"/>
              <a:gd name="connsiteY4" fmla="*/ 1282700 h 1320800"/>
              <a:gd name="connsiteX5" fmla="*/ 5080000 w 8826500"/>
              <a:gd name="connsiteY5" fmla="*/ 1320800 h 1320800"/>
              <a:gd name="connsiteX6" fmla="*/ 4318000 w 8826500"/>
              <a:gd name="connsiteY6" fmla="*/ 1295400 h 1320800"/>
              <a:gd name="connsiteX7" fmla="*/ 3733800 w 8826500"/>
              <a:gd name="connsiteY7" fmla="*/ 1257300 h 1320800"/>
              <a:gd name="connsiteX8" fmla="*/ 3098800 w 8826500"/>
              <a:gd name="connsiteY8" fmla="*/ 1193800 h 1320800"/>
              <a:gd name="connsiteX9" fmla="*/ 1930400 w 8826500"/>
              <a:gd name="connsiteY9" fmla="*/ 1092200 h 1320800"/>
              <a:gd name="connsiteX10" fmla="*/ 0 w 8826500"/>
              <a:gd name="connsiteY10" fmla="*/ 1005224 h 1320800"/>
              <a:gd name="connsiteX11" fmla="*/ 63500 w 8826500"/>
              <a:gd name="connsiteY11" fmla="*/ 12700 h 1320800"/>
              <a:gd name="connsiteX0" fmla="*/ 63500 w 8826500"/>
              <a:gd name="connsiteY0" fmla="*/ 12700 h 1320800"/>
              <a:gd name="connsiteX1" fmla="*/ 8826500 w 8826500"/>
              <a:gd name="connsiteY1" fmla="*/ 0 h 1320800"/>
              <a:gd name="connsiteX2" fmla="*/ 8496300 w 8826500"/>
              <a:gd name="connsiteY2" fmla="*/ 700424 h 1320800"/>
              <a:gd name="connsiteX3" fmla="*/ 6731000 w 8826500"/>
              <a:gd name="connsiteY3" fmla="*/ 1181100 h 1320800"/>
              <a:gd name="connsiteX4" fmla="*/ 6070600 w 8826500"/>
              <a:gd name="connsiteY4" fmla="*/ 1282700 h 1320800"/>
              <a:gd name="connsiteX5" fmla="*/ 5080000 w 8826500"/>
              <a:gd name="connsiteY5" fmla="*/ 1320800 h 1320800"/>
              <a:gd name="connsiteX6" fmla="*/ 4318000 w 8826500"/>
              <a:gd name="connsiteY6" fmla="*/ 1295400 h 1320800"/>
              <a:gd name="connsiteX7" fmla="*/ 3733800 w 8826500"/>
              <a:gd name="connsiteY7" fmla="*/ 1257300 h 1320800"/>
              <a:gd name="connsiteX8" fmla="*/ 3098800 w 8826500"/>
              <a:gd name="connsiteY8" fmla="*/ 1193800 h 1320800"/>
              <a:gd name="connsiteX9" fmla="*/ 1930400 w 8826500"/>
              <a:gd name="connsiteY9" fmla="*/ 1092200 h 1320800"/>
              <a:gd name="connsiteX10" fmla="*/ 0 w 8826500"/>
              <a:gd name="connsiteY10" fmla="*/ 1005224 h 1320800"/>
              <a:gd name="connsiteX11" fmla="*/ 63500 w 8826500"/>
              <a:gd name="connsiteY11" fmla="*/ 12700 h 1320800"/>
              <a:gd name="connsiteX0" fmla="*/ 63500 w 8826500"/>
              <a:gd name="connsiteY0" fmla="*/ 12700 h 1320800"/>
              <a:gd name="connsiteX1" fmla="*/ 8826500 w 8826500"/>
              <a:gd name="connsiteY1" fmla="*/ 0 h 1320800"/>
              <a:gd name="connsiteX2" fmla="*/ 8496300 w 8826500"/>
              <a:gd name="connsiteY2" fmla="*/ 700424 h 1320800"/>
              <a:gd name="connsiteX3" fmla="*/ 6781800 w 8826500"/>
              <a:gd name="connsiteY3" fmla="*/ 1206500 h 1320800"/>
              <a:gd name="connsiteX4" fmla="*/ 6070600 w 8826500"/>
              <a:gd name="connsiteY4" fmla="*/ 1282700 h 1320800"/>
              <a:gd name="connsiteX5" fmla="*/ 5080000 w 8826500"/>
              <a:gd name="connsiteY5" fmla="*/ 1320800 h 1320800"/>
              <a:gd name="connsiteX6" fmla="*/ 4318000 w 8826500"/>
              <a:gd name="connsiteY6" fmla="*/ 1295400 h 1320800"/>
              <a:gd name="connsiteX7" fmla="*/ 3733800 w 8826500"/>
              <a:gd name="connsiteY7" fmla="*/ 1257300 h 1320800"/>
              <a:gd name="connsiteX8" fmla="*/ 3098800 w 8826500"/>
              <a:gd name="connsiteY8" fmla="*/ 1193800 h 1320800"/>
              <a:gd name="connsiteX9" fmla="*/ 1930400 w 8826500"/>
              <a:gd name="connsiteY9" fmla="*/ 1092200 h 1320800"/>
              <a:gd name="connsiteX10" fmla="*/ 0 w 8826500"/>
              <a:gd name="connsiteY10" fmla="*/ 1005224 h 1320800"/>
              <a:gd name="connsiteX11" fmla="*/ 63500 w 8826500"/>
              <a:gd name="connsiteY11" fmla="*/ 12700 h 1320800"/>
              <a:gd name="connsiteX0" fmla="*/ 63500 w 8826500"/>
              <a:gd name="connsiteY0" fmla="*/ 12700 h 1320800"/>
              <a:gd name="connsiteX1" fmla="*/ 8826500 w 8826500"/>
              <a:gd name="connsiteY1" fmla="*/ 0 h 1320800"/>
              <a:gd name="connsiteX2" fmla="*/ 8496300 w 8826500"/>
              <a:gd name="connsiteY2" fmla="*/ 700424 h 1320800"/>
              <a:gd name="connsiteX3" fmla="*/ 6781800 w 8826500"/>
              <a:gd name="connsiteY3" fmla="*/ 1206500 h 1320800"/>
              <a:gd name="connsiteX4" fmla="*/ 6070600 w 8826500"/>
              <a:gd name="connsiteY4" fmla="*/ 1282700 h 1320800"/>
              <a:gd name="connsiteX5" fmla="*/ 5080000 w 8826500"/>
              <a:gd name="connsiteY5" fmla="*/ 1320800 h 1320800"/>
              <a:gd name="connsiteX6" fmla="*/ 4318000 w 8826500"/>
              <a:gd name="connsiteY6" fmla="*/ 1295400 h 1320800"/>
              <a:gd name="connsiteX7" fmla="*/ 3733800 w 8826500"/>
              <a:gd name="connsiteY7" fmla="*/ 1257300 h 1320800"/>
              <a:gd name="connsiteX8" fmla="*/ 3098800 w 8826500"/>
              <a:gd name="connsiteY8" fmla="*/ 1193800 h 1320800"/>
              <a:gd name="connsiteX9" fmla="*/ 1930400 w 8826500"/>
              <a:gd name="connsiteY9" fmla="*/ 1092200 h 1320800"/>
              <a:gd name="connsiteX10" fmla="*/ 0 w 8826500"/>
              <a:gd name="connsiteY10" fmla="*/ 1005224 h 1320800"/>
              <a:gd name="connsiteX11" fmla="*/ 63500 w 8826500"/>
              <a:gd name="connsiteY11" fmla="*/ 12700 h 1320800"/>
              <a:gd name="connsiteX0" fmla="*/ 63500 w 8826500"/>
              <a:gd name="connsiteY0" fmla="*/ 12700 h 1320800"/>
              <a:gd name="connsiteX1" fmla="*/ 8826500 w 8826500"/>
              <a:gd name="connsiteY1" fmla="*/ 0 h 1320800"/>
              <a:gd name="connsiteX2" fmla="*/ 8496300 w 8826500"/>
              <a:gd name="connsiteY2" fmla="*/ 700424 h 1320800"/>
              <a:gd name="connsiteX3" fmla="*/ 6781800 w 8826500"/>
              <a:gd name="connsiteY3" fmla="*/ 1206500 h 1320800"/>
              <a:gd name="connsiteX4" fmla="*/ 6070600 w 8826500"/>
              <a:gd name="connsiteY4" fmla="*/ 1282700 h 1320800"/>
              <a:gd name="connsiteX5" fmla="*/ 5080000 w 8826500"/>
              <a:gd name="connsiteY5" fmla="*/ 1320800 h 1320800"/>
              <a:gd name="connsiteX6" fmla="*/ 4318000 w 8826500"/>
              <a:gd name="connsiteY6" fmla="*/ 1295400 h 1320800"/>
              <a:gd name="connsiteX7" fmla="*/ 3733800 w 8826500"/>
              <a:gd name="connsiteY7" fmla="*/ 1257300 h 1320800"/>
              <a:gd name="connsiteX8" fmla="*/ 3098800 w 8826500"/>
              <a:gd name="connsiteY8" fmla="*/ 1193800 h 1320800"/>
              <a:gd name="connsiteX9" fmla="*/ 1930400 w 8826500"/>
              <a:gd name="connsiteY9" fmla="*/ 1092200 h 1320800"/>
              <a:gd name="connsiteX10" fmla="*/ 0 w 8826500"/>
              <a:gd name="connsiteY10" fmla="*/ 1005224 h 1320800"/>
              <a:gd name="connsiteX11" fmla="*/ 63500 w 8826500"/>
              <a:gd name="connsiteY11" fmla="*/ 12700 h 1320800"/>
              <a:gd name="connsiteX0" fmla="*/ 63500 w 8826500"/>
              <a:gd name="connsiteY0" fmla="*/ 12700 h 1320800"/>
              <a:gd name="connsiteX1" fmla="*/ 8826500 w 8826500"/>
              <a:gd name="connsiteY1" fmla="*/ 0 h 1320800"/>
              <a:gd name="connsiteX2" fmla="*/ 8496300 w 8826500"/>
              <a:gd name="connsiteY2" fmla="*/ 700424 h 1320800"/>
              <a:gd name="connsiteX3" fmla="*/ 6781800 w 8826500"/>
              <a:gd name="connsiteY3" fmla="*/ 1206500 h 1320800"/>
              <a:gd name="connsiteX4" fmla="*/ 6057900 w 8826500"/>
              <a:gd name="connsiteY4" fmla="*/ 1270000 h 1320800"/>
              <a:gd name="connsiteX5" fmla="*/ 5080000 w 8826500"/>
              <a:gd name="connsiteY5" fmla="*/ 1320800 h 1320800"/>
              <a:gd name="connsiteX6" fmla="*/ 4318000 w 8826500"/>
              <a:gd name="connsiteY6" fmla="*/ 1295400 h 1320800"/>
              <a:gd name="connsiteX7" fmla="*/ 3733800 w 8826500"/>
              <a:gd name="connsiteY7" fmla="*/ 1257300 h 1320800"/>
              <a:gd name="connsiteX8" fmla="*/ 3098800 w 8826500"/>
              <a:gd name="connsiteY8" fmla="*/ 1193800 h 1320800"/>
              <a:gd name="connsiteX9" fmla="*/ 1930400 w 8826500"/>
              <a:gd name="connsiteY9" fmla="*/ 1092200 h 1320800"/>
              <a:gd name="connsiteX10" fmla="*/ 0 w 8826500"/>
              <a:gd name="connsiteY10" fmla="*/ 1005224 h 1320800"/>
              <a:gd name="connsiteX11" fmla="*/ 63500 w 8826500"/>
              <a:gd name="connsiteY11" fmla="*/ 12700 h 1320800"/>
              <a:gd name="connsiteX0" fmla="*/ 63500 w 8826500"/>
              <a:gd name="connsiteY0" fmla="*/ 12700 h 1320800"/>
              <a:gd name="connsiteX1" fmla="*/ 8826500 w 8826500"/>
              <a:gd name="connsiteY1" fmla="*/ 0 h 1320800"/>
              <a:gd name="connsiteX2" fmla="*/ 8496300 w 8826500"/>
              <a:gd name="connsiteY2" fmla="*/ 700424 h 1320800"/>
              <a:gd name="connsiteX3" fmla="*/ 6781800 w 8826500"/>
              <a:gd name="connsiteY3" fmla="*/ 1206500 h 1320800"/>
              <a:gd name="connsiteX4" fmla="*/ 6070600 w 8826500"/>
              <a:gd name="connsiteY4" fmla="*/ 1308100 h 1320800"/>
              <a:gd name="connsiteX5" fmla="*/ 5080000 w 8826500"/>
              <a:gd name="connsiteY5" fmla="*/ 1320800 h 1320800"/>
              <a:gd name="connsiteX6" fmla="*/ 4318000 w 8826500"/>
              <a:gd name="connsiteY6" fmla="*/ 1295400 h 1320800"/>
              <a:gd name="connsiteX7" fmla="*/ 3733800 w 8826500"/>
              <a:gd name="connsiteY7" fmla="*/ 1257300 h 1320800"/>
              <a:gd name="connsiteX8" fmla="*/ 3098800 w 8826500"/>
              <a:gd name="connsiteY8" fmla="*/ 1193800 h 1320800"/>
              <a:gd name="connsiteX9" fmla="*/ 1930400 w 8826500"/>
              <a:gd name="connsiteY9" fmla="*/ 1092200 h 1320800"/>
              <a:gd name="connsiteX10" fmla="*/ 0 w 8826500"/>
              <a:gd name="connsiteY10" fmla="*/ 1005224 h 1320800"/>
              <a:gd name="connsiteX11" fmla="*/ 63500 w 8826500"/>
              <a:gd name="connsiteY11" fmla="*/ 12700 h 1320800"/>
              <a:gd name="connsiteX0" fmla="*/ 63500 w 8826500"/>
              <a:gd name="connsiteY0" fmla="*/ 12700 h 1320800"/>
              <a:gd name="connsiteX1" fmla="*/ 8826500 w 8826500"/>
              <a:gd name="connsiteY1" fmla="*/ 0 h 1320800"/>
              <a:gd name="connsiteX2" fmla="*/ 8496300 w 8826500"/>
              <a:gd name="connsiteY2" fmla="*/ 700424 h 1320800"/>
              <a:gd name="connsiteX3" fmla="*/ 6781800 w 8826500"/>
              <a:gd name="connsiteY3" fmla="*/ 1206500 h 1320800"/>
              <a:gd name="connsiteX4" fmla="*/ 6070600 w 8826500"/>
              <a:gd name="connsiteY4" fmla="*/ 1308100 h 1320800"/>
              <a:gd name="connsiteX5" fmla="*/ 5080000 w 8826500"/>
              <a:gd name="connsiteY5" fmla="*/ 1320800 h 1320800"/>
              <a:gd name="connsiteX6" fmla="*/ 4318000 w 8826500"/>
              <a:gd name="connsiteY6" fmla="*/ 1295400 h 1320800"/>
              <a:gd name="connsiteX7" fmla="*/ 3733800 w 8826500"/>
              <a:gd name="connsiteY7" fmla="*/ 1257300 h 1320800"/>
              <a:gd name="connsiteX8" fmla="*/ 3098800 w 8826500"/>
              <a:gd name="connsiteY8" fmla="*/ 1193800 h 1320800"/>
              <a:gd name="connsiteX9" fmla="*/ 1930400 w 8826500"/>
              <a:gd name="connsiteY9" fmla="*/ 1092200 h 1320800"/>
              <a:gd name="connsiteX10" fmla="*/ 0 w 8826500"/>
              <a:gd name="connsiteY10" fmla="*/ 1005224 h 1320800"/>
              <a:gd name="connsiteX11" fmla="*/ 63500 w 8826500"/>
              <a:gd name="connsiteY11" fmla="*/ 12700 h 1320800"/>
              <a:gd name="connsiteX0" fmla="*/ 63500 w 8826500"/>
              <a:gd name="connsiteY0" fmla="*/ 12700 h 1320800"/>
              <a:gd name="connsiteX1" fmla="*/ 8826500 w 8826500"/>
              <a:gd name="connsiteY1" fmla="*/ 0 h 1320800"/>
              <a:gd name="connsiteX2" fmla="*/ 8496300 w 8826500"/>
              <a:gd name="connsiteY2" fmla="*/ 700424 h 1320800"/>
              <a:gd name="connsiteX3" fmla="*/ 6781800 w 8826500"/>
              <a:gd name="connsiteY3" fmla="*/ 1206500 h 1320800"/>
              <a:gd name="connsiteX4" fmla="*/ 6070600 w 8826500"/>
              <a:gd name="connsiteY4" fmla="*/ 1308100 h 1320800"/>
              <a:gd name="connsiteX5" fmla="*/ 5080000 w 8826500"/>
              <a:gd name="connsiteY5" fmla="*/ 1320800 h 1320800"/>
              <a:gd name="connsiteX6" fmla="*/ 4318000 w 8826500"/>
              <a:gd name="connsiteY6" fmla="*/ 1295400 h 1320800"/>
              <a:gd name="connsiteX7" fmla="*/ 3733800 w 8826500"/>
              <a:gd name="connsiteY7" fmla="*/ 1257300 h 1320800"/>
              <a:gd name="connsiteX8" fmla="*/ 3098800 w 8826500"/>
              <a:gd name="connsiteY8" fmla="*/ 1193800 h 1320800"/>
              <a:gd name="connsiteX9" fmla="*/ 1930400 w 8826500"/>
              <a:gd name="connsiteY9" fmla="*/ 1092200 h 1320800"/>
              <a:gd name="connsiteX10" fmla="*/ 0 w 8826500"/>
              <a:gd name="connsiteY10" fmla="*/ 1005224 h 1320800"/>
              <a:gd name="connsiteX11" fmla="*/ 63500 w 8826500"/>
              <a:gd name="connsiteY11" fmla="*/ 12700 h 1320800"/>
              <a:gd name="connsiteX0" fmla="*/ 63500 w 8826500"/>
              <a:gd name="connsiteY0" fmla="*/ 12700 h 1320800"/>
              <a:gd name="connsiteX1" fmla="*/ 8826500 w 8826500"/>
              <a:gd name="connsiteY1" fmla="*/ 0 h 1320800"/>
              <a:gd name="connsiteX2" fmla="*/ 8496300 w 8826500"/>
              <a:gd name="connsiteY2" fmla="*/ 700424 h 1320800"/>
              <a:gd name="connsiteX3" fmla="*/ 6781800 w 8826500"/>
              <a:gd name="connsiteY3" fmla="*/ 1206500 h 1320800"/>
              <a:gd name="connsiteX4" fmla="*/ 6070600 w 8826500"/>
              <a:gd name="connsiteY4" fmla="*/ 1308100 h 1320800"/>
              <a:gd name="connsiteX5" fmla="*/ 5080000 w 8826500"/>
              <a:gd name="connsiteY5" fmla="*/ 1320800 h 1320800"/>
              <a:gd name="connsiteX6" fmla="*/ 4318000 w 8826500"/>
              <a:gd name="connsiteY6" fmla="*/ 1295400 h 1320800"/>
              <a:gd name="connsiteX7" fmla="*/ 3733800 w 8826500"/>
              <a:gd name="connsiteY7" fmla="*/ 1257300 h 1320800"/>
              <a:gd name="connsiteX8" fmla="*/ 3098800 w 8826500"/>
              <a:gd name="connsiteY8" fmla="*/ 1193800 h 1320800"/>
              <a:gd name="connsiteX9" fmla="*/ 1930400 w 8826500"/>
              <a:gd name="connsiteY9" fmla="*/ 1092200 h 1320800"/>
              <a:gd name="connsiteX10" fmla="*/ 0 w 8826500"/>
              <a:gd name="connsiteY10" fmla="*/ 1005224 h 1320800"/>
              <a:gd name="connsiteX11" fmla="*/ 63500 w 8826500"/>
              <a:gd name="connsiteY11" fmla="*/ 12700 h 1320800"/>
              <a:gd name="connsiteX0" fmla="*/ 63500 w 8826500"/>
              <a:gd name="connsiteY0" fmla="*/ 12700 h 1320800"/>
              <a:gd name="connsiteX1" fmla="*/ 8826500 w 8826500"/>
              <a:gd name="connsiteY1" fmla="*/ 0 h 1320800"/>
              <a:gd name="connsiteX2" fmla="*/ 8483600 w 8826500"/>
              <a:gd name="connsiteY2" fmla="*/ 662324 h 1320800"/>
              <a:gd name="connsiteX3" fmla="*/ 6781800 w 8826500"/>
              <a:gd name="connsiteY3" fmla="*/ 1206500 h 1320800"/>
              <a:gd name="connsiteX4" fmla="*/ 6070600 w 8826500"/>
              <a:gd name="connsiteY4" fmla="*/ 1308100 h 1320800"/>
              <a:gd name="connsiteX5" fmla="*/ 5080000 w 8826500"/>
              <a:gd name="connsiteY5" fmla="*/ 1320800 h 1320800"/>
              <a:gd name="connsiteX6" fmla="*/ 4318000 w 8826500"/>
              <a:gd name="connsiteY6" fmla="*/ 1295400 h 1320800"/>
              <a:gd name="connsiteX7" fmla="*/ 3733800 w 8826500"/>
              <a:gd name="connsiteY7" fmla="*/ 1257300 h 1320800"/>
              <a:gd name="connsiteX8" fmla="*/ 3098800 w 8826500"/>
              <a:gd name="connsiteY8" fmla="*/ 1193800 h 1320800"/>
              <a:gd name="connsiteX9" fmla="*/ 1930400 w 8826500"/>
              <a:gd name="connsiteY9" fmla="*/ 1092200 h 1320800"/>
              <a:gd name="connsiteX10" fmla="*/ 0 w 8826500"/>
              <a:gd name="connsiteY10" fmla="*/ 1005224 h 1320800"/>
              <a:gd name="connsiteX11" fmla="*/ 63500 w 8826500"/>
              <a:gd name="connsiteY11" fmla="*/ 12700 h 1320800"/>
              <a:gd name="connsiteX0" fmla="*/ 63500 w 8826500"/>
              <a:gd name="connsiteY0" fmla="*/ 12700 h 1320800"/>
              <a:gd name="connsiteX1" fmla="*/ 8826500 w 8826500"/>
              <a:gd name="connsiteY1" fmla="*/ 0 h 1320800"/>
              <a:gd name="connsiteX2" fmla="*/ 8483600 w 8826500"/>
              <a:gd name="connsiteY2" fmla="*/ 662324 h 1320800"/>
              <a:gd name="connsiteX3" fmla="*/ 6781800 w 8826500"/>
              <a:gd name="connsiteY3" fmla="*/ 1206500 h 1320800"/>
              <a:gd name="connsiteX4" fmla="*/ 6070600 w 8826500"/>
              <a:gd name="connsiteY4" fmla="*/ 1308100 h 1320800"/>
              <a:gd name="connsiteX5" fmla="*/ 5080000 w 8826500"/>
              <a:gd name="connsiteY5" fmla="*/ 1320800 h 1320800"/>
              <a:gd name="connsiteX6" fmla="*/ 4318000 w 8826500"/>
              <a:gd name="connsiteY6" fmla="*/ 1295400 h 1320800"/>
              <a:gd name="connsiteX7" fmla="*/ 3733800 w 8826500"/>
              <a:gd name="connsiteY7" fmla="*/ 1257300 h 1320800"/>
              <a:gd name="connsiteX8" fmla="*/ 3098800 w 8826500"/>
              <a:gd name="connsiteY8" fmla="*/ 1193800 h 1320800"/>
              <a:gd name="connsiteX9" fmla="*/ 1930400 w 8826500"/>
              <a:gd name="connsiteY9" fmla="*/ 1092200 h 1320800"/>
              <a:gd name="connsiteX10" fmla="*/ 0 w 8826500"/>
              <a:gd name="connsiteY10" fmla="*/ 1005224 h 1320800"/>
              <a:gd name="connsiteX11" fmla="*/ 63500 w 8826500"/>
              <a:gd name="connsiteY11" fmla="*/ 12700 h 1320800"/>
              <a:gd name="connsiteX0" fmla="*/ 63500 w 8826500"/>
              <a:gd name="connsiteY0" fmla="*/ 12700 h 1320800"/>
              <a:gd name="connsiteX1" fmla="*/ 8826500 w 8826500"/>
              <a:gd name="connsiteY1" fmla="*/ 0 h 1320800"/>
              <a:gd name="connsiteX2" fmla="*/ 8483600 w 8826500"/>
              <a:gd name="connsiteY2" fmla="*/ 662324 h 1320800"/>
              <a:gd name="connsiteX3" fmla="*/ 6781800 w 8826500"/>
              <a:gd name="connsiteY3" fmla="*/ 1206500 h 1320800"/>
              <a:gd name="connsiteX4" fmla="*/ 6070600 w 8826500"/>
              <a:gd name="connsiteY4" fmla="*/ 1308100 h 1320800"/>
              <a:gd name="connsiteX5" fmla="*/ 5080000 w 8826500"/>
              <a:gd name="connsiteY5" fmla="*/ 1320800 h 1320800"/>
              <a:gd name="connsiteX6" fmla="*/ 4318000 w 8826500"/>
              <a:gd name="connsiteY6" fmla="*/ 1295400 h 1320800"/>
              <a:gd name="connsiteX7" fmla="*/ 3733800 w 8826500"/>
              <a:gd name="connsiteY7" fmla="*/ 1257300 h 1320800"/>
              <a:gd name="connsiteX8" fmla="*/ 3098800 w 8826500"/>
              <a:gd name="connsiteY8" fmla="*/ 1193800 h 1320800"/>
              <a:gd name="connsiteX9" fmla="*/ 1930400 w 8826500"/>
              <a:gd name="connsiteY9" fmla="*/ 1092200 h 1320800"/>
              <a:gd name="connsiteX10" fmla="*/ 0 w 8826500"/>
              <a:gd name="connsiteY10" fmla="*/ 1005224 h 1320800"/>
              <a:gd name="connsiteX11" fmla="*/ 63500 w 8826500"/>
              <a:gd name="connsiteY11" fmla="*/ 12700 h 1320800"/>
              <a:gd name="connsiteX0" fmla="*/ 63500 w 8826500"/>
              <a:gd name="connsiteY0" fmla="*/ 12700 h 1320800"/>
              <a:gd name="connsiteX1" fmla="*/ 8826500 w 8826500"/>
              <a:gd name="connsiteY1" fmla="*/ 0 h 1320800"/>
              <a:gd name="connsiteX2" fmla="*/ 8483600 w 8826500"/>
              <a:gd name="connsiteY2" fmla="*/ 662324 h 1320800"/>
              <a:gd name="connsiteX3" fmla="*/ 6781800 w 8826500"/>
              <a:gd name="connsiteY3" fmla="*/ 1206500 h 1320800"/>
              <a:gd name="connsiteX4" fmla="*/ 6070600 w 8826500"/>
              <a:gd name="connsiteY4" fmla="*/ 1308100 h 1320800"/>
              <a:gd name="connsiteX5" fmla="*/ 5080000 w 8826500"/>
              <a:gd name="connsiteY5" fmla="*/ 1320800 h 1320800"/>
              <a:gd name="connsiteX6" fmla="*/ 4318000 w 8826500"/>
              <a:gd name="connsiteY6" fmla="*/ 1295400 h 1320800"/>
              <a:gd name="connsiteX7" fmla="*/ 3733800 w 8826500"/>
              <a:gd name="connsiteY7" fmla="*/ 1257300 h 1320800"/>
              <a:gd name="connsiteX8" fmla="*/ 3098800 w 8826500"/>
              <a:gd name="connsiteY8" fmla="*/ 1193800 h 1320800"/>
              <a:gd name="connsiteX9" fmla="*/ 1930400 w 8826500"/>
              <a:gd name="connsiteY9" fmla="*/ 1092200 h 1320800"/>
              <a:gd name="connsiteX10" fmla="*/ 0 w 8826500"/>
              <a:gd name="connsiteY10" fmla="*/ 1005224 h 1320800"/>
              <a:gd name="connsiteX11" fmla="*/ 63500 w 8826500"/>
              <a:gd name="connsiteY11" fmla="*/ 12700 h 132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826500" h="1320800">
                <a:moveTo>
                  <a:pt x="63500" y="12700"/>
                </a:moveTo>
                <a:lnTo>
                  <a:pt x="8826500" y="0"/>
                </a:lnTo>
                <a:cubicBezTo>
                  <a:pt x="8758767" y="216541"/>
                  <a:pt x="8652933" y="534683"/>
                  <a:pt x="8483600" y="662324"/>
                </a:cubicBezTo>
                <a:cubicBezTo>
                  <a:pt x="8034867" y="1015807"/>
                  <a:pt x="7304617" y="1096754"/>
                  <a:pt x="6781800" y="1206500"/>
                </a:cubicBezTo>
                <a:cubicBezTo>
                  <a:pt x="6462183" y="1278146"/>
                  <a:pt x="6335183" y="1278467"/>
                  <a:pt x="6070600" y="1308100"/>
                </a:cubicBezTo>
                <a:lnTo>
                  <a:pt x="5080000" y="1320800"/>
                </a:lnTo>
                <a:lnTo>
                  <a:pt x="4318000" y="1295400"/>
                </a:lnTo>
                <a:lnTo>
                  <a:pt x="3733800" y="1257300"/>
                </a:lnTo>
                <a:lnTo>
                  <a:pt x="3098800" y="1193800"/>
                </a:lnTo>
                <a:lnTo>
                  <a:pt x="1930400" y="1092200"/>
                </a:lnTo>
                <a:lnTo>
                  <a:pt x="0" y="1005224"/>
                </a:lnTo>
                <a:lnTo>
                  <a:pt x="63500" y="12700"/>
                </a:lnTo>
                <a:close/>
              </a:path>
            </a:pathLst>
          </a:custGeom>
          <a:solidFill>
            <a:srgbClr val="8ADB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25" tIns="60862" rIns="121725" bIns="60862" spcCol="0"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078549" y="82169"/>
            <a:ext cx="10717370" cy="1501088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9600" b="1">
                <a:solidFill>
                  <a:schemeClr val="bg1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U  u     Ư  ư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-208189" y="168989"/>
            <a:ext cx="2027463" cy="692299"/>
          </a:xfrm>
          <a:prstGeom prst="rect">
            <a:avLst/>
          </a:prstGeom>
          <a:noFill/>
        </p:spPr>
        <p:txBody>
          <a:bodyPr wrap="square" lIns="121725" tIns="60862" rIns="121725" bIns="60862" rtlCol="0">
            <a:spAutoFit/>
          </a:bodyPr>
          <a:lstStyle/>
          <a:p>
            <a:pPr algn="ctr"/>
            <a:r>
              <a:rPr lang="en-US" sz="3700" b="1">
                <a:solidFill>
                  <a:schemeClr val="bg1"/>
                </a:solidFill>
                <a:latin typeface="Arrus-Black" pitchFamily="18" charset="0"/>
                <a:ea typeface="Arrus-Black" pitchFamily="18" charset="0"/>
                <a:cs typeface="Arrus-Black" pitchFamily="18" charset="0"/>
              </a:rPr>
              <a:t>BÀI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12" y="210720"/>
            <a:ext cx="2203358" cy="2227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1078549" y="685551"/>
            <a:ext cx="1127504" cy="943848"/>
          </a:xfrm>
          <a:prstGeom prst="rect">
            <a:avLst/>
          </a:prstGeom>
          <a:noFill/>
        </p:spPr>
        <p:txBody>
          <a:bodyPr wrap="square" lIns="121725" tIns="60862" rIns="121725" bIns="60862" rtlCol="0">
            <a:spAutoFit/>
          </a:bodyPr>
          <a:lstStyle/>
          <a:p>
            <a:pPr algn="ctr"/>
            <a:r>
              <a:rPr lang="en-US" sz="5300" b="1">
                <a:solidFill>
                  <a:srgbClr val="1BBF23"/>
                </a:solidFill>
                <a:latin typeface=".VnCooper" pitchFamily="34" charset="0"/>
                <a:ea typeface="Arial-Rounded" pitchFamily="34" charset="0"/>
                <a:cs typeface="Arial-Rounded" pitchFamily="34" charset="0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1533710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8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267754" y="1314674"/>
            <a:ext cx="1595393" cy="895126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80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u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128099" y="2337417"/>
            <a:ext cx="1930425" cy="10503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  <a:spcBef>
                <a:spcPts val="799"/>
              </a:spcBef>
            </a:pPr>
            <a:r>
              <a:rPr lang="en-US" sz="88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102399" y="2337417"/>
            <a:ext cx="1930425" cy="10503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  <a:spcBef>
                <a:spcPts val="799"/>
              </a:spcBef>
            </a:pPr>
            <a:r>
              <a:rPr lang="en-US" sz="880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u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128099" y="3446175"/>
            <a:ext cx="3904626" cy="10503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  <a:spcBef>
                <a:spcPts val="799"/>
              </a:spcBef>
            </a:pPr>
            <a:r>
              <a:rPr lang="en-US" sz="88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đủ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112817" y="2337417"/>
            <a:ext cx="1930425" cy="10503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  <a:spcBef>
                <a:spcPts val="799"/>
              </a:spcBef>
            </a:pPr>
            <a:r>
              <a:rPr lang="en-US" sz="88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9089260" y="2337417"/>
            <a:ext cx="1930425" cy="105034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  <a:spcBef>
                <a:spcPts val="799"/>
              </a:spcBef>
            </a:pPr>
            <a:r>
              <a:rPr lang="en-US" sz="880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ư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7112817" y="3446175"/>
            <a:ext cx="3905275" cy="10503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  <a:spcBef>
                <a:spcPts val="799"/>
              </a:spcBef>
            </a:pPr>
            <a:r>
              <a:rPr lang="en-US" sz="88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lừ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53827" y="5589050"/>
            <a:ext cx="1754932" cy="542558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8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dù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2284970" y="5592534"/>
            <a:ext cx="1754932" cy="542558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8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đủ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316112" y="5592534"/>
            <a:ext cx="1754932" cy="542558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8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hũ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6318227" y="5592534"/>
            <a:ext cx="1754932" cy="542558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8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cử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8233257" y="5592534"/>
            <a:ext cx="1754932" cy="542558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8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dự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10133774" y="5592534"/>
            <a:ext cx="1754932" cy="542558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8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lữ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642868" y="5412766"/>
            <a:ext cx="1595393" cy="895126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80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u</a:t>
            </a: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2685754" y="5412766"/>
            <a:ext cx="1595393" cy="895126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80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u</a:t>
            </a: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4695076" y="5412766"/>
            <a:ext cx="1595393" cy="895126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80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u</a:t>
            </a: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6648154" y="5412766"/>
            <a:ext cx="1595393" cy="895126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80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ư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8622100" y="5412766"/>
            <a:ext cx="1595393" cy="895126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80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ư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215396" y="203422"/>
            <a:ext cx="2621250" cy="941185"/>
            <a:chOff x="63500" y="1429216"/>
            <a:chExt cx="1970813" cy="705889"/>
          </a:xfrm>
        </p:grpSpPr>
        <p:sp>
          <p:nvSpPr>
            <p:cNvPr id="35" name="Rounded Rectangle 34"/>
            <p:cNvSpPr/>
            <p:nvPr/>
          </p:nvSpPr>
          <p:spPr>
            <a:xfrm>
              <a:off x="384358" y="1429216"/>
              <a:ext cx="1649955" cy="705889"/>
            </a:xfrm>
            <a:prstGeom prst="roundRect">
              <a:avLst/>
            </a:prstGeom>
            <a:solidFill>
              <a:srgbClr val="61DC4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>
                  <a:latin typeface="Arial-Rounded" pitchFamily="34" charset="0"/>
                  <a:ea typeface="Arial-Rounded" pitchFamily="34" charset="0"/>
                  <a:cs typeface="Arial-Rounded" pitchFamily="34" charset="0"/>
                </a:rPr>
                <a:t>Đọc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63500" y="1458734"/>
              <a:ext cx="641717" cy="641717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>
                  <a:solidFill>
                    <a:schemeClr val="tx1"/>
                  </a:solidFill>
                  <a:latin typeface="Arial Rounded MT Bold" pitchFamily="34" charset="0"/>
                  <a:ea typeface="Arial-Rounded" pitchFamily="34" charset="0"/>
                  <a:cs typeface="Arial-Rounded" pitchFamily="34" charset="0"/>
                </a:rPr>
                <a:t>3</a:t>
              </a:r>
            </a:p>
          </p:txBody>
        </p:sp>
      </p:grpSp>
      <p:sp>
        <p:nvSpPr>
          <p:cNvPr id="32" name="Title 1"/>
          <p:cNvSpPr txBox="1">
            <a:spLocks/>
          </p:cNvSpPr>
          <p:nvPr/>
        </p:nvSpPr>
        <p:spPr>
          <a:xfrm>
            <a:off x="10323898" y="5419483"/>
            <a:ext cx="1595393" cy="895126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80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ư</a:t>
            </a: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8214519" y="1314674"/>
            <a:ext cx="1595393" cy="895126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80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ư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2588348" y="3600674"/>
            <a:ext cx="1595393" cy="895126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800" dirty="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u</a:t>
            </a: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8366919" y="3676874"/>
            <a:ext cx="1595393" cy="895126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8800" dirty="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ư</a:t>
            </a:r>
          </a:p>
        </p:txBody>
      </p:sp>
    </p:spTree>
    <p:extLst>
      <p:ext uri="{BB962C8B-B14F-4D97-AF65-F5344CB8AC3E}">
        <p14:creationId xmlns:p14="http://schemas.microsoft.com/office/powerpoint/2010/main" val="761758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19" grpId="0"/>
      <p:bldP spid="21" grpId="0"/>
      <p:bldP spid="22" grpId="0"/>
      <p:bldP spid="23" grpId="0"/>
      <p:bldP spid="24" grpId="0"/>
      <p:bldP spid="25" grpId="0"/>
      <p:bldP spid="32" grpId="0"/>
      <p:bldP spid="33" grpId="0"/>
      <p:bldP spid="26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832521" y="838199"/>
            <a:ext cx="6067798" cy="937203"/>
          </a:xfrm>
          <a:prstGeom prst="rect">
            <a:avLst/>
          </a:prstGeom>
        </p:spPr>
        <p:txBody>
          <a:bodyPr vert="horz" lIns="40487" tIns="20243" rIns="40487" bIns="20243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0600" dirty="0">
                <a:solidFill>
                  <a:srgbClr val="0070C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So </a:t>
            </a:r>
            <a:r>
              <a:rPr lang="en-US" sz="10600" dirty="0" err="1">
                <a:solidFill>
                  <a:srgbClr val="0070C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sánh</a:t>
            </a:r>
            <a:endParaRPr lang="en-US" sz="10600" dirty="0">
              <a:solidFill>
                <a:srgbClr val="0070C0"/>
              </a:solidFill>
              <a:latin typeface="Arial-Rounded" pitchFamily="34" charset="0"/>
              <a:ea typeface="Arial-Rounded" pitchFamily="34" charset="0"/>
              <a:cs typeface="Arial-Rounded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99971" y="2743200"/>
            <a:ext cx="2018038" cy="937203"/>
          </a:xfrm>
          <a:prstGeom prst="rect">
            <a:avLst/>
          </a:prstGeom>
        </p:spPr>
        <p:txBody>
          <a:bodyPr vert="horz" lIns="40487" tIns="20243" rIns="40487" bIns="20243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000" dirty="0">
                <a:solidFill>
                  <a:srgbClr val="00206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u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532402" y="2743200"/>
            <a:ext cx="2018038" cy="937203"/>
          </a:xfrm>
          <a:prstGeom prst="rect">
            <a:avLst/>
          </a:prstGeom>
        </p:spPr>
        <p:txBody>
          <a:bodyPr vert="horz" lIns="40487" tIns="20243" rIns="40487" bIns="20243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000" dirty="0">
                <a:solidFill>
                  <a:srgbClr val="00206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ư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599971" y="2743198"/>
            <a:ext cx="2018038" cy="937203"/>
          </a:xfrm>
          <a:prstGeom prst="rect">
            <a:avLst/>
          </a:prstGeom>
        </p:spPr>
        <p:txBody>
          <a:bodyPr vert="horz" lIns="40487" tIns="20243" rIns="40487" bIns="20243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000" dirty="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u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425081" y="2743200"/>
            <a:ext cx="2018038" cy="937203"/>
          </a:xfrm>
          <a:prstGeom prst="rect">
            <a:avLst/>
          </a:prstGeom>
        </p:spPr>
        <p:txBody>
          <a:bodyPr vert="horz" lIns="40487" tIns="20243" rIns="40487" bIns="20243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000" dirty="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u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76" t="32456" r="-712" b="48687"/>
          <a:stretch/>
        </p:blipFill>
        <p:spPr bwMode="auto">
          <a:xfrm>
            <a:off x="7788599" y="2636461"/>
            <a:ext cx="1645120" cy="1097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490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577"/>
          <a:stretch/>
        </p:blipFill>
        <p:spPr>
          <a:xfrm flipH="1">
            <a:off x="0" y="4291232"/>
            <a:ext cx="2818875" cy="244839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8" t="6431" b="19710"/>
          <a:stretch/>
        </p:blipFill>
        <p:spPr>
          <a:xfrm>
            <a:off x="2002970" y="174171"/>
            <a:ext cx="8142513" cy="4833266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62236" y="2818047"/>
            <a:ext cx="10489585" cy="1325563"/>
          </a:xfrm>
        </p:spPr>
        <p:txBody>
          <a:bodyPr>
            <a:noAutofit/>
          </a:bodyPr>
          <a:lstStyle/>
          <a:p>
            <a:pPr algn="ctr"/>
            <a:r>
              <a:rPr lang="en-US" sz="9600" b="1">
                <a:solidFill>
                  <a:srgbClr val="0070C0"/>
                </a:solidFill>
                <a:latin typeface="DomCasual" pitchFamily="18" charset="0"/>
                <a:ea typeface="DomCasual" pitchFamily="18" charset="0"/>
                <a:cs typeface="DomCasual" pitchFamily="18" charset="0"/>
              </a:rPr>
              <a:t>Thư giãn nào!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23" t="9736" b="17249"/>
          <a:stretch/>
        </p:blipFill>
        <p:spPr>
          <a:xfrm>
            <a:off x="9591358" y="4438774"/>
            <a:ext cx="2570480" cy="2405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438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038" y="200025"/>
            <a:ext cx="12247563" cy="645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5718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328319" y="5204982"/>
            <a:ext cx="3581400" cy="656495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9600"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dù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669714" y="5090886"/>
            <a:ext cx="1595393" cy="895126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960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u</a:t>
            </a:r>
          </a:p>
        </p:txBody>
      </p:sp>
      <p:pic>
        <p:nvPicPr>
          <p:cNvPr id="1026" name="Picture 2" descr="Mua ô dù đẹp ở đâu tại Hà Nội?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9" y="847525"/>
            <a:ext cx="3261519" cy="3261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Những chiếc ô dù dành riêng cho phái đẹp - Tin tức ô dù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648" y="876164"/>
            <a:ext cx="3446131" cy="3101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Bản đồ mới: LIVIK"/>
          <p:cNvPicPr>
            <a:picLocks noChangeAspect="1" noChangeArrowheads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3688" y="1066800"/>
            <a:ext cx="3733800" cy="3627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3578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328319" y="5204982"/>
            <a:ext cx="3581400" cy="656495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96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đu đủ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858089" y="5088870"/>
            <a:ext cx="1595393" cy="895126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960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u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481240" y="5081132"/>
            <a:ext cx="1595393" cy="895126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960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u</a:t>
            </a:r>
          </a:p>
        </p:txBody>
      </p:sp>
      <p:pic>
        <p:nvPicPr>
          <p:cNvPr id="5" name="Picture 2" descr="Ai thường xuyên ăn đu đủ chín cần áp dụng ngay điều này để tránh tác dụng  phụ không đáng có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019" y="685800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Kỹ thuật chiết cây đu đủ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4319" y="685801"/>
            <a:ext cx="510659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357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328319" y="5624990"/>
            <a:ext cx="3581400" cy="656495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9600">
                <a:solidFill>
                  <a:prstClr val="black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hổ dữ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542926" y="5505674"/>
            <a:ext cx="1595393" cy="895126"/>
          </a:xfrm>
          <a:prstGeom prst="rect">
            <a:avLst/>
          </a:prstGeom>
        </p:spPr>
        <p:txBody>
          <a:bodyPr vert="horz" lIns="91294" tIns="45647" rIns="91294" bIns="45647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>
                <a:solidFill>
                  <a:srgbClr val="FF0000"/>
                </a:solidFill>
                <a:latin typeface="Arial-Rounded" pitchFamily="34" charset="0"/>
                <a:ea typeface="Arial-Rounded" pitchFamily="34" charset="0"/>
                <a:cs typeface="Arial-Rounded" pitchFamily="34" charset="0"/>
              </a:rPr>
              <a:t>ư</a:t>
            </a:r>
          </a:p>
        </p:txBody>
      </p:sp>
      <p:pic>
        <p:nvPicPr>
          <p:cNvPr id="3074" name="Picture 2" descr="Hơn 2.300 con hổ bị giết hại và mua bán trái phép trong 9 năm qua | Môi  trường | Vietnam+ (VietnamPlus)"/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7481" y="152400"/>
            <a:ext cx="6291574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Tigre De Bengala 4 – Portal dos Animais"/>
          <p:cNvPicPr>
            <a:picLocks noChangeAspect="1" noChangeArrowheads="1"/>
          </p:cNvPicPr>
          <p:nvPr/>
        </p:nvPicPr>
        <p:blipFill rotWithShape="1"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43" r="13158"/>
          <a:stretch/>
        </p:blipFill>
        <p:spPr bwMode="auto">
          <a:xfrm>
            <a:off x="6087693" y="152400"/>
            <a:ext cx="6089226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7953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1107</TotalTime>
  <Words>130</Words>
  <Application>Microsoft Office PowerPoint</Application>
  <PresentationFormat>Custom</PresentationFormat>
  <Paragraphs>74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.VnArial</vt:lpstr>
      <vt:lpstr>.VnCooper</vt:lpstr>
      <vt:lpstr>Arial</vt:lpstr>
      <vt:lpstr>Arial Rounded MT Bold</vt:lpstr>
      <vt:lpstr>Arial-Rounded</vt:lpstr>
      <vt:lpstr>Arrus-Black</vt:lpstr>
      <vt:lpstr>AvantGarde</vt:lpstr>
      <vt:lpstr>Calibri</vt:lpstr>
      <vt:lpstr>DomCasual</vt:lpstr>
      <vt:lpstr>Office Theme</vt:lpstr>
      <vt:lpstr>TIẾNG VIỆT 1</vt:lpstr>
      <vt:lpstr>PowerPoint Presentation</vt:lpstr>
      <vt:lpstr>PowerPoint Presentation</vt:lpstr>
      <vt:lpstr>PowerPoint Presentation</vt:lpstr>
      <vt:lpstr>Thư giãn nào!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Administrator</cp:lastModifiedBy>
  <cp:revision>125</cp:revision>
  <dcterms:created xsi:type="dcterms:W3CDTF">2021-05-08T14:00:55Z</dcterms:created>
  <dcterms:modified xsi:type="dcterms:W3CDTF">2024-10-03T14:05:16Z</dcterms:modified>
</cp:coreProperties>
</file>