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351" r:id="rId3"/>
    <p:sldId id="352" r:id="rId4"/>
    <p:sldId id="353" r:id="rId5"/>
    <p:sldId id="260" r:id="rId6"/>
    <p:sldId id="261" r:id="rId7"/>
    <p:sldId id="258" r:id="rId8"/>
    <p:sldId id="257" r:id="rId9"/>
    <p:sldId id="275" r:id="rId10"/>
    <p:sldId id="259" r:id="rId11"/>
    <p:sldId id="271" r:id="rId12"/>
    <p:sldId id="272" r:id="rId13"/>
    <p:sldId id="273" r:id="rId14"/>
    <p:sldId id="274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A74"/>
    <a:srgbClr val="FFD757"/>
    <a:srgbClr val="BEE395"/>
    <a:srgbClr val="D8EEC0"/>
    <a:srgbClr val="FF6699"/>
    <a:srgbClr val="D6A300"/>
    <a:srgbClr val="ED2F09"/>
    <a:srgbClr val="EF0B93"/>
    <a:srgbClr val="FFB64B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82873" autoAdjust="0"/>
  </p:normalViewPr>
  <p:slideViewPr>
    <p:cSldViewPr>
      <p:cViewPr varScale="1">
        <p:scale>
          <a:sx n="79" d="100"/>
          <a:sy n="79" d="100"/>
        </p:scale>
        <p:origin x="49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31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22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46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30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Số</a:t>
            </a:r>
            <a:r>
              <a:rPr lang="en-US" baseline="0"/>
              <a:t> 11 k đủ chỗ viết nên thầy cô thông cảm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01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91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1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5C062-F41F-4DA7-8C9F-20A04AEE8A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21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vào số hoặc con sâu để tới câu hỏi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Click vào “TiếP theo” để tới nội dung tiếp theo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5C062-F41F-4DA7-8C9F-20A04AEE8A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33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 xong click vào mũi tên để quay lại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5C062-F41F-4DA7-8C9F-20A04AEE8A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7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 xong click vào mũi tên để quay lại</a:t>
            </a:r>
            <a:endParaRPr lang="vi-VN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5C062-F41F-4DA7-8C9F-20A04AEE8A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022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 xong click vào mũi tên để quay lại</a:t>
            </a:r>
            <a:endParaRPr lang="vi-V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5C062-F41F-4DA7-8C9F-20A04AEE8A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271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7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5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8.gif"/><Relationship Id="rId10" Type="http://schemas.openxmlformats.org/officeDocument/2006/relationships/image" Target="../media/image5.png"/><Relationship Id="rId4" Type="http://schemas.openxmlformats.org/officeDocument/2006/relationships/slide" Target="slide6.xml"/><Relationship Id="rId9" Type="http://schemas.openxmlformats.org/officeDocument/2006/relationships/image" Target="../media/image4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9.g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F60B8-DC68-41DA-A575-CF2360982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70" y="2745616"/>
            <a:ext cx="4348861" cy="229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5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>
            <a:extLst>
              <a:ext uri="{FF2B5EF4-FFF2-40B4-BE49-F238E27FC236}">
                <a16:creationId xmlns:a16="http://schemas.microsoft.com/office/drawing/2014/main" id="{A0E02E3C-CA04-4FB3-B842-941C335E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09" y="307429"/>
            <a:ext cx="1729591" cy="85725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6A446B-6732-4401-A594-BF7BE031A68B}"/>
              </a:ext>
            </a:extLst>
          </p:cNvPr>
          <p:cNvSpPr/>
          <p:nvPr/>
        </p:nvSpPr>
        <p:spPr>
          <a:xfrm>
            <a:off x="441655" y="382949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00C9789C-2CBB-4E1E-B9A5-7276E55AE358}"/>
              </a:ext>
            </a:extLst>
          </p:cNvPr>
          <p:cNvSpPr/>
          <p:nvPr/>
        </p:nvSpPr>
        <p:spPr>
          <a:xfrm>
            <a:off x="4800599" y="1504367"/>
            <a:ext cx="4044876" cy="762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…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…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1" name="Rounded Rectangle 32">
            <a:extLst>
              <a:ext uri="{FF2B5EF4-FFF2-40B4-BE49-F238E27FC236}">
                <a16:creationId xmlns:a16="http://schemas.microsoft.com/office/drawing/2014/main" id="{3CA53610-1B7F-4EEF-B6F3-7F47373BCBC6}"/>
              </a:ext>
            </a:extLst>
          </p:cNvPr>
          <p:cNvSpPr/>
          <p:nvPr/>
        </p:nvSpPr>
        <p:spPr>
          <a:xfrm>
            <a:off x="4794324" y="2532986"/>
            <a:ext cx="4044876" cy="762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….  gồm  ….  chục và  ….  đơn vị</a:t>
            </a:r>
          </a:p>
        </p:txBody>
      </p:sp>
      <p:sp>
        <p:nvSpPr>
          <p:cNvPr id="22" name="Rounded Rectangle 33">
            <a:extLst>
              <a:ext uri="{FF2B5EF4-FFF2-40B4-BE49-F238E27FC236}">
                <a16:creationId xmlns:a16="http://schemas.microsoft.com/office/drawing/2014/main" id="{7A99B692-E48D-4862-97F2-965BFCEA8AC3}"/>
              </a:ext>
            </a:extLst>
          </p:cNvPr>
          <p:cNvSpPr/>
          <p:nvPr/>
        </p:nvSpPr>
        <p:spPr>
          <a:xfrm>
            <a:off x="4766534" y="3714614"/>
            <a:ext cx="4044876" cy="762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.…  gồm  ….  chục và  ….  đơn vị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21AF6A-F837-4A67-AF0E-8734D34B22F3}"/>
              </a:ext>
            </a:extLst>
          </p:cNvPr>
          <p:cNvCxnSpPr/>
          <p:nvPr/>
        </p:nvCxnSpPr>
        <p:spPr>
          <a:xfrm>
            <a:off x="256310" y="2254426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0130AB-CD1C-4D9D-A58B-EB2973B1F95D}"/>
              </a:ext>
            </a:extLst>
          </p:cNvPr>
          <p:cNvCxnSpPr/>
          <p:nvPr/>
        </p:nvCxnSpPr>
        <p:spPr>
          <a:xfrm>
            <a:off x="270734" y="3244763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0591E1-BE68-439D-B437-371D7CEFA696}"/>
              </a:ext>
            </a:extLst>
          </p:cNvPr>
          <p:cNvCxnSpPr/>
          <p:nvPr/>
        </p:nvCxnSpPr>
        <p:spPr>
          <a:xfrm>
            <a:off x="256310" y="4443444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>
            <a:extLst>
              <a:ext uri="{FF2B5EF4-FFF2-40B4-BE49-F238E27FC236}">
                <a16:creationId xmlns:a16="http://schemas.microsoft.com/office/drawing/2014/main" id="{BFA0DDA0-54EF-4015-866F-65C8FB961E2D}"/>
              </a:ext>
            </a:extLst>
          </p:cNvPr>
          <p:cNvSpPr txBox="1">
            <a:spLocks/>
          </p:cNvSpPr>
          <p:nvPr/>
        </p:nvSpPr>
        <p:spPr>
          <a:xfrm>
            <a:off x="4852554" y="2785354"/>
            <a:ext cx="502225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44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1893ACE8-8E1A-4306-A12A-A1370836287C}"/>
              </a:ext>
            </a:extLst>
          </p:cNvPr>
          <p:cNvSpPr txBox="1">
            <a:spLocks/>
          </p:cNvSpPr>
          <p:nvPr/>
        </p:nvSpPr>
        <p:spPr>
          <a:xfrm>
            <a:off x="6038849" y="2781628"/>
            <a:ext cx="377329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143B0224-7256-4BFB-925E-B30D6017466B}"/>
              </a:ext>
            </a:extLst>
          </p:cNvPr>
          <p:cNvSpPr txBox="1">
            <a:spLocks/>
          </p:cNvSpPr>
          <p:nvPr/>
        </p:nvSpPr>
        <p:spPr>
          <a:xfrm>
            <a:off x="7488382" y="2787932"/>
            <a:ext cx="377329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E7109AB-5532-46DC-A624-632CB0E0B3AA}"/>
              </a:ext>
            </a:extLst>
          </p:cNvPr>
          <p:cNvSpPr txBox="1">
            <a:spLocks/>
          </p:cNvSpPr>
          <p:nvPr/>
        </p:nvSpPr>
        <p:spPr>
          <a:xfrm>
            <a:off x="4838697" y="3947825"/>
            <a:ext cx="502225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61</a:t>
            </a:r>
          </a:p>
        </p:txBody>
      </p:sp>
      <p:sp>
        <p:nvSpPr>
          <p:cNvPr id="30" name="Title 4">
            <a:extLst>
              <a:ext uri="{FF2B5EF4-FFF2-40B4-BE49-F238E27FC236}">
                <a16:creationId xmlns:a16="http://schemas.microsoft.com/office/drawing/2014/main" id="{4BC25C4C-4238-4F5B-A6AF-AF3C0E5200EF}"/>
              </a:ext>
            </a:extLst>
          </p:cNvPr>
          <p:cNvSpPr txBox="1">
            <a:spLocks/>
          </p:cNvSpPr>
          <p:nvPr/>
        </p:nvSpPr>
        <p:spPr>
          <a:xfrm>
            <a:off x="5983430" y="3954526"/>
            <a:ext cx="377329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59726EA1-6938-4133-9A45-30BD3BCB0D1F}"/>
              </a:ext>
            </a:extLst>
          </p:cNvPr>
          <p:cNvSpPr txBox="1">
            <a:spLocks/>
          </p:cNvSpPr>
          <p:nvPr/>
        </p:nvSpPr>
        <p:spPr>
          <a:xfrm>
            <a:off x="7432963" y="3960830"/>
            <a:ext cx="377329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6DA764A-0B3E-48FD-A07E-B07A9AEC94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5740"/>
          <a:stretch/>
        </p:blipFill>
        <p:spPr>
          <a:xfrm>
            <a:off x="838200" y="1428750"/>
            <a:ext cx="2506208" cy="795326"/>
          </a:xfrm>
          <a:prstGeom prst="rect">
            <a:avLst/>
          </a:prstGeom>
        </p:spPr>
      </p:pic>
      <p:sp>
        <p:nvSpPr>
          <p:cNvPr id="35" name="Rounded Rectangle 18">
            <a:extLst>
              <a:ext uri="{FF2B5EF4-FFF2-40B4-BE49-F238E27FC236}">
                <a16:creationId xmlns:a16="http://schemas.microsoft.com/office/drawing/2014/main" id="{0C76DAAD-53B9-4F86-9107-AAE9212F1FC1}"/>
              </a:ext>
            </a:extLst>
          </p:cNvPr>
          <p:cNvSpPr/>
          <p:nvPr/>
        </p:nvSpPr>
        <p:spPr>
          <a:xfrm>
            <a:off x="4794324" y="1510134"/>
            <a:ext cx="4044876" cy="76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EA00D1F7-650B-4D0C-AEDE-D8DE9BA73554}"/>
              </a:ext>
            </a:extLst>
          </p:cNvPr>
          <p:cNvSpPr txBox="1">
            <a:spLocks/>
          </p:cNvSpPr>
          <p:nvPr/>
        </p:nvSpPr>
        <p:spPr>
          <a:xfrm>
            <a:off x="295274" y="1397176"/>
            <a:ext cx="6191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7" name="Title 4">
            <a:extLst>
              <a:ext uri="{FF2B5EF4-FFF2-40B4-BE49-F238E27FC236}">
                <a16:creationId xmlns:a16="http://schemas.microsoft.com/office/drawing/2014/main" id="{7BE40882-FEBC-45A3-AE8A-374FF0A0C37A}"/>
              </a:ext>
            </a:extLst>
          </p:cNvPr>
          <p:cNvSpPr txBox="1">
            <a:spLocks/>
          </p:cNvSpPr>
          <p:nvPr/>
        </p:nvSpPr>
        <p:spPr>
          <a:xfrm>
            <a:off x="321294" y="2506197"/>
            <a:ext cx="6191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8" name="Title 4">
            <a:extLst>
              <a:ext uri="{FF2B5EF4-FFF2-40B4-BE49-F238E27FC236}">
                <a16:creationId xmlns:a16="http://schemas.microsoft.com/office/drawing/2014/main" id="{7EE2D397-1653-4031-B41F-32CAF4872364}"/>
              </a:ext>
            </a:extLst>
          </p:cNvPr>
          <p:cNvSpPr txBox="1">
            <a:spLocks/>
          </p:cNvSpPr>
          <p:nvPr/>
        </p:nvSpPr>
        <p:spPr>
          <a:xfrm>
            <a:off x="327827" y="3714614"/>
            <a:ext cx="6191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c)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4ECDD14-EE60-4CD4-9DA2-63E6905CBB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7030"/>
            <a:ext cx="3541930" cy="79359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F3812EB-F090-44FB-9BFC-098792CFA5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0" y="3664394"/>
            <a:ext cx="3889217" cy="74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17295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8313" y="1097567"/>
            <a:ext cx="2873086" cy="586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Sáu mươi hai</a:t>
            </a: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152400" y="827259"/>
            <a:ext cx="5559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142009" y="1756208"/>
            <a:ext cx="6961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1" name="Title 4"/>
          <p:cNvSpPr txBox="1">
            <a:spLocks/>
          </p:cNvSpPr>
          <p:nvPr/>
        </p:nvSpPr>
        <p:spPr>
          <a:xfrm>
            <a:off x="129766" y="2724150"/>
            <a:ext cx="8525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117523" y="3692092"/>
            <a:ext cx="86479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08313" y="2013843"/>
            <a:ext cx="2873086" cy="586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 mươi chín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08313" y="2985799"/>
            <a:ext cx="2873086" cy="586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 trăm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8312" y="3957754"/>
            <a:ext cx="2873087" cy="899995"/>
          </a:xfrm>
          <a:prstGeom prst="roundRect">
            <a:avLst/>
          </a:prstGeom>
          <a:solidFill>
            <a:srgbClr val="D8E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 gồm 5 chục và 1 đơn vị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74473" y="1413164"/>
            <a:ext cx="3709554" cy="2878309"/>
          </a:xfrm>
          <a:custGeom>
            <a:avLst/>
            <a:gdLst>
              <a:gd name="connsiteX0" fmla="*/ 0 w 3709554"/>
              <a:gd name="connsiteY0" fmla="*/ 0 h 2878309"/>
              <a:gd name="connsiteX1" fmla="*/ 249382 w 3709554"/>
              <a:gd name="connsiteY1" fmla="*/ 10391 h 2878309"/>
              <a:gd name="connsiteX2" fmla="*/ 280554 w 3709554"/>
              <a:gd name="connsiteY2" fmla="*/ 20781 h 2878309"/>
              <a:gd name="connsiteX3" fmla="*/ 353291 w 3709554"/>
              <a:gd name="connsiteY3" fmla="*/ 31172 h 2878309"/>
              <a:gd name="connsiteX4" fmla="*/ 384463 w 3709554"/>
              <a:gd name="connsiteY4" fmla="*/ 41563 h 2878309"/>
              <a:gd name="connsiteX5" fmla="*/ 415636 w 3709554"/>
              <a:gd name="connsiteY5" fmla="*/ 62345 h 2878309"/>
              <a:gd name="connsiteX6" fmla="*/ 477982 w 3709554"/>
              <a:gd name="connsiteY6" fmla="*/ 83127 h 2878309"/>
              <a:gd name="connsiteX7" fmla="*/ 550718 w 3709554"/>
              <a:gd name="connsiteY7" fmla="*/ 135081 h 2878309"/>
              <a:gd name="connsiteX8" fmla="*/ 581891 w 3709554"/>
              <a:gd name="connsiteY8" fmla="*/ 166254 h 2878309"/>
              <a:gd name="connsiteX9" fmla="*/ 675409 w 3709554"/>
              <a:gd name="connsiteY9" fmla="*/ 238991 h 2878309"/>
              <a:gd name="connsiteX10" fmla="*/ 716972 w 3709554"/>
              <a:gd name="connsiteY10" fmla="*/ 290945 h 2878309"/>
              <a:gd name="connsiteX11" fmla="*/ 727363 w 3709554"/>
              <a:gd name="connsiteY11" fmla="*/ 322118 h 2878309"/>
              <a:gd name="connsiteX12" fmla="*/ 748145 w 3709554"/>
              <a:gd name="connsiteY12" fmla="*/ 353291 h 2878309"/>
              <a:gd name="connsiteX13" fmla="*/ 758536 w 3709554"/>
              <a:gd name="connsiteY13" fmla="*/ 384463 h 2878309"/>
              <a:gd name="connsiteX14" fmla="*/ 810491 w 3709554"/>
              <a:gd name="connsiteY14" fmla="*/ 477981 h 2878309"/>
              <a:gd name="connsiteX15" fmla="*/ 852054 w 3709554"/>
              <a:gd name="connsiteY15" fmla="*/ 550718 h 2878309"/>
              <a:gd name="connsiteX16" fmla="*/ 883227 w 3709554"/>
              <a:gd name="connsiteY16" fmla="*/ 623454 h 2878309"/>
              <a:gd name="connsiteX17" fmla="*/ 893618 w 3709554"/>
              <a:gd name="connsiteY17" fmla="*/ 665018 h 2878309"/>
              <a:gd name="connsiteX18" fmla="*/ 935182 w 3709554"/>
              <a:gd name="connsiteY18" fmla="*/ 768927 h 2878309"/>
              <a:gd name="connsiteX19" fmla="*/ 945572 w 3709554"/>
              <a:gd name="connsiteY19" fmla="*/ 820881 h 2878309"/>
              <a:gd name="connsiteX20" fmla="*/ 955963 w 3709554"/>
              <a:gd name="connsiteY20" fmla="*/ 852054 h 2878309"/>
              <a:gd name="connsiteX21" fmla="*/ 966354 w 3709554"/>
              <a:gd name="connsiteY21" fmla="*/ 893618 h 2878309"/>
              <a:gd name="connsiteX22" fmla="*/ 976745 w 3709554"/>
              <a:gd name="connsiteY22" fmla="*/ 924791 h 2878309"/>
              <a:gd name="connsiteX23" fmla="*/ 987136 w 3709554"/>
              <a:gd name="connsiteY23" fmla="*/ 966354 h 2878309"/>
              <a:gd name="connsiteX24" fmla="*/ 1007918 w 3709554"/>
              <a:gd name="connsiteY24" fmla="*/ 1028700 h 2878309"/>
              <a:gd name="connsiteX25" fmla="*/ 1018309 w 3709554"/>
              <a:gd name="connsiteY25" fmla="*/ 1070263 h 2878309"/>
              <a:gd name="connsiteX26" fmla="*/ 1059872 w 3709554"/>
              <a:gd name="connsiteY26" fmla="*/ 1143000 h 2878309"/>
              <a:gd name="connsiteX27" fmla="*/ 1091045 w 3709554"/>
              <a:gd name="connsiteY27" fmla="*/ 1226127 h 2878309"/>
              <a:gd name="connsiteX28" fmla="*/ 1143000 w 3709554"/>
              <a:gd name="connsiteY28" fmla="*/ 1319645 h 2878309"/>
              <a:gd name="connsiteX29" fmla="*/ 1174172 w 3709554"/>
              <a:gd name="connsiteY29" fmla="*/ 1350818 h 2878309"/>
              <a:gd name="connsiteX30" fmla="*/ 1236518 w 3709554"/>
              <a:gd name="connsiteY30" fmla="*/ 1423554 h 2878309"/>
              <a:gd name="connsiteX31" fmla="*/ 1278082 w 3709554"/>
              <a:gd name="connsiteY31" fmla="*/ 1475509 h 2878309"/>
              <a:gd name="connsiteX32" fmla="*/ 1330036 w 3709554"/>
              <a:gd name="connsiteY32" fmla="*/ 1527463 h 2878309"/>
              <a:gd name="connsiteX33" fmla="*/ 1350818 w 3709554"/>
              <a:gd name="connsiteY33" fmla="*/ 1558636 h 2878309"/>
              <a:gd name="connsiteX34" fmla="*/ 1413163 w 3709554"/>
              <a:gd name="connsiteY34" fmla="*/ 1600200 h 2878309"/>
              <a:gd name="connsiteX35" fmla="*/ 1454727 w 3709554"/>
              <a:gd name="connsiteY35" fmla="*/ 1631372 h 2878309"/>
              <a:gd name="connsiteX36" fmla="*/ 1485900 w 3709554"/>
              <a:gd name="connsiteY36" fmla="*/ 1652154 h 2878309"/>
              <a:gd name="connsiteX37" fmla="*/ 1558636 w 3709554"/>
              <a:gd name="connsiteY37" fmla="*/ 1714500 h 2878309"/>
              <a:gd name="connsiteX38" fmla="*/ 1589809 w 3709554"/>
              <a:gd name="connsiteY38" fmla="*/ 1724891 h 2878309"/>
              <a:gd name="connsiteX39" fmla="*/ 1620982 w 3709554"/>
              <a:gd name="connsiteY39" fmla="*/ 1745672 h 2878309"/>
              <a:gd name="connsiteX40" fmla="*/ 1766454 w 3709554"/>
              <a:gd name="connsiteY40" fmla="*/ 1766454 h 2878309"/>
              <a:gd name="connsiteX41" fmla="*/ 1808018 w 3709554"/>
              <a:gd name="connsiteY41" fmla="*/ 1776845 h 2878309"/>
              <a:gd name="connsiteX42" fmla="*/ 1870363 w 3709554"/>
              <a:gd name="connsiteY42" fmla="*/ 1797627 h 2878309"/>
              <a:gd name="connsiteX43" fmla="*/ 1943100 w 3709554"/>
              <a:gd name="connsiteY43" fmla="*/ 1818409 h 2878309"/>
              <a:gd name="connsiteX44" fmla="*/ 2036618 w 3709554"/>
              <a:gd name="connsiteY44" fmla="*/ 1870363 h 2878309"/>
              <a:gd name="connsiteX45" fmla="*/ 2078182 w 3709554"/>
              <a:gd name="connsiteY45" fmla="*/ 1922318 h 2878309"/>
              <a:gd name="connsiteX46" fmla="*/ 2109354 w 3709554"/>
              <a:gd name="connsiteY46" fmla="*/ 1984663 h 2878309"/>
              <a:gd name="connsiteX47" fmla="*/ 2130136 w 3709554"/>
              <a:gd name="connsiteY47" fmla="*/ 2015836 h 2878309"/>
              <a:gd name="connsiteX48" fmla="*/ 2150918 w 3709554"/>
              <a:gd name="connsiteY48" fmla="*/ 2088572 h 2878309"/>
              <a:gd name="connsiteX49" fmla="*/ 2171700 w 3709554"/>
              <a:gd name="connsiteY49" fmla="*/ 2161309 h 2878309"/>
              <a:gd name="connsiteX50" fmla="*/ 2182091 w 3709554"/>
              <a:gd name="connsiteY50" fmla="*/ 2223654 h 2878309"/>
              <a:gd name="connsiteX51" fmla="*/ 2192482 w 3709554"/>
              <a:gd name="connsiteY51" fmla="*/ 2265218 h 2878309"/>
              <a:gd name="connsiteX52" fmla="*/ 2202872 w 3709554"/>
              <a:gd name="connsiteY52" fmla="*/ 2337954 h 2878309"/>
              <a:gd name="connsiteX53" fmla="*/ 2223654 w 3709554"/>
              <a:gd name="connsiteY53" fmla="*/ 2410691 h 2878309"/>
              <a:gd name="connsiteX54" fmla="*/ 2265218 w 3709554"/>
              <a:gd name="connsiteY54" fmla="*/ 2473036 h 2878309"/>
              <a:gd name="connsiteX55" fmla="*/ 2286000 w 3709554"/>
              <a:gd name="connsiteY55" fmla="*/ 2504209 h 2878309"/>
              <a:gd name="connsiteX56" fmla="*/ 2306782 w 3709554"/>
              <a:gd name="connsiteY56" fmla="*/ 2535381 h 2878309"/>
              <a:gd name="connsiteX57" fmla="*/ 2348345 w 3709554"/>
              <a:gd name="connsiteY57" fmla="*/ 2587336 h 2878309"/>
              <a:gd name="connsiteX58" fmla="*/ 2369127 w 3709554"/>
              <a:gd name="connsiteY58" fmla="*/ 2618509 h 2878309"/>
              <a:gd name="connsiteX59" fmla="*/ 2452254 w 3709554"/>
              <a:gd name="connsiteY59" fmla="*/ 2670463 h 2878309"/>
              <a:gd name="connsiteX60" fmla="*/ 2493818 w 3709554"/>
              <a:gd name="connsiteY60" fmla="*/ 2701636 h 2878309"/>
              <a:gd name="connsiteX61" fmla="*/ 2587336 w 3709554"/>
              <a:gd name="connsiteY61" fmla="*/ 2732809 h 2878309"/>
              <a:gd name="connsiteX62" fmla="*/ 2618509 w 3709554"/>
              <a:gd name="connsiteY62" fmla="*/ 2743200 h 2878309"/>
              <a:gd name="connsiteX63" fmla="*/ 2660072 w 3709554"/>
              <a:gd name="connsiteY63" fmla="*/ 2763981 h 2878309"/>
              <a:gd name="connsiteX64" fmla="*/ 2691245 w 3709554"/>
              <a:gd name="connsiteY64" fmla="*/ 2784763 h 2878309"/>
              <a:gd name="connsiteX65" fmla="*/ 2732809 w 3709554"/>
              <a:gd name="connsiteY65" fmla="*/ 2795154 h 2878309"/>
              <a:gd name="connsiteX66" fmla="*/ 2847109 w 3709554"/>
              <a:gd name="connsiteY66" fmla="*/ 2826327 h 2878309"/>
              <a:gd name="connsiteX67" fmla="*/ 2961409 w 3709554"/>
              <a:gd name="connsiteY67" fmla="*/ 2836718 h 2878309"/>
              <a:gd name="connsiteX68" fmla="*/ 3054927 w 3709554"/>
              <a:gd name="connsiteY68" fmla="*/ 2857500 h 2878309"/>
              <a:gd name="connsiteX69" fmla="*/ 3106882 w 3709554"/>
              <a:gd name="connsiteY69" fmla="*/ 2867891 h 2878309"/>
              <a:gd name="connsiteX70" fmla="*/ 3709554 w 3709554"/>
              <a:gd name="connsiteY70" fmla="*/ 2878281 h 287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09554" h="2878309">
                <a:moveTo>
                  <a:pt x="0" y="0"/>
                </a:moveTo>
                <a:cubicBezTo>
                  <a:pt x="83127" y="3464"/>
                  <a:pt x="166410" y="4245"/>
                  <a:pt x="249382" y="10391"/>
                </a:cubicBezTo>
                <a:cubicBezTo>
                  <a:pt x="260305" y="11200"/>
                  <a:pt x="269814" y="18633"/>
                  <a:pt x="280554" y="20781"/>
                </a:cubicBezTo>
                <a:cubicBezTo>
                  <a:pt x="304570" y="25584"/>
                  <a:pt x="329045" y="27708"/>
                  <a:pt x="353291" y="31172"/>
                </a:cubicBezTo>
                <a:cubicBezTo>
                  <a:pt x="363682" y="34636"/>
                  <a:pt x="374667" y="36665"/>
                  <a:pt x="384463" y="41563"/>
                </a:cubicBezTo>
                <a:cubicBezTo>
                  <a:pt x="395633" y="47148"/>
                  <a:pt x="404224" y="57273"/>
                  <a:pt x="415636" y="62345"/>
                </a:cubicBezTo>
                <a:cubicBezTo>
                  <a:pt x="435654" y="71242"/>
                  <a:pt x="477982" y="83127"/>
                  <a:pt x="477982" y="83127"/>
                </a:cubicBezTo>
                <a:cubicBezTo>
                  <a:pt x="502646" y="99570"/>
                  <a:pt x="528171" y="115755"/>
                  <a:pt x="550718" y="135081"/>
                </a:cubicBezTo>
                <a:cubicBezTo>
                  <a:pt x="561875" y="144644"/>
                  <a:pt x="570291" y="157232"/>
                  <a:pt x="581891" y="166254"/>
                </a:cubicBezTo>
                <a:cubicBezTo>
                  <a:pt x="693750" y="253256"/>
                  <a:pt x="604637" y="168219"/>
                  <a:pt x="675409" y="238991"/>
                </a:cubicBezTo>
                <a:cubicBezTo>
                  <a:pt x="701528" y="317344"/>
                  <a:pt x="663257" y="223800"/>
                  <a:pt x="716972" y="290945"/>
                </a:cubicBezTo>
                <a:cubicBezTo>
                  <a:pt x="723814" y="299498"/>
                  <a:pt x="722465" y="312321"/>
                  <a:pt x="727363" y="322118"/>
                </a:cubicBezTo>
                <a:cubicBezTo>
                  <a:pt x="732948" y="333288"/>
                  <a:pt x="742560" y="342121"/>
                  <a:pt x="748145" y="353291"/>
                </a:cubicBezTo>
                <a:cubicBezTo>
                  <a:pt x="753043" y="363087"/>
                  <a:pt x="754088" y="374454"/>
                  <a:pt x="758536" y="384463"/>
                </a:cubicBezTo>
                <a:cubicBezTo>
                  <a:pt x="808249" y="496317"/>
                  <a:pt x="769857" y="406871"/>
                  <a:pt x="810491" y="477981"/>
                </a:cubicBezTo>
                <a:cubicBezTo>
                  <a:pt x="863229" y="570273"/>
                  <a:pt x="801418" y="474764"/>
                  <a:pt x="852054" y="550718"/>
                </a:cubicBezTo>
                <a:cubicBezTo>
                  <a:pt x="881886" y="670045"/>
                  <a:pt x="840171" y="522990"/>
                  <a:pt x="883227" y="623454"/>
                </a:cubicBezTo>
                <a:cubicBezTo>
                  <a:pt x="888853" y="636580"/>
                  <a:pt x="888604" y="651646"/>
                  <a:pt x="893618" y="665018"/>
                </a:cubicBezTo>
                <a:cubicBezTo>
                  <a:pt x="917368" y="728350"/>
                  <a:pt x="919160" y="688809"/>
                  <a:pt x="935182" y="768927"/>
                </a:cubicBezTo>
                <a:cubicBezTo>
                  <a:pt x="938645" y="786245"/>
                  <a:pt x="941289" y="803747"/>
                  <a:pt x="945572" y="820881"/>
                </a:cubicBezTo>
                <a:cubicBezTo>
                  <a:pt x="948228" y="831507"/>
                  <a:pt x="952954" y="841522"/>
                  <a:pt x="955963" y="852054"/>
                </a:cubicBezTo>
                <a:cubicBezTo>
                  <a:pt x="959886" y="865786"/>
                  <a:pt x="962431" y="879886"/>
                  <a:pt x="966354" y="893618"/>
                </a:cubicBezTo>
                <a:cubicBezTo>
                  <a:pt x="969363" y="904150"/>
                  <a:pt x="973736" y="914259"/>
                  <a:pt x="976745" y="924791"/>
                </a:cubicBezTo>
                <a:cubicBezTo>
                  <a:pt x="980668" y="938522"/>
                  <a:pt x="983032" y="952676"/>
                  <a:pt x="987136" y="966354"/>
                </a:cubicBezTo>
                <a:cubicBezTo>
                  <a:pt x="993431" y="987336"/>
                  <a:pt x="1002605" y="1007448"/>
                  <a:pt x="1007918" y="1028700"/>
                </a:cubicBezTo>
                <a:cubicBezTo>
                  <a:pt x="1011382" y="1042554"/>
                  <a:pt x="1013295" y="1056892"/>
                  <a:pt x="1018309" y="1070263"/>
                </a:cubicBezTo>
                <a:cubicBezTo>
                  <a:pt x="1029608" y="1100395"/>
                  <a:pt x="1042647" y="1117161"/>
                  <a:pt x="1059872" y="1143000"/>
                </a:cubicBezTo>
                <a:cubicBezTo>
                  <a:pt x="1079030" y="1219629"/>
                  <a:pt x="1058442" y="1150054"/>
                  <a:pt x="1091045" y="1226127"/>
                </a:cubicBezTo>
                <a:cubicBezTo>
                  <a:pt x="1110645" y="1271861"/>
                  <a:pt x="1092370" y="1269014"/>
                  <a:pt x="1143000" y="1319645"/>
                </a:cubicBezTo>
                <a:cubicBezTo>
                  <a:pt x="1153391" y="1330036"/>
                  <a:pt x="1165631" y="1338860"/>
                  <a:pt x="1174172" y="1350818"/>
                </a:cubicBezTo>
                <a:cubicBezTo>
                  <a:pt x="1229029" y="1427618"/>
                  <a:pt x="1153124" y="1361008"/>
                  <a:pt x="1236518" y="1423554"/>
                </a:cubicBezTo>
                <a:cubicBezTo>
                  <a:pt x="1256747" y="1484241"/>
                  <a:pt x="1231081" y="1428508"/>
                  <a:pt x="1278082" y="1475509"/>
                </a:cubicBezTo>
                <a:cubicBezTo>
                  <a:pt x="1347355" y="1544782"/>
                  <a:pt x="1246906" y="1472043"/>
                  <a:pt x="1330036" y="1527463"/>
                </a:cubicBezTo>
                <a:cubicBezTo>
                  <a:pt x="1336963" y="1537854"/>
                  <a:pt x="1341420" y="1550412"/>
                  <a:pt x="1350818" y="1558636"/>
                </a:cubicBezTo>
                <a:cubicBezTo>
                  <a:pt x="1369615" y="1575083"/>
                  <a:pt x="1393182" y="1585214"/>
                  <a:pt x="1413163" y="1600200"/>
                </a:cubicBezTo>
                <a:cubicBezTo>
                  <a:pt x="1427018" y="1610591"/>
                  <a:pt x="1440635" y="1621306"/>
                  <a:pt x="1454727" y="1631372"/>
                </a:cubicBezTo>
                <a:cubicBezTo>
                  <a:pt x="1464889" y="1638631"/>
                  <a:pt x="1476306" y="1644159"/>
                  <a:pt x="1485900" y="1652154"/>
                </a:cubicBezTo>
                <a:cubicBezTo>
                  <a:pt x="1526103" y="1685657"/>
                  <a:pt x="1509105" y="1686196"/>
                  <a:pt x="1558636" y="1714500"/>
                </a:cubicBezTo>
                <a:cubicBezTo>
                  <a:pt x="1568146" y="1719934"/>
                  <a:pt x="1580012" y="1719993"/>
                  <a:pt x="1589809" y="1724891"/>
                </a:cubicBezTo>
                <a:cubicBezTo>
                  <a:pt x="1600979" y="1730476"/>
                  <a:pt x="1608826" y="1742812"/>
                  <a:pt x="1620982" y="1745672"/>
                </a:cubicBezTo>
                <a:cubicBezTo>
                  <a:pt x="1668663" y="1756891"/>
                  <a:pt x="1718934" y="1754574"/>
                  <a:pt x="1766454" y="1766454"/>
                </a:cubicBezTo>
                <a:cubicBezTo>
                  <a:pt x="1780309" y="1769918"/>
                  <a:pt x="1794339" y="1772741"/>
                  <a:pt x="1808018" y="1776845"/>
                </a:cubicBezTo>
                <a:cubicBezTo>
                  <a:pt x="1829000" y="1783140"/>
                  <a:pt x="1849111" y="1792314"/>
                  <a:pt x="1870363" y="1797627"/>
                </a:cubicBezTo>
                <a:cubicBezTo>
                  <a:pt x="1922553" y="1810675"/>
                  <a:pt x="1898379" y="1803502"/>
                  <a:pt x="1943100" y="1818409"/>
                </a:cubicBezTo>
                <a:cubicBezTo>
                  <a:pt x="2014559" y="1866048"/>
                  <a:pt x="1981750" y="1852074"/>
                  <a:pt x="2036618" y="1870363"/>
                </a:cubicBezTo>
                <a:cubicBezTo>
                  <a:pt x="2056848" y="1931052"/>
                  <a:pt x="2031181" y="1875316"/>
                  <a:pt x="2078182" y="1922318"/>
                </a:cubicBezTo>
                <a:cubicBezTo>
                  <a:pt x="2107958" y="1952095"/>
                  <a:pt x="2092453" y="1950861"/>
                  <a:pt x="2109354" y="1984663"/>
                </a:cubicBezTo>
                <a:cubicBezTo>
                  <a:pt x="2114939" y="1995833"/>
                  <a:pt x="2124551" y="2004666"/>
                  <a:pt x="2130136" y="2015836"/>
                </a:cubicBezTo>
                <a:cubicBezTo>
                  <a:pt x="2138440" y="2032444"/>
                  <a:pt x="2146479" y="2073036"/>
                  <a:pt x="2150918" y="2088572"/>
                </a:cubicBezTo>
                <a:cubicBezTo>
                  <a:pt x="2164123" y="2134788"/>
                  <a:pt x="2160872" y="2107171"/>
                  <a:pt x="2171700" y="2161309"/>
                </a:cubicBezTo>
                <a:cubicBezTo>
                  <a:pt x="2175832" y="2181968"/>
                  <a:pt x="2177959" y="2202995"/>
                  <a:pt x="2182091" y="2223654"/>
                </a:cubicBezTo>
                <a:cubicBezTo>
                  <a:pt x="2184892" y="2237658"/>
                  <a:pt x="2189927" y="2251167"/>
                  <a:pt x="2192482" y="2265218"/>
                </a:cubicBezTo>
                <a:cubicBezTo>
                  <a:pt x="2196863" y="2289314"/>
                  <a:pt x="2198491" y="2313858"/>
                  <a:pt x="2202872" y="2337954"/>
                </a:cubicBezTo>
                <a:cubicBezTo>
                  <a:pt x="2204326" y="2345952"/>
                  <a:pt x="2217639" y="2399863"/>
                  <a:pt x="2223654" y="2410691"/>
                </a:cubicBezTo>
                <a:cubicBezTo>
                  <a:pt x="2235784" y="2432524"/>
                  <a:pt x="2251363" y="2452254"/>
                  <a:pt x="2265218" y="2473036"/>
                </a:cubicBezTo>
                <a:lnTo>
                  <a:pt x="2286000" y="2504209"/>
                </a:lnTo>
                <a:lnTo>
                  <a:pt x="2306782" y="2535381"/>
                </a:lnTo>
                <a:cubicBezTo>
                  <a:pt x="2327009" y="2596067"/>
                  <a:pt x="2301345" y="2540336"/>
                  <a:pt x="2348345" y="2587336"/>
                </a:cubicBezTo>
                <a:cubicBezTo>
                  <a:pt x="2357176" y="2596167"/>
                  <a:pt x="2360296" y="2609678"/>
                  <a:pt x="2369127" y="2618509"/>
                </a:cubicBezTo>
                <a:cubicBezTo>
                  <a:pt x="2408372" y="2657753"/>
                  <a:pt x="2408359" y="2643028"/>
                  <a:pt x="2452254" y="2670463"/>
                </a:cubicBezTo>
                <a:cubicBezTo>
                  <a:pt x="2466940" y="2679642"/>
                  <a:pt x="2478328" y="2693891"/>
                  <a:pt x="2493818" y="2701636"/>
                </a:cubicBezTo>
                <a:cubicBezTo>
                  <a:pt x="2493820" y="2701637"/>
                  <a:pt x="2571749" y="2727613"/>
                  <a:pt x="2587336" y="2732809"/>
                </a:cubicBezTo>
                <a:cubicBezTo>
                  <a:pt x="2597727" y="2736273"/>
                  <a:pt x="2608712" y="2738302"/>
                  <a:pt x="2618509" y="2743200"/>
                </a:cubicBezTo>
                <a:cubicBezTo>
                  <a:pt x="2632363" y="2750127"/>
                  <a:pt x="2646623" y="2756296"/>
                  <a:pt x="2660072" y="2763981"/>
                </a:cubicBezTo>
                <a:cubicBezTo>
                  <a:pt x="2670915" y="2770177"/>
                  <a:pt x="2679766" y="2779844"/>
                  <a:pt x="2691245" y="2784763"/>
                </a:cubicBezTo>
                <a:cubicBezTo>
                  <a:pt x="2704371" y="2790389"/>
                  <a:pt x="2719077" y="2791231"/>
                  <a:pt x="2732809" y="2795154"/>
                </a:cubicBezTo>
                <a:cubicBezTo>
                  <a:pt x="2775960" y="2807483"/>
                  <a:pt x="2792780" y="2821388"/>
                  <a:pt x="2847109" y="2826327"/>
                </a:cubicBezTo>
                <a:lnTo>
                  <a:pt x="2961409" y="2836718"/>
                </a:lnTo>
                <a:cubicBezTo>
                  <a:pt x="3016372" y="2855039"/>
                  <a:pt x="2974463" y="2842870"/>
                  <a:pt x="3054927" y="2857500"/>
                </a:cubicBezTo>
                <a:cubicBezTo>
                  <a:pt x="3072303" y="2860659"/>
                  <a:pt x="3089235" y="2867171"/>
                  <a:pt x="3106882" y="2867891"/>
                </a:cubicBezTo>
                <a:cubicBezTo>
                  <a:pt x="3388439" y="2879383"/>
                  <a:pt x="3482935" y="2878281"/>
                  <a:pt x="3709554" y="2878281"/>
                </a:cubicBezTo>
              </a:path>
            </a:pathLst>
          </a:cu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564082" y="1361209"/>
            <a:ext cx="4260273" cy="1797627"/>
          </a:xfrm>
          <a:custGeom>
            <a:avLst/>
            <a:gdLst>
              <a:gd name="connsiteX0" fmla="*/ 0 w 4260273"/>
              <a:gd name="connsiteY0" fmla="*/ 1101436 h 1797627"/>
              <a:gd name="connsiteX1" fmla="*/ 31173 w 4260273"/>
              <a:gd name="connsiteY1" fmla="*/ 1039091 h 1797627"/>
              <a:gd name="connsiteX2" fmla="*/ 51954 w 4260273"/>
              <a:gd name="connsiteY2" fmla="*/ 987136 h 1797627"/>
              <a:gd name="connsiteX3" fmla="*/ 72736 w 4260273"/>
              <a:gd name="connsiteY3" fmla="*/ 955964 h 1797627"/>
              <a:gd name="connsiteX4" fmla="*/ 93518 w 4260273"/>
              <a:gd name="connsiteY4" fmla="*/ 914400 h 1797627"/>
              <a:gd name="connsiteX5" fmla="*/ 114300 w 4260273"/>
              <a:gd name="connsiteY5" fmla="*/ 862446 h 1797627"/>
              <a:gd name="connsiteX6" fmla="*/ 176645 w 4260273"/>
              <a:gd name="connsiteY6" fmla="*/ 748146 h 1797627"/>
              <a:gd name="connsiteX7" fmla="*/ 207818 w 4260273"/>
              <a:gd name="connsiteY7" fmla="*/ 654627 h 1797627"/>
              <a:gd name="connsiteX8" fmla="*/ 218209 w 4260273"/>
              <a:gd name="connsiteY8" fmla="*/ 623455 h 1797627"/>
              <a:gd name="connsiteX9" fmla="*/ 249382 w 4260273"/>
              <a:gd name="connsiteY9" fmla="*/ 581891 h 1797627"/>
              <a:gd name="connsiteX10" fmla="*/ 290945 w 4260273"/>
              <a:gd name="connsiteY10" fmla="*/ 509155 h 1797627"/>
              <a:gd name="connsiteX11" fmla="*/ 311727 w 4260273"/>
              <a:gd name="connsiteY11" fmla="*/ 477982 h 1797627"/>
              <a:gd name="connsiteX12" fmla="*/ 374073 w 4260273"/>
              <a:gd name="connsiteY12" fmla="*/ 415636 h 1797627"/>
              <a:gd name="connsiteX13" fmla="*/ 405245 w 4260273"/>
              <a:gd name="connsiteY13" fmla="*/ 374073 h 1797627"/>
              <a:gd name="connsiteX14" fmla="*/ 467591 w 4260273"/>
              <a:gd name="connsiteY14" fmla="*/ 311727 h 1797627"/>
              <a:gd name="connsiteX15" fmla="*/ 498763 w 4260273"/>
              <a:gd name="connsiteY15" fmla="*/ 270164 h 1797627"/>
              <a:gd name="connsiteX16" fmla="*/ 519545 w 4260273"/>
              <a:gd name="connsiteY16" fmla="*/ 238991 h 1797627"/>
              <a:gd name="connsiteX17" fmla="*/ 550718 w 4260273"/>
              <a:gd name="connsiteY17" fmla="*/ 218209 h 1797627"/>
              <a:gd name="connsiteX18" fmla="*/ 581891 w 4260273"/>
              <a:gd name="connsiteY18" fmla="*/ 187036 h 1797627"/>
              <a:gd name="connsiteX19" fmla="*/ 644236 w 4260273"/>
              <a:gd name="connsiteY19" fmla="*/ 145473 h 1797627"/>
              <a:gd name="connsiteX20" fmla="*/ 727363 w 4260273"/>
              <a:gd name="connsiteY20" fmla="*/ 83127 h 1797627"/>
              <a:gd name="connsiteX21" fmla="*/ 758536 w 4260273"/>
              <a:gd name="connsiteY21" fmla="*/ 62346 h 1797627"/>
              <a:gd name="connsiteX22" fmla="*/ 810491 w 4260273"/>
              <a:gd name="connsiteY22" fmla="*/ 51955 h 1797627"/>
              <a:gd name="connsiteX23" fmla="*/ 852054 w 4260273"/>
              <a:gd name="connsiteY23" fmla="*/ 31173 h 1797627"/>
              <a:gd name="connsiteX24" fmla="*/ 966354 w 4260273"/>
              <a:gd name="connsiteY24" fmla="*/ 0 h 1797627"/>
              <a:gd name="connsiteX25" fmla="*/ 1267691 w 4260273"/>
              <a:gd name="connsiteY25" fmla="*/ 10391 h 1797627"/>
              <a:gd name="connsiteX26" fmla="*/ 1361209 w 4260273"/>
              <a:gd name="connsiteY26" fmla="*/ 41564 h 1797627"/>
              <a:gd name="connsiteX27" fmla="*/ 1423554 w 4260273"/>
              <a:gd name="connsiteY27" fmla="*/ 62346 h 1797627"/>
              <a:gd name="connsiteX28" fmla="*/ 1517073 w 4260273"/>
              <a:gd name="connsiteY28" fmla="*/ 103909 h 1797627"/>
              <a:gd name="connsiteX29" fmla="*/ 1579418 w 4260273"/>
              <a:gd name="connsiteY29" fmla="*/ 124691 h 1797627"/>
              <a:gd name="connsiteX30" fmla="*/ 1641763 w 4260273"/>
              <a:gd name="connsiteY30" fmla="*/ 145473 h 1797627"/>
              <a:gd name="connsiteX31" fmla="*/ 1693718 w 4260273"/>
              <a:gd name="connsiteY31" fmla="*/ 176646 h 1797627"/>
              <a:gd name="connsiteX32" fmla="*/ 1756063 w 4260273"/>
              <a:gd name="connsiteY32" fmla="*/ 218209 h 1797627"/>
              <a:gd name="connsiteX33" fmla="*/ 1787236 w 4260273"/>
              <a:gd name="connsiteY33" fmla="*/ 238991 h 1797627"/>
              <a:gd name="connsiteX34" fmla="*/ 1839191 w 4260273"/>
              <a:gd name="connsiteY34" fmla="*/ 311727 h 1797627"/>
              <a:gd name="connsiteX35" fmla="*/ 1870363 w 4260273"/>
              <a:gd name="connsiteY35" fmla="*/ 332509 h 1797627"/>
              <a:gd name="connsiteX36" fmla="*/ 1932709 w 4260273"/>
              <a:gd name="connsiteY36" fmla="*/ 405246 h 1797627"/>
              <a:gd name="connsiteX37" fmla="*/ 1963882 w 4260273"/>
              <a:gd name="connsiteY37" fmla="*/ 457200 h 1797627"/>
              <a:gd name="connsiteX38" fmla="*/ 2005445 w 4260273"/>
              <a:gd name="connsiteY38" fmla="*/ 498764 h 1797627"/>
              <a:gd name="connsiteX39" fmla="*/ 2036618 w 4260273"/>
              <a:gd name="connsiteY39" fmla="*/ 550718 h 1797627"/>
              <a:gd name="connsiteX40" fmla="*/ 2067791 w 4260273"/>
              <a:gd name="connsiteY40" fmla="*/ 581891 h 1797627"/>
              <a:gd name="connsiteX41" fmla="*/ 2088573 w 4260273"/>
              <a:gd name="connsiteY41" fmla="*/ 613064 h 1797627"/>
              <a:gd name="connsiteX42" fmla="*/ 2098963 w 4260273"/>
              <a:gd name="connsiteY42" fmla="*/ 644236 h 1797627"/>
              <a:gd name="connsiteX43" fmla="*/ 2130136 w 4260273"/>
              <a:gd name="connsiteY43" fmla="*/ 685800 h 1797627"/>
              <a:gd name="connsiteX44" fmla="*/ 2171700 w 4260273"/>
              <a:gd name="connsiteY44" fmla="*/ 758536 h 1797627"/>
              <a:gd name="connsiteX45" fmla="*/ 2192482 w 4260273"/>
              <a:gd name="connsiteY45" fmla="*/ 810491 h 1797627"/>
              <a:gd name="connsiteX46" fmla="*/ 2234045 w 4260273"/>
              <a:gd name="connsiteY46" fmla="*/ 893618 h 1797627"/>
              <a:gd name="connsiteX47" fmla="*/ 2244436 w 4260273"/>
              <a:gd name="connsiteY47" fmla="*/ 924791 h 1797627"/>
              <a:gd name="connsiteX48" fmla="*/ 2265218 w 4260273"/>
              <a:gd name="connsiteY48" fmla="*/ 966355 h 1797627"/>
              <a:gd name="connsiteX49" fmla="*/ 2296391 w 4260273"/>
              <a:gd name="connsiteY49" fmla="*/ 1039091 h 1797627"/>
              <a:gd name="connsiteX50" fmla="*/ 2327563 w 4260273"/>
              <a:gd name="connsiteY50" fmla="*/ 1111827 h 1797627"/>
              <a:gd name="connsiteX51" fmla="*/ 2348345 w 4260273"/>
              <a:gd name="connsiteY51" fmla="*/ 1163782 h 1797627"/>
              <a:gd name="connsiteX52" fmla="*/ 2379518 w 4260273"/>
              <a:gd name="connsiteY52" fmla="*/ 1194955 h 1797627"/>
              <a:gd name="connsiteX53" fmla="*/ 2421082 w 4260273"/>
              <a:gd name="connsiteY53" fmla="*/ 1278082 h 1797627"/>
              <a:gd name="connsiteX54" fmla="*/ 2452254 w 4260273"/>
              <a:gd name="connsiteY54" fmla="*/ 1350818 h 1797627"/>
              <a:gd name="connsiteX55" fmla="*/ 2483427 w 4260273"/>
              <a:gd name="connsiteY55" fmla="*/ 1381991 h 1797627"/>
              <a:gd name="connsiteX56" fmla="*/ 2504209 w 4260273"/>
              <a:gd name="connsiteY56" fmla="*/ 1413164 h 1797627"/>
              <a:gd name="connsiteX57" fmla="*/ 2566554 w 4260273"/>
              <a:gd name="connsiteY57" fmla="*/ 1475509 h 1797627"/>
              <a:gd name="connsiteX58" fmla="*/ 2618509 w 4260273"/>
              <a:gd name="connsiteY58" fmla="*/ 1517073 h 1797627"/>
              <a:gd name="connsiteX59" fmla="*/ 2701636 w 4260273"/>
              <a:gd name="connsiteY59" fmla="*/ 1589809 h 1797627"/>
              <a:gd name="connsiteX60" fmla="*/ 2732809 w 4260273"/>
              <a:gd name="connsiteY60" fmla="*/ 1600200 h 1797627"/>
              <a:gd name="connsiteX61" fmla="*/ 2805545 w 4260273"/>
              <a:gd name="connsiteY61" fmla="*/ 1631373 h 1797627"/>
              <a:gd name="connsiteX62" fmla="*/ 2919845 w 4260273"/>
              <a:gd name="connsiteY62" fmla="*/ 1620982 h 1797627"/>
              <a:gd name="connsiteX63" fmla="*/ 2982191 w 4260273"/>
              <a:gd name="connsiteY63" fmla="*/ 1600200 h 1797627"/>
              <a:gd name="connsiteX64" fmla="*/ 3023754 w 4260273"/>
              <a:gd name="connsiteY64" fmla="*/ 1589809 h 1797627"/>
              <a:gd name="connsiteX65" fmla="*/ 3106882 w 4260273"/>
              <a:gd name="connsiteY65" fmla="*/ 1558636 h 1797627"/>
              <a:gd name="connsiteX66" fmla="*/ 3221182 w 4260273"/>
              <a:gd name="connsiteY66" fmla="*/ 1527464 h 1797627"/>
              <a:gd name="connsiteX67" fmla="*/ 3252354 w 4260273"/>
              <a:gd name="connsiteY67" fmla="*/ 1517073 h 1797627"/>
              <a:gd name="connsiteX68" fmla="*/ 3345873 w 4260273"/>
              <a:gd name="connsiteY68" fmla="*/ 1475509 h 1797627"/>
              <a:gd name="connsiteX69" fmla="*/ 3408218 w 4260273"/>
              <a:gd name="connsiteY69" fmla="*/ 1454727 h 1797627"/>
              <a:gd name="connsiteX70" fmla="*/ 3553691 w 4260273"/>
              <a:gd name="connsiteY70" fmla="*/ 1444336 h 1797627"/>
              <a:gd name="connsiteX71" fmla="*/ 3771900 w 4260273"/>
              <a:gd name="connsiteY71" fmla="*/ 1454727 h 1797627"/>
              <a:gd name="connsiteX72" fmla="*/ 3855027 w 4260273"/>
              <a:gd name="connsiteY72" fmla="*/ 1475509 h 1797627"/>
              <a:gd name="connsiteX73" fmla="*/ 3896591 w 4260273"/>
              <a:gd name="connsiteY73" fmla="*/ 1485900 h 1797627"/>
              <a:gd name="connsiteX74" fmla="*/ 3979718 w 4260273"/>
              <a:gd name="connsiteY74" fmla="*/ 1527464 h 1797627"/>
              <a:gd name="connsiteX75" fmla="*/ 4073236 w 4260273"/>
              <a:gd name="connsiteY75" fmla="*/ 1579418 h 1797627"/>
              <a:gd name="connsiteX76" fmla="*/ 4166754 w 4260273"/>
              <a:gd name="connsiteY76" fmla="*/ 1662546 h 1797627"/>
              <a:gd name="connsiteX77" fmla="*/ 4218709 w 4260273"/>
              <a:gd name="connsiteY77" fmla="*/ 1756064 h 1797627"/>
              <a:gd name="connsiteX78" fmla="*/ 4260273 w 4260273"/>
              <a:gd name="connsiteY78" fmla="*/ 1797627 h 179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260273" h="1797627">
                <a:moveTo>
                  <a:pt x="0" y="1101436"/>
                </a:moveTo>
                <a:cubicBezTo>
                  <a:pt x="10391" y="1080654"/>
                  <a:pt x="21559" y="1060243"/>
                  <a:pt x="31173" y="1039091"/>
                </a:cubicBezTo>
                <a:cubicBezTo>
                  <a:pt x="38891" y="1022111"/>
                  <a:pt x="43613" y="1003819"/>
                  <a:pt x="51954" y="987136"/>
                </a:cubicBezTo>
                <a:cubicBezTo>
                  <a:pt x="57539" y="975966"/>
                  <a:pt x="66540" y="966807"/>
                  <a:pt x="72736" y="955964"/>
                </a:cubicBezTo>
                <a:cubicBezTo>
                  <a:pt x="80421" y="942515"/>
                  <a:pt x="87227" y="928555"/>
                  <a:pt x="93518" y="914400"/>
                </a:cubicBezTo>
                <a:cubicBezTo>
                  <a:pt x="101093" y="897356"/>
                  <a:pt x="105958" y="879129"/>
                  <a:pt x="114300" y="862446"/>
                </a:cubicBezTo>
                <a:cubicBezTo>
                  <a:pt x="152243" y="786561"/>
                  <a:pt x="129555" y="889415"/>
                  <a:pt x="176645" y="748146"/>
                </a:cubicBezTo>
                <a:lnTo>
                  <a:pt x="207818" y="654627"/>
                </a:lnTo>
                <a:cubicBezTo>
                  <a:pt x="211282" y="644236"/>
                  <a:pt x="211637" y="632217"/>
                  <a:pt x="218209" y="623455"/>
                </a:cubicBezTo>
                <a:lnTo>
                  <a:pt x="249382" y="581891"/>
                </a:lnTo>
                <a:cubicBezTo>
                  <a:pt x="266244" y="531305"/>
                  <a:pt x="251629" y="564198"/>
                  <a:pt x="290945" y="509155"/>
                </a:cubicBezTo>
                <a:cubicBezTo>
                  <a:pt x="298204" y="498993"/>
                  <a:pt x="303430" y="487316"/>
                  <a:pt x="311727" y="477982"/>
                </a:cubicBezTo>
                <a:cubicBezTo>
                  <a:pt x="331253" y="456016"/>
                  <a:pt x="356439" y="439148"/>
                  <a:pt x="374073" y="415636"/>
                </a:cubicBezTo>
                <a:cubicBezTo>
                  <a:pt x="384464" y="401782"/>
                  <a:pt x="393660" y="386945"/>
                  <a:pt x="405245" y="374073"/>
                </a:cubicBezTo>
                <a:cubicBezTo>
                  <a:pt x="424906" y="352227"/>
                  <a:pt x="449957" y="335239"/>
                  <a:pt x="467591" y="311727"/>
                </a:cubicBezTo>
                <a:cubicBezTo>
                  <a:pt x="477982" y="297873"/>
                  <a:pt x="488697" y="284256"/>
                  <a:pt x="498763" y="270164"/>
                </a:cubicBezTo>
                <a:cubicBezTo>
                  <a:pt x="506022" y="260002"/>
                  <a:pt x="510714" y="247822"/>
                  <a:pt x="519545" y="238991"/>
                </a:cubicBezTo>
                <a:cubicBezTo>
                  <a:pt x="528376" y="230160"/>
                  <a:pt x="541124" y="226204"/>
                  <a:pt x="550718" y="218209"/>
                </a:cubicBezTo>
                <a:cubicBezTo>
                  <a:pt x="562007" y="208801"/>
                  <a:pt x="570291" y="196058"/>
                  <a:pt x="581891" y="187036"/>
                </a:cubicBezTo>
                <a:cubicBezTo>
                  <a:pt x="601606" y="171702"/>
                  <a:pt x="626575" y="163134"/>
                  <a:pt x="644236" y="145473"/>
                </a:cubicBezTo>
                <a:cubicBezTo>
                  <a:pt x="692819" y="96890"/>
                  <a:pt x="658507" y="126162"/>
                  <a:pt x="727363" y="83127"/>
                </a:cubicBezTo>
                <a:cubicBezTo>
                  <a:pt x="737953" y="76508"/>
                  <a:pt x="746843" y="66731"/>
                  <a:pt x="758536" y="62346"/>
                </a:cubicBezTo>
                <a:cubicBezTo>
                  <a:pt x="775073" y="56145"/>
                  <a:pt x="793173" y="55419"/>
                  <a:pt x="810491" y="51955"/>
                </a:cubicBezTo>
                <a:cubicBezTo>
                  <a:pt x="824345" y="45028"/>
                  <a:pt x="837672" y="36926"/>
                  <a:pt x="852054" y="31173"/>
                </a:cubicBezTo>
                <a:cubicBezTo>
                  <a:pt x="904786" y="10080"/>
                  <a:pt x="914178" y="10435"/>
                  <a:pt x="966354" y="0"/>
                </a:cubicBezTo>
                <a:cubicBezTo>
                  <a:pt x="1066800" y="3464"/>
                  <a:pt x="1167359" y="4489"/>
                  <a:pt x="1267691" y="10391"/>
                </a:cubicBezTo>
                <a:cubicBezTo>
                  <a:pt x="1326218" y="13834"/>
                  <a:pt x="1311405" y="21642"/>
                  <a:pt x="1361209" y="41564"/>
                </a:cubicBezTo>
                <a:cubicBezTo>
                  <a:pt x="1381548" y="49700"/>
                  <a:pt x="1405327" y="50195"/>
                  <a:pt x="1423554" y="62346"/>
                </a:cubicBezTo>
                <a:cubicBezTo>
                  <a:pt x="1472955" y="95278"/>
                  <a:pt x="1442879" y="79177"/>
                  <a:pt x="1517073" y="103909"/>
                </a:cubicBezTo>
                <a:lnTo>
                  <a:pt x="1579418" y="124691"/>
                </a:lnTo>
                <a:cubicBezTo>
                  <a:pt x="1600200" y="131618"/>
                  <a:pt x="1622979" y="134203"/>
                  <a:pt x="1641763" y="145473"/>
                </a:cubicBezTo>
                <a:cubicBezTo>
                  <a:pt x="1659081" y="155864"/>
                  <a:pt x="1676679" y="165803"/>
                  <a:pt x="1693718" y="176646"/>
                </a:cubicBezTo>
                <a:cubicBezTo>
                  <a:pt x="1714790" y="190055"/>
                  <a:pt x="1735281" y="204355"/>
                  <a:pt x="1756063" y="218209"/>
                </a:cubicBezTo>
                <a:lnTo>
                  <a:pt x="1787236" y="238991"/>
                </a:lnTo>
                <a:cubicBezTo>
                  <a:pt x="1799037" y="256693"/>
                  <a:pt x="1826300" y="298836"/>
                  <a:pt x="1839191" y="311727"/>
                </a:cubicBezTo>
                <a:cubicBezTo>
                  <a:pt x="1848021" y="320557"/>
                  <a:pt x="1859972" y="325582"/>
                  <a:pt x="1870363" y="332509"/>
                </a:cubicBezTo>
                <a:cubicBezTo>
                  <a:pt x="1944836" y="444218"/>
                  <a:pt x="1815129" y="254073"/>
                  <a:pt x="1932709" y="405246"/>
                </a:cubicBezTo>
                <a:cubicBezTo>
                  <a:pt x="1945108" y="421188"/>
                  <a:pt x="1951483" y="441258"/>
                  <a:pt x="1963882" y="457200"/>
                </a:cubicBezTo>
                <a:cubicBezTo>
                  <a:pt x="1975911" y="472666"/>
                  <a:pt x="1993416" y="483298"/>
                  <a:pt x="2005445" y="498764"/>
                </a:cubicBezTo>
                <a:cubicBezTo>
                  <a:pt x="2017844" y="514706"/>
                  <a:pt x="2024500" y="534561"/>
                  <a:pt x="2036618" y="550718"/>
                </a:cubicBezTo>
                <a:cubicBezTo>
                  <a:pt x="2045435" y="562474"/>
                  <a:pt x="2058383" y="570602"/>
                  <a:pt x="2067791" y="581891"/>
                </a:cubicBezTo>
                <a:cubicBezTo>
                  <a:pt x="2075786" y="591485"/>
                  <a:pt x="2081646" y="602673"/>
                  <a:pt x="2088573" y="613064"/>
                </a:cubicBezTo>
                <a:cubicBezTo>
                  <a:pt x="2092036" y="623455"/>
                  <a:pt x="2093529" y="634726"/>
                  <a:pt x="2098963" y="644236"/>
                </a:cubicBezTo>
                <a:cubicBezTo>
                  <a:pt x="2107555" y="659273"/>
                  <a:pt x="2120070" y="671707"/>
                  <a:pt x="2130136" y="685800"/>
                </a:cubicBezTo>
                <a:cubicBezTo>
                  <a:pt x="2149801" y="713331"/>
                  <a:pt x="2157375" y="726306"/>
                  <a:pt x="2171700" y="758536"/>
                </a:cubicBezTo>
                <a:cubicBezTo>
                  <a:pt x="2179276" y="775581"/>
                  <a:pt x="2184666" y="793555"/>
                  <a:pt x="2192482" y="810491"/>
                </a:cubicBezTo>
                <a:cubicBezTo>
                  <a:pt x="2205464" y="838619"/>
                  <a:pt x="2224248" y="864228"/>
                  <a:pt x="2234045" y="893618"/>
                </a:cubicBezTo>
                <a:cubicBezTo>
                  <a:pt x="2237509" y="904009"/>
                  <a:pt x="2240121" y="914724"/>
                  <a:pt x="2244436" y="924791"/>
                </a:cubicBezTo>
                <a:cubicBezTo>
                  <a:pt x="2250538" y="939029"/>
                  <a:pt x="2259779" y="951851"/>
                  <a:pt x="2265218" y="966355"/>
                </a:cubicBezTo>
                <a:cubicBezTo>
                  <a:pt x="2293975" y="1043039"/>
                  <a:pt x="2254276" y="975918"/>
                  <a:pt x="2296391" y="1039091"/>
                </a:cubicBezTo>
                <a:cubicBezTo>
                  <a:pt x="2318017" y="1125594"/>
                  <a:pt x="2291685" y="1040069"/>
                  <a:pt x="2327563" y="1111827"/>
                </a:cubicBezTo>
                <a:cubicBezTo>
                  <a:pt x="2335905" y="1128510"/>
                  <a:pt x="2338459" y="1147965"/>
                  <a:pt x="2348345" y="1163782"/>
                </a:cubicBezTo>
                <a:cubicBezTo>
                  <a:pt x="2356133" y="1176243"/>
                  <a:pt x="2371629" y="1182557"/>
                  <a:pt x="2379518" y="1194955"/>
                </a:cubicBezTo>
                <a:cubicBezTo>
                  <a:pt x="2396150" y="1221091"/>
                  <a:pt x="2411285" y="1248692"/>
                  <a:pt x="2421082" y="1278082"/>
                </a:cubicBezTo>
                <a:cubicBezTo>
                  <a:pt x="2429561" y="1303520"/>
                  <a:pt x="2436205" y="1328349"/>
                  <a:pt x="2452254" y="1350818"/>
                </a:cubicBezTo>
                <a:cubicBezTo>
                  <a:pt x="2460795" y="1362776"/>
                  <a:pt x="2474019" y="1370702"/>
                  <a:pt x="2483427" y="1381991"/>
                </a:cubicBezTo>
                <a:cubicBezTo>
                  <a:pt x="2491422" y="1391585"/>
                  <a:pt x="2495912" y="1403830"/>
                  <a:pt x="2504209" y="1413164"/>
                </a:cubicBezTo>
                <a:cubicBezTo>
                  <a:pt x="2523734" y="1435130"/>
                  <a:pt x="2550252" y="1451055"/>
                  <a:pt x="2566554" y="1475509"/>
                </a:cubicBezTo>
                <a:cubicBezTo>
                  <a:pt x="2593412" y="1515796"/>
                  <a:pt x="2575488" y="1502733"/>
                  <a:pt x="2618509" y="1517073"/>
                </a:cubicBezTo>
                <a:cubicBezTo>
                  <a:pt x="2645333" y="1543897"/>
                  <a:pt x="2668251" y="1570731"/>
                  <a:pt x="2701636" y="1589809"/>
                </a:cubicBezTo>
                <a:cubicBezTo>
                  <a:pt x="2711146" y="1595243"/>
                  <a:pt x="2723012" y="1595302"/>
                  <a:pt x="2732809" y="1600200"/>
                </a:cubicBezTo>
                <a:cubicBezTo>
                  <a:pt x="2804569" y="1636080"/>
                  <a:pt x="2719043" y="1609747"/>
                  <a:pt x="2805545" y="1631373"/>
                </a:cubicBezTo>
                <a:cubicBezTo>
                  <a:pt x="2843645" y="1627909"/>
                  <a:pt x="2882170" y="1627631"/>
                  <a:pt x="2919845" y="1620982"/>
                </a:cubicBezTo>
                <a:cubicBezTo>
                  <a:pt x="2941418" y="1617175"/>
                  <a:pt x="2960939" y="1605513"/>
                  <a:pt x="2982191" y="1600200"/>
                </a:cubicBezTo>
                <a:cubicBezTo>
                  <a:pt x="2996045" y="1596736"/>
                  <a:pt x="3010206" y="1594325"/>
                  <a:pt x="3023754" y="1589809"/>
                </a:cubicBezTo>
                <a:cubicBezTo>
                  <a:pt x="3052352" y="1580276"/>
                  <a:pt x="3077701" y="1565931"/>
                  <a:pt x="3106882" y="1558636"/>
                </a:cubicBezTo>
                <a:cubicBezTo>
                  <a:pt x="3224374" y="1529264"/>
                  <a:pt x="3087434" y="1572047"/>
                  <a:pt x="3221182" y="1527464"/>
                </a:cubicBezTo>
                <a:cubicBezTo>
                  <a:pt x="3231573" y="1524000"/>
                  <a:pt x="3243241" y="1523148"/>
                  <a:pt x="3252354" y="1517073"/>
                </a:cubicBezTo>
                <a:cubicBezTo>
                  <a:pt x="3301754" y="1484139"/>
                  <a:pt x="3271679" y="1500241"/>
                  <a:pt x="3345873" y="1475509"/>
                </a:cubicBezTo>
                <a:cubicBezTo>
                  <a:pt x="3345875" y="1475508"/>
                  <a:pt x="3408216" y="1454727"/>
                  <a:pt x="3408218" y="1454727"/>
                </a:cubicBezTo>
                <a:lnTo>
                  <a:pt x="3553691" y="1444336"/>
                </a:lnTo>
                <a:cubicBezTo>
                  <a:pt x="3626427" y="1447800"/>
                  <a:pt x="3699468" y="1447234"/>
                  <a:pt x="3771900" y="1454727"/>
                </a:cubicBezTo>
                <a:cubicBezTo>
                  <a:pt x="3800310" y="1457666"/>
                  <a:pt x="3827318" y="1468582"/>
                  <a:pt x="3855027" y="1475509"/>
                </a:cubicBezTo>
                <a:lnTo>
                  <a:pt x="3896591" y="1485900"/>
                </a:lnTo>
                <a:cubicBezTo>
                  <a:pt x="3924300" y="1499755"/>
                  <a:pt x="3950328" y="1517667"/>
                  <a:pt x="3979718" y="1527464"/>
                </a:cubicBezTo>
                <a:cubicBezTo>
                  <a:pt x="4018917" y="1540530"/>
                  <a:pt x="4037507" y="1543689"/>
                  <a:pt x="4073236" y="1579418"/>
                </a:cubicBezTo>
                <a:cubicBezTo>
                  <a:pt x="4144412" y="1650594"/>
                  <a:pt x="4111128" y="1625461"/>
                  <a:pt x="4166754" y="1662546"/>
                </a:cubicBezTo>
                <a:cubicBezTo>
                  <a:pt x="4185043" y="1717412"/>
                  <a:pt x="4171070" y="1684606"/>
                  <a:pt x="4218709" y="1756064"/>
                </a:cubicBezTo>
                <a:cubicBezTo>
                  <a:pt x="4243786" y="1793680"/>
                  <a:pt x="4228322" y="1781651"/>
                  <a:pt x="4260273" y="1797627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584864" y="1423555"/>
            <a:ext cx="3834245" cy="2078181"/>
          </a:xfrm>
          <a:custGeom>
            <a:avLst/>
            <a:gdLst>
              <a:gd name="connsiteX0" fmla="*/ 0 w 3834245"/>
              <a:gd name="connsiteY0" fmla="*/ 1932709 h 2078181"/>
              <a:gd name="connsiteX1" fmla="*/ 41563 w 3834245"/>
              <a:gd name="connsiteY1" fmla="*/ 1984663 h 2078181"/>
              <a:gd name="connsiteX2" fmla="*/ 83127 w 3834245"/>
              <a:gd name="connsiteY2" fmla="*/ 1995054 h 2078181"/>
              <a:gd name="connsiteX3" fmla="*/ 145472 w 3834245"/>
              <a:gd name="connsiteY3" fmla="*/ 2015836 h 2078181"/>
              <a:gd name="connsiteX4" fmla="*/ 176645 w 3834245"/>
              <a:gd name="connsiteY4" fmla="*/ 2026227 h 2078181"/>
              <a:gd name="connsiteX5" fmla="*/ 405245 w 3834245"/>
              <a:gd name="connsiteY5" fmla="*/ 2047009 h 2078181"/>
              <a:gd name="connsiteX6" fmla="*/ 477981 w 3834245"/>
              <a:gd name="connsiteY6" fmla="*/ 2067790 h 2078181"/>
              <a:gd name="connsiteX7" fmla="*/ 581891 w 3834245"/>
              <a:gd name="connsiteY7" fmla="*/ 2078181 h 2078181"/>
              <a:gd name="connsiteX8" fmla="*/ 1018309 w 3834245"/>
              <a:gd name="connsiteY8" fmla="*/ 2067790 h 2078181"/>
              <a:gd name="connsiteX9" fmla="*/ 1059872 w 3834245"/>
              <a:gd name="connsiteY9" fmla="*/ 2047009 h 2078181"/>
              <a:gd name="connsiteX10" fmla="*/ 1111827 w 3834245"/>
              <a:gd name="connsiteY10" fmla="*/ 2036618 h 2078181"/>
              <a:gd name="connsiteX11" fmla="*/ 1174172 w 3834245"/>
              <a:gd name="connsiteY11" fmla="*/ 2015836 h 2078181"/>
              <a:gd name="connsiteX12" fmla="*/ 1215736 w 3834245"/>
              <a:gd name="connsiteY12" fmla="*/ 2005445 h 2078181"/>
              <a:gd name="connsiteX13" fmla="*/ 1288472 w 3834245"/>
              <a:gd name="connsiteY13" fmla="*/ 1963881 h 2078181"/>
              <a:gd name="connsiteX14" fmla="*/ 1319645 w 3834245"/>
              <a:gd name="connsiteY14" fmla="*/ 1953490 h 2078181"/>
              <a:gd name="connsiteX15" fmla="*/ 1381991 w 3834245"/>
              <a:gd name="connsiteY15" fmla="*/ 1911927 h 2078181"/>
              <a:gd name="connsiteX16" fmla="*/ 1413163 w 3834245"/>
              <a:gd name="connsiteY16" fmla="*/ 1880754 h 2078181"/>
              <a:gd name="connsiteX17" fmla="*/ 1496291 w 3834245"/>
              <a:gd name="connsiteY17" fmla="*/ 1849581 h 2078181"/>
              <a:gd name="connsiteX18" fmla="*/ 1579418 w 3834245"/>
              <a:gd name="connsiteY18" fmla="*/ 1787236 h 2078181"/>
              <a:gd name="connsiteX19" fmla="*/ 1631372 w 3834245"/>
              <a:gd name="connsiteY19" fmla="*/ 1766454 h 2078181"/>
              <a:gd name="connsiteX20" fmla="*/ 1704109 w 3834245"/>
              <a:gd name="connsiteY20" fmla="*/ 1724890 h 2078181"/>
              <a:gd name="connsiteX21" fmla="*/ 1745672 w 3834245"/>
              <a:gd name="connsiteY21" fmla="*/ 1704109 h 2078181"/>
              <a:gd name="connsiteX22" fmla="*/ 1828800 w 3834245"/>
              <a:gd name="connsiteY22" fmla="*/ 1631372 h 2078181"/>
              <a:gd name="connsiteX23" fmla="*/ 1859972 w 3834245"/>
              <a:gd name="connsiteY23" fmla="*/ 1610590 h 2078181"/>
              <a:gd name="connsiteX24" fmla="*/ 1922318 w 3834245"/>
              <a:gd name="connsiteY24" fmla="*/ 1558636 h 2078181"/>
              <a:gd name="connsiteX25" fmla="*/ 1974272 w 3834245"/>
              <a:gd name="connsiteY25" fmla="*/ 1506681 h 2078181"/>
              <a:gd name="connsiteX26" fmla="*/ 2036618 w 3834245"/>
              <a:gd name="connsiteY26" fmla="*/ 1465118 h 2078181"/>
              <a:gd name="connsiteX27" fmla="*/ 2088572 w 3834245"/>
              <a:gd name="connsiteY27" fmla="*/ 1413163 h 2078181"/>
              <a:gd name="connsiteX28" fmla="*/ 2109354 w 3834245"/>
              <a:gd name="connsiteY28" fmla="*/ 1381990 h 2078181"/>
              <a:gd name="connsiteX29" fmla="*/ 2171700 w 3834245"/>
              <a:gd name="connsiteY29" fmla="*/ 1319645 h 2078181"/>
              <a:gd name="connsiteX30" fmla="*/ 2234045 w 3834245"/>
              <a:gd name="connsiteY30" fmla="*/ 1236518 h 2078181"/>
              <a:gd name="connsiteX31" fmla="*/ 2306781 w 3834245"/>
              <a:gd name="connsiteY31" fmla="*/ 1174172 h 2078181"/>
              <a:gd name="connsiteX32" fmla="*/ 2348345 w 3834245"/>
              <a:gd name="connsiteY32" fmla="*/ 1122218 h 2078181"/>
              <a:gd name="connsiteX33" fmla="*/ 2358736 w 3834245"/>
              <a:gd name="connsiteY33" fmla="*/ 1091045 h 2078181"/>
              <a:gd name="connsiteX34" fmla="*/ 2389909 w 3834245"/>
              <a:gd name="connsiteY34" fmla="*/ 1059872 h 2078181"/>
              <a:gd name="connsiteX35" fmla="*/ 2421081 w 3834245"/>
              <a:gd name="connsiteY35" fmla="*/ 1018309 h 2078181"/>
              <a:gd name="connsiteX36" fmla="*/ 2493818 w 3834245"/>
              <a:gd name="connsiteY36" fmla="*/ 945572 h 2078181"/>
              <a:gd name="connsiteX37" fmla="*/ 2514600 w 3834245"/>
              <a:gd name="connsiteY37" fmla="*/ 914400 h 2078181"/>
              <a:gd name="connsiteX38" fmla="*/ 2545772 w 3834245"/>
              <a:gd name="connsiteY38" fmla="*/ 883227 h 2078181"/>
              <a:gd name="connsiteX39" fmla="*/ 2566554 w 3834245"/>
              <a:gd name="connsiteY39" fmla="*/ 841663 h 2078181"/>
              <a:gd name="connsiteX40" fmla="*/ 2618509 w 3834245"/>
              <a:gd name="connsiteY40" fmla="*/ 779318 h 2078181"/>
              <a:gd name="connsiteX41" fmla="*/ 2670463 w 3834245"/>
              <a:gd name="connsiteY41" fmla="*/ 706581 h 2078181"/>
              <a:gd name="connsiteX42" fmla="*/ 2774372 w 3834245"/>
              <a:gd name="connsiteY42" fmla="*/ 592281 h 2078181"/>
              <a:gd name="connsiteX43" fmla="*/ 2805545 w 3834245"/>
              <a:gd name="connsiteY43" fmla="*/ 581890 h 2078181"/>
              <a:gd name="connsiteX44" fmla="*/ 2899063 w 3834245"/>
              <a:gd name="connsiteY44" fmla="*/ 509154 h 2078181"/>
              <a:gd name="connsiteX45" fmla="*/ 2940627 w 3834245"/>
              <a:gd name="connsiteY45" fmla="*/ 477981 h 2078181"/>
              <a:gd name="connsiteX46" fmla="*/ 2971800 w 3834245"/>
              <a:gd name="connsiteY46" fmla="*/ 446809 h 2078181"/>
              <a:gd name="connsiteX47" fmla="*/ 3023754 w 3834245"/>
              <a:gd name="connsiteY47" fmla="*/ 415636 h 2078181"/>
              <a:gd name="connsiteX48" fmla="*/ 3169227 w 3834245"/>
              <a:gd name="connsiteY48" fmla="*/ 322118 h 2078181"/>
              <a:gd name="connsiteX49" fmla="*/ 3241963 w 3834245"/>
              <a:gd name="connsiteY49" fmla="*/ 280554 h 2078181"/>
              <a:gd name="connsiteX50" fmla="*/ 3273136 w 3834245"/>
              <a:gd name="connsiteY50" fmla="*/ 259772 h 2078181"/>
              <a:gd name="connsiteX51" fmla="*/ 3304309 w 3834245"/>
              <a:gd name="connsiteY51" fmla="*/ 249381 h 2078181"/>
              <a:gd name="connsiteX52" fmla="*/ 3335481 w 3834245"/>
              <a:gd name="connsiteY52" fmla="*/ 218209 h 2078181"/>
              <a:gd name="connsiteX53" fmla="*/ 3377045 w 3834245"/>
              <a:gd name="connsiteY53" fmla="*/ 207818 h 2078181"/>
              <a:gd name="connsiteX54" fmla="*/ 3408218 w 3834245"/>
              <a:gd name="connsiteY54" fmla="*/ 197427 h 2078181"/>
              <a:gd name="connsiteX55" fmla="*/ 3470563 w 3834245"/>
              <a:gd name="connsiteY55" fmla="*/ 155863 h 2078181"/>
              <a:gd name="connsiteX56" fmla="*/ 3512127 w 3834245"/>
              <a:gd name="connsiteY56" fmla="*/ 135081 h 2078181"/>
              <a:gd name="connsiteX57" fmla="*/ 3543300 w 3834245"/>
              <a:gd name="connsiteY57" fmla="*/ 114300 h 2078181"/>
              <a:gd name="connsiteX58" fmla="*/ 3574472 w 3834245"/>
              <a:gd name="connsiteY58" fmla="*/ 103909 h 2078181"/>
              <a:gd name="connsiteX59" fmla="*/ 3605645 w 3834245"/>
              <a:gd name="connsiteY59" fmla="*/ 83127 h 2078181"/>
              <a:gd name="connsiteX60" fmla="*/ 3678381 w 3834245"/>
              <a:gd name="connsiteY60" fmla="*/ 62345 h 2078181"/>
              <a:gd name="connsiteX61" fmla="*/ 3740727 w 3834245"/>
              <a:gd name="connsiteY61" fmla="*/ 41563 h 2078181"/>
              <a:gd name="connsiteX62" fmla="*/ 3771900 w 3834245"/>
              <a:gd name="connsiteY62" fmla="*/ 31172 h 2078181"/>
              <a:gd name="connsiteX63" fmla="*/ 3803072 w 3834245"/>
              <a:gd name="connsiteY63" fmla="*/ 10390 h 2078181"/>
              <a:gd name="connsiteX64" fmla="*/ 3834245 w 3834245"/>
              <a:gd name="connsiteY64" fmla="*/ 0 h 20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34245" h="2078181">
                <a:moveTo>
                  <a:pt x="0" y="1932709"/>
                </a:moveTo>
                <a:cubicBezTo>
                  <a:pt x="13854" y="1950027"/>
                  <a:pt x="23821" y="1971356"/>
                  <a:pt x="41563" y="1984663"/>
                </a:cubicBezTo>
                <a:cubicBezTo>
                  <a:pt x="52988" y="1993232"/>
                  <a:pt x="69448" y="1990950"/>
                  <a:pt x="83127" y="1995054"/>
                </a:cubicBezTo>
                <a:cubicBezTo>
                  <a:pt x="104109" y="2001349"/>
                  <a:pt x="124690" y="2008909"/>
                  <a:pt x="145472" y="2015836"/>
                </a:cubicBezTo>
                <a:cubicBezTo>
                  <a:pt x="155863" y="2019300"/>
                  <a:pt x="165730" y="2025317"/>
                  <a:pt x="176645" y="2026227"/>
                </a:cubicBezTo>
                <a:cubicBezTo>
                  <a:pt x="336025" y="2039509"/>
                  <a:pt x="259835" y="2032468"/>
                  <a:pt x="405245" y="2047009"/>
                </a:cubicBezTo>
                <a:cubicBezTo>
                  <a:pt x="427453" y="2054412"/>
                  <a:pt x="455144" y="2064528"/>
                  <a:pt x="477981" y="2067790"/>
                </a:cubicBezTo>
                <a:cubicBezTo>
                  <a:pt x="512441" y="2072713"/>
                  <a:pt x="547254" y="2074717"/>
                  <a:pt x="581891" y="2078181"/>
                </a:cubicBezTo>
                <a:cubicBezTo>
                  <a:pt x="727364" y="2074717"/>
                  <a:pt x="873104" y="2077260"/>
                  <a:pt x="1018309" y="2067790"/>
                </a:cubicBezTo>
                <a:cubicBezTo>
                  <a:pt x="1033766" y="2066782"/>
                  <a:pt x="1045177" y="2051907"/>
                  <a:pt x="1059872" y="2047009"/>
                </a:cubicBezTo>
                <a:cubicBezTo>
                  <a:pt x="1076627" y="2041424"/>
                  <a:pt x="1094788" y="2041265"/>
                  <a:pt x="1111827" y="2036618"/>
                </a:cubicBezTo>
                <a:cubicBezTo>
                  <a:pt x="1132961" y="2030854"/>
                  <a:pt x="1152920" y="2021149"/>
                  <a:pt x="1174172" y="2015836"/>
                </a:cubicBezTo>
                <a:cubicBezTo>
                  <a:pt x="1188027" y="2012372"/>
                  <a:pt x="1202364" y="2010459"/>
                  <a:pt x="1215736" y="2005445"/>
                </a:cubicBezTo>
                <a:cubicBezTo>
                  <a:pt x="1288609" y="1978118"/>
                  <a:pt x="1228175" y="1994030"/>
                  <a:pt x="1288472" y="1963881"/>
                </a:cubicBezTo>
                <a:cubicBezTo>
                  <a:pt x="1298269" y="1958983"/>
                  <a:pt x="1310070" y="1958809"/>
                  <a:pt x="1319645" y="1953490"/>
                </a:cubicBezTo>
                <a:cubicBezTo>
                  <a:pt x="1341479" y="1941360"/>
                  <a:pt x="1364330" y="1929588"/>
                  <a:pt x="1381991" y="1911927"/>
                </a:cubicBezTo>
                <a:cubicBezTo>
                  <a:pt x="1392382" y="1901536"/>
                  <a:pt x="1400262" y="1887791"/>
                  <a:pt x="1413163" y="1880754"/>
                </a:cubicBezTo>
                <a:cubicBezTo>
                  <a:pt x="1439143" y="1866583"/>
                  <a:pt x="1469421" y="1861982"/>
                  <a:pt x="1496291" y="1849581"/>
                </a:cubicBezTo>
                <a:cubicBezTo>
                  <a:pt x="1649467" y="1778885"/>
                  <a:pt x="1469481" y="1855947"/>
                  <a:pt x="1579418" y="1787236"/>
                </a:cubicBezTo>
                <a:cubicBezTo>
                  <a:pt x="1595235" y="1777350"/>
                  <a:pt x="1614689" y="1774796"/>
                  <a:pt x="1631372" y="1766454"/>
                </a:cubicBezTo>
                <a:cubicBezTo>
                  <a:pt x="1656349" y="1753965"/>
                  <a:pt x="1679594" y="1738262"/>
                  <a:pt x="1704109" y="1724890"/>
                </a:cubicBezTo>
                <a:cubicBezTo>
                  <a:pt x="1717707" y="1717473"/>
                  <a:pt x="1732537" y="1712318"/>
                  <a:pt x="1745672" y="1704109"/>
                </a:cubicBezTo>
                <a:cubicBezTo>
                  <a:pt x="1801355" y="1669307"/>
                  <a:pt x="1776750" y="1675987"/>
                  <a:pt x="1828800" y="1631372"/>
                </a:cubicBezTo>
                <a:cubicBezTo>
                  <a:pt x="1838282" y="1623245"/>
                  <a:pt x="1850378" y="1618585"/>
                  <a:pt x="1859972" y="1610590"/>
                </a:cubicBezTo>
                <a:cubicBezTo>
                  <a:pt x="1939973" y="1543923"/>
                  <a:pt x="1844926" y="1610230"/>
                  <a:pt x="1922318" y="1558636"/>
                </a:cubicBezTo>
                <a:cubicBezTo>
                  <a:pt x="1960417" y="1501488"/>
                  <a:pt x="1922320" y="1549974"/>
                  <a:pt x="1974272" y="1506681"/>
                </a:cubicBezTo>
                <a:cubicBezTo>
                  <a:pt x="2026161" y="1463441"/>
                  <a:pt x="1981836" y="1483379"/>
                  <a:pt x="2036618" y="1465118"/>
                </a:cubicBezTo>
                <a:cubicBezTo>
                  <a:pt x="2092037" y="1381989"/>
                  <a:pt x="2019300" y="1482437"/>
                  <a:pt x="2088572" y="1413163"/>
                </a:cubicBezTo>
                <a:cubicBezTo>
                  <a:pt x="2097403" y="1404332"/>
                  <a:pt x="2101057" y="1391324"/>
                  <a:pt x="2109354" y="1381990"/>
                </a:cubicBezTo>
                <a:cubicBezTo>
                  <a:pt x="2128880" y="1360024"/>
                  <a:pt x="2154066" y="1343157"/>
                  <a:pt x="2171700" y="1319645"/>
                </a:cubicBezTo>
                <a:cubicBezTo>
                  <a:pt x="2192482" y="1291936"/>
                  <a:pt x="2206336" y="1257300"/>
                  <a:pt x="2234045" y="1236518"/>
                </a:cubicBezTo>
                <a:cubicBezTo>
                  <a:pt x="2287365" y="1196528"/>
                  <a:pt x="2263363" y="1217591"/>
                  <a:pt x="2306781" y="1174172"/>
                </a:cubicBezTo>
                <a:cubicBezTo>
                  <a:pt x="2332899" y="1095819"/>
                  <a:pt x="2294629" y="1189363"/>
                  <a:pt x="2348345" y="1122218"/>
                </a:cubicBezTo>
                <a:cubicBezTo>
                  <a:pt x="2355187" y="1113665"/>
                  <a:pt x="2352660" y="1100159"/>
                  <a:pt x="2358736" y="1091045"/>
                </a:cubicBezTo>
                <a:cubicBezTo>
                  <a:pt x="2366887" y="1078818"/>
                  <a:pt x="2380346" y="1071029"/>
                  <a:pt x="2389909" y="1059872"/>
                </a:cubicBezTo>
                <a:cubicBezTo>
                  <a:pt x="2401179" y="1046723"/>
                  <a:pt x="2409432" y="1031123"/>
                  <a:pt x="2421081" y="1018309"/>
                </a:cubicBezTo>
                <a:cubicBezTo>
                  <a:pt x="2444146" y="992938"/>
                  <a:pt x="2474798" y="974102"/>
                  <a:pt x="2493818" y="945572"/>
                </a:cubicBezTo>
                <a:cubicBezTo>
                  <a:pt x="2500745" y="935181"/>
                  <a:pt x="2506605" y="923994"/>
                  <a:pt x="2514600" y="914400"/>
                </a:cubicBezTo>
                <a:cubicBezTo>
                  <a:pt x="2524007" y="903111"/>
                  <a:pt x="2537231" y="895185"/>
                  <a:pt x="2545772" y="883227"/>
                </a:cubicBezTo>
                <a:cubicBezTo>
                  <a:pt x="2554775" y="870622"/>
                  <a:pt x="2558869" y="855112"/>
                  <a:pt x="2566554" y="841663"/>
                </a:cubicBezTo>
                <a:cubicBezTo>
                  <a:pt x="2585843" y="807907"/>
                  <a:pt x="2589853" y="807973"/>
                  <a:pt x="2618509" y="779318"/>
                </a:cubicBezTo>
                <a:cubicBezTo>
                  <a:pt x="2656962" y="702411"/>
                  <a:pt x="2617808" y="769767"/>
                  <a:pt x="2670463" y="706581"/>
                </a:cubicBezTo>
                <a:cubicBezTo>
                  <a:pt x="2705155" y="664950"/>
                  <a:pt x="2706976" y="614746"/>
                  <a:pt x="2774372" y="592281"/>
                </a:cubicBezTo>
                <a:lnTo>
                  <a:pt x="2805545" y="581890"/>
                </a:lnTo>
                <a:lnTo>
                  <a:pt x="2899063" y="509154"/>
                </a:lnTo>
                <a:cubicBezTo>
                  <a:pt x="2912790" y="498595"/>
                  <a:pt x="2928381" y="490227"/>
                  <a:pt x="2940627" y="477981"/>
                </a:cubicBezTo>
                <a:cubicBezTo>
                  <a:pt x="2951018" y="467590"/>
                  <a:pt x="2960044" y="455626"/>
                  <a:pt x="2971800" y="446809"/>
                </a:cubicBezTo>
                <a:cubicBezTo>
                  <a:pt x="2987957" y="434691"/>
                  <a:pt x="3007320" y="427375"/>
                  <a:pt x="3023754" y="415636"/>
                </a:cubicBezTo>
                <a:cubicBezTo>
                  <a:pt x="3153860" y="322703"/>
                  <a:pt x="3070278" y="361698"/>
                  <a:pt x="3169227" y="322118"/>
                </a:cubicBezTo>
                <a:cubicBezTo>
                  <a:pt x="3228448" y="262897"/>
                  <a:pt x="3168700" y="311953"/>
                  <a:pt x="3241963" y="280554"/>
                </a:cubicBezTo>
                <a:cubicBezTo>
                  <a:pt x="3253442" y="275635"/>
                  <a:pt x="3261966" y="265357"/>
                  <a:pt x="3273136" y="259772"/>
                </a:cubicBezTo>
                <a:cubicBezTo>
                  <a:pt x="3282933" y="254874"/>
                  <a:pt x="3293918" y="252845"/>
                  <a:pt x="3304309" y="249381"/>
                </a:cubicBezTo>
                <a:cubicBezTo>
                  <a:pt x="3314700" y="238990"/>
                  <a:pt x="3322722" y="225500"/>
                  <a:pt x="3335481" y="218209"/>
                </a:cubicBezTo>
                <a:cubicBezTo>
                  <a:pt x="3347880" y="211124"/>
                  <a:pt x="3363313" y="211741"/>
                  <a:pt x="3377045" y="207818"/>
                </a:cubicBezTo>
                <a:cubicBezTo>
                  <a:pt x="3387577" y="204809"/>
                  <a:pt x="3398643" y="202746"/>
                  <a:pt x="3408218" y="197427"/>
                </a:cubicBezTo>
                <a:cubicBezTo>
                  <a:pt x="3430051" y="185297"/>
                  <a:pt x="3448223" y="167033"/>
                  <a:pt x="3470563" y="155863"/>
                </a:cubicBezTo>
                <a:cubicBezTo>
                  <a:pt x="3484418" y="148936"/>
                  <a:pt x="3498678" y="142766"/>
                  <a:pt x="3512127" y="135081"/>
                </a:cubicBezTo>
                <a:cubicBezTo>
                  <a:pt x="3522970" y="128885"/>
                  <a:pt x="3532130" y="119885"/>
                  <a:pt x="3543300" y="114300"/>
                </a:cubicBezTo>
                <a:cubicBezTo>
                  <a:pt x="3553096" y="109402"/>
                  <a:pt x="3564676" y="108807"/>
                  <a:pt x="3574472" y="103909"/>
                </a:cubicBezTo>
                <a:cubicBezTo>
                  <a:pt x="3585642" y="98324"/>
                  <a:pt x="3594475" y="88712"/>
                  <a:pt x="3605645" y="83127"/>
                </a:cubicBezTo>
                <a:cubicBezTo>
                  <a:pt x="3623104" y="74397"/>
                  <a:pt x="3661736" y="67339"/>
                  <a:pt x="3678381" y="62345"/>
                </a:cubicBezTo>
                <a:cubicBezTo>
                  <a:pt x="3699363" y="56050"/>
                  <a:pt x="3719945" y="48490"/>
                  <a:pt x="3740727" y="41563"/>
                </a:cubicBezTo>
                <a:lnTo>
                  <a:pt x="3771900" y="31172"/>
                </a:lnTo>
                <a:cubicBezTo>
                  <a:pt x="3782291" y="24245"/>
                  <a:pt x="3791902" y="15975"/>
                  <a:pt x="3803072" y="10390"/>
                </a:cubicBezTo>
                <a:cubicBezTo>
                  <a:pt x="3812869" y="5492"/>
                  <a:pt x="3834245" y="0"/>
                  <a:pt x="3834245" y="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574473" y="2265190"/>
            <a:ext cx="4291445" cy="2350301"/>
          </a:xfrm>
          <a:custGeom>
            <a:avLst/>
            <a:gdLst>
              <a:gd name="connsiteX0" fmla="*/ 0 w 4291445"/>
              <a:gd name="connsiteY0" fmla="*/ 2296419 h 2350301"/>
              <a:gd name="connsiteX1" fmla="*/ 51954 w 4291445"/>
              <a:gd name="connsiteY1" fmla="*/ 2275637 h 2350301"/>
              <a:gd name="connsiteX2" fmla="*/ 83127 w 4291445"/>
              <a:gd name="connsiteY2" fmla="*/ 2254855 h 2350301"/>
              <a:gd name="connsiteX3" fmla="*/ 114300 w 4291445"/>
              <a:gd name="connsiteY3" fmla="*/ 2223683 h 2350301"/>
              <a:gd name="connsiteX4" fmla="*/ 155863 w 4291445"/>
              <a:gd name="connsiteY4" fmla="*/ 2213292 h 2350301"/>
              <a:gd name="connsiteX5" fmla="*/ 218209 w 4291445"/>
              <a:gd name="connsiteY5" fmla="*/ 2150946 h 2350301"/>
              <a:gd name="connsiteX6" fmla="*/ 270163 w 4291445"/>
              <a:gd name="connsiteY6" fmla="*/ 2098992 h 2350301"/>
              <a:gd name="connsiteX7" fmla="*/ 290945 w 4291445"/>
              <a:gd name="connsiteY7" fmla="*/ 2067819 h 2350301"/>
              <a:gd name="connsiteX8" fmla="*/ 353291 w 4291445"/>
              <a:gd name="connsiteY8" fmla="*/ 2015865 h 2350301"/>
              <a:gd name="connsiteX9" fmla="*/ 384463 w 4291445"/>
              <a:gd name="connsiteY9" fmla="*/ 1974301 h 2350301"/>
              <a:gd name="connsiteX10" fmla="*/ 592282 w 4291445"/>
              <a:gd name="connsiteY10" fmla="*/ 1797655 h 2350301"/>
              <a:gd name="connsiteX11" fmla="*/ 675409 w 4291445"/>
              <a:gd name="connsiteY11" fmla="*/ 1756092 h 2350301"/>
              <a:gd name="connsiteX12" fmla="*/ 758536 w 4291445"/>
              <a:gd name="connsiteY12" fmla="*/ 1693746 h 2350301"/>
              <a:gd name="connsiteX13" fmla="*/ 852054 w 4291445"/>
              <a:gd name="connsiteY13" fmla="*/ 1641792 h 2350301"/>
              <a:gd name="connsiteX14" fmla="*/ 935182 w 4291445"/>
              <a:gd name="connsiteY14" fmla="*/ 1600228 h 2350301"/>
              <a:gd name="connsiteX15" fmla="*/ 997527 w 4291445"/>
              <a:gd name="connsiteY15" fmla="*/ 1558665 h 2350301"/>
              <a:gd name="connsiteX16" fmla="*/ 1194954 w 4291445"/>
              <a:gd name="connsiteY16" fmla="*/ 1517101 h 2350301"/>
              <a:gd name="connsiteX17" fmla="*/ 1319645 w 4291445"/>
              <a:gd name="connsiteY17" fmla="*/ 1485928 h 2350301"/>
              <a:gd name="connsiteX18" fmla="*/ 1517072 w 4291445"/>
              <a:gd name="connsiteY18" fmla="*/ 1506710 h 2350301"/>
              <a:gd name="connsiteX19" fmla="*/ 1548245 w 4291445"/>
              <a:gd name="connsiteY19" fmla="*/ 1517101 h 2350301"/>
              <a:gd name="connsiteX20" fmla="*/ 1579418 w 4291445"/>
              <a:gd name="connsiteY20" fmla="*/ 1537883 h 2350301"/>
              <a:gd name="connsiteX21" fmla="*/ 1631372 w 4291445"/>
              <a:gd name="connsiteY21" fmla="*/ 1600228 h 2350301"/>
              <a:gd name="connsiteX22" fmla="*/ 1683327 w 4291445"/>
              <a:gd name="connsiteY22" fmla="*/ 1662574 h 2350301"/>
              <a:gd name="connsiteX23" fmla="*/ 1693718 w 4291445"/>
              <a:gd name="connsiteY23" fmla="*/ 1704137 h 2350301"/>
              <a:gd name="connsiteX24" fmla="*/ 1704109 w 4291445"/>
              <a:gd name="connsiteY24" fmla="*/ 1735310 h 2350301"/>
              <a:gd name="connsiteX25" fmla="*/ 1693718 w 4291445"/>
              <a:gd name="connsiteY25" fmla="*/ 1943128 h 2350301"/>
              <a:gd name="connsiteX26" fmla="*/ 1672936 w 4291445"/>
              <a:gd name="connsiteY26" fmla="*/ 1984692 h 2350301"/>
              <a:gd name="connsiteX27" fmla="*/ 1652154 w 4291445"/>
              <a:gd name="connsiteY27" fmla="*/ 2015865 h 2350301"/>
              <a:gd name="connsiteX28" fmla="*/ 1600200 w 4291445"/>
              <a:gd name="connsiteY28" fmla="*/ 2098992 h 2350301"/>
              <a:gd name="connsiteX29" fmla="*/ 1537854 w 4291445"/>
              <a:gd name="connsiteY29" fmla="*/ 2140555 h 2350301"/>
              <a:gd name="connsiteX30" fmla="*/ 1496291 w 4291445"/>
              <a:gd name="connsiteY30" fmla="*/ 2192510 h 2350301"/>
              <a:gd name="connsiteX31" fmla="*/ 1423554 w 4291445"/>
              <a:gd name="connsiteY31" fmla="*/ 2234074 h 2350301"/>
              <a:gd name="connsiteX32" fmla="*/ 1392382 w 4291445"/>
              <a:gd name="connsiteY32" fmla="*/ 2254855 h 2350301"/>
              <a:gd name="connsiteX33" fmla="*/ 1340427 w 4291445"/>
              <a:gd name="connsiteY33" fmla="*/ 2275637 h 2350301"/>
              <a:gd name="connsiteX34" fmla="*/ 1236518 w 4291445"/>
              <a:gd name="connsiteY34" fmla="*/ 2317201 h 2350301"/>
              <a:gd name="connsiteX35" fmla="*/ 1205345 w 4291445"/>
              <a:gd name="connsiteY35" fmla="*/ 2337983 h 2350301"/>
              <a:gd name="connsiteX36" fmla="*/ 935182 w 4291445"/>
              <a:gd name="connsiteY36" fmla="*/ 2337983 h 2350301"/>
              <a:gd name="connsiteX37" fmla="*/ 904009 w 4291445"/>
              <a:gd name="connsiteY37" fmla="*/ 2327592 h 2350301"/>
              <a:gd name="connsiteX38" fmla="*/ 810491 w 4291445"/>
              <a:gd name="connsiteY38" fmla="*/ 2254855 h 2350301"/>
              <a:gd name="connsiteX39" fmla="*/ 789709 w 4291445"/>
              <a:gd name="connsiteY39" fmla="*/ 2223683 h 2350301"/>
              <a:gd name="connsiteX40" fmla="*/ 779318 w 4291445"/>
              <a:gd name="connsiteY40" fmla="*/ 2047037 h 2350301"/>
              <a:gd name="connsiteX41" fmla="*/ 810491 w 4291445"/>
              <a:gd name="connsiteY41" fmla="*/ 2005474 h 2350301"/>
              <a:gd name="connsiteX42" fmla="*/ 893618 w 4291445"/>
              <a:gd name="connsiteY42" fmla="*/ 1901565 h 2350301"/>
              <a:gd name="connsiteX43" fmla="*/ 966354 w 4291445"/>
              <a:gd name="connsiteY43" fmla="*/ 1860001 h 2350301"/>
              <a:gd name="connsiteX44" fmla="*/ 1018309 w 4291445"/>
              <a:gd name="connsiteY44" fmla="*/ 1808046 h 2350301"/>
              <a:gd name="connsiteX45" fmla="*/ 1049482 w 4291445"/>
              <a:gd name="connsiteY45" fmla="*/ 1776874 h 2350301"/>
              <a:gd name="connsiteX46" fmla="*/ 1111827 w 4291445"/>
              <a:gd name="connsiteY46" fmla="*/ 1745701 h 2350301"/>
              <a:gd name="connsiteX47" fmla="*/ 1153391 w 4291445"/>
              <a:gd name="connsiteY47" fmla="*/ 1704137 h 2350301"/>
              <a:gd name="connsiteX48" fmla="*/ 1184563 w 4291445"/>
              <a:gd name="connsiteY48" fmla="*/ 1693746 h 2350301"/>
              <a:gd name="connsiteX49" fmla="*/ 1246909 w 4291445"/>
              <a:gd name="connsiteY49" fmla="*/ 1652183 h 2350301"/>
              <a:gd name="connsiteX50" fmla="*/ 1361209 w 4291445"/>
              <a:gd name="connsiteY50" fmla="*/ 1579446 h 2350301"/>
              <a:gd name="connsiteX51" fmla="*/ 1402772 w 4291445"/>
              <a:gd name="connsiteY51" fmla="*/ 1569055 h 2350301"/>
              <a:gd name="connsiteX52" fmla="*/ 1444336 w 4291445"/>
              <a:gd name="connsiteY52" fmla="*/ 1548274 h 2350301"/>
              <a:gd name="connsiteX53" fmla="*/ 1537854 w 4291445"/>
              <a:gd name="connsiteY53" fmla="*/ 1517101 h 2350301"/>
              <a:gd name="connsiteX54" fmla="*/ 1569027 w 4291445"/>
              <a:gd name="connsiteY54" fmla="*/ 1506710 h 2350301"/>
              <a:gd name="connsiteX55" fmla="*/ 1610591 w 4291445"/>
              <a:gd name="connsiteY55" fmla="*/ 1485928 h 2350301"/>
              <a:gd name="connsiteX56" fmla="*/ 1662545 w 4291445"/>
              <a:gd name="connsiteY56" fmla="*/ 1475537 h 2350301"/>
              <a:gd name="connsiteX57" fmla="*/ 1724891 w 4291445"/>
              <a:gd name="connsiteY57" fmla="*/ 1454755 h 2350301"/>
              <a:gd name="connsiteX58" fmla="*/ 1756063 w 4291445"/>
              <a:gd name="connsiteY58" fmla="*/ 1444365 h 2350301"/>
              <a:gd name="connsiteX59" fmla="*/ 1839191 w 4291445"/>
              <a:gd name="connsiteY59" fmla="*/ 1423583 h 2350301"/>
              <a:gd name="connsiteX60" fmla="*/ 1911927 w 4291445"/>
              <a:gd name="connsiteY60" fmla="*/ 1413192 h 2350301"/>
              <a:gd name="connsiteX61" fmla="*/ 1953491 w 4291445"/>
              <a:gd name="connsiteY61" fmla="*/ 1402801 h 2350301"/>
              <a:gd name="connsiteX62" fmla="*/ 2026227 w 4291445"/>
              <a:gd name="connsiteY62" fmla="*/ 1392410 h 2350301"/>
              <a:gd name="connsiteX63" fmla="*/ 2078182 w 4291445"/>
              <a:gd name="connsiteY63" fmla="*/ 1382019 h 2350301"/>
              <a:gd name="connsiteX64" fmla="*/ 2119745 w 4291445"/>
              <a:gd name="connsiteY64" fmla="*/ 1371628 h 2350301"/>
              <a:gd name="connsiteX65" fmla="*/ 2202872 w 4291445"/>
              <a:gd name="connsiteY65" fmla="*/ 1361237 h 2350301"/>
              <a:gd name="connsiteX66" fmla="*/ 2358736 w 4291445"/>
              <a:gd name="connsiteY66" fmla="*/ 1330065 h 2350301"/>
              <a:gd name="connsiteX67" fmla="*/ 2421082 w 4291445"/>
              <a:gd name="connsiteY67" fmla="*/ 1309283 h 2350301"/>
              <a:gd name="connsiteX68" fmla="*/ 2535382 w 4291445"/>
              <a:gd name="connsiteY68" fmla="*/ 1288501 h 2350301"/>
              <a:gd name="connsiteX69" fmla="*/ 2639291 w 4291445"/>
              <a:gd name="connsiteY69" fmla="*/ 1257328 h 2350301"/>
              <a:gd name="connsiteX70" fmla="*/ 2680854 w 4291445"/>
              <a:gd name="connsiteY70" fmla="*/ 1246937 h 2350301"/>
              <a:gd name="connsiteX71" fmla="*/ 2732809 w 4291445"/>
              <a:gd name="connsiteY71" fmla="*/ 1236546 h 2350301"/>
              <a:gd name="connsiteX72" fmla="*/ 2826327 w 4291445"/>
              <a:gd name="connsiteY72" fmla="*/ 1205374 h 2350301"/>
              <a:gd name="connsiteX73" fmla="*/ 2857500 w 4291445"/>
              <a:gd name="connsiteY73" fmla="*/ 1194983 h 2350301"/>
              <a:gd name="connsiteX74" fmla="*/ 2982191 w 4291445"/>
              <a:gd name="connsiteY74" fmla="*/ 1174201 h 2350301"/>
              <a:gd name="connsiteX75" fmla="*/ 3044536 w 4291445"/>
              <a:gd name="connsiteY75" fmla="*/ 1153419 h 2350301"/>
              <a:gd name="connsiteX76" fmla="*/ 3075709 w 4291445"/>
              <a:gd name="connsiteY76" fmla="*/ 1143028 h 2350301"/>
              <a:gd name="connsiteX77" fmla="*/ 3117272 w 4291445"/>
              <a:gd name="connsiteY77" fmla="*/ 1132637 h 2350301"/>
              <a:gd name="connsiteX78" fmla="*/ 3221182 w 4291445"/>
              <a:gd name="connsiteY78" fmla="*/ 1101465 h 2350301"/>
              <a:gd name="connsiteX79" fmla="*/ 3314700 w 4291445"/>
              <a:gd name="connsiteY79" fmla="*/ 1049510 h 2350301"/>
              <a:gd name="connsiteX80" fmla="*/ 3345872 w 4291445"/>
              <a:gd name="connsiteY80" fmla="*/ 1028728 h 2350301"/>
              <a:gd name="connsiteX81" fmla="*/ 3377045 w 4291445"/>
              <a:gd name="connsiteY81" fmla="*/ 1018337 h 2350301"/>
              <a:gd name="connsiteX82" fmla="*/ 3439391 w 4291445"/>
              <a:gd name="connsiteY82" fmla="*/ 976774 h 2350301"/>
              <a:gd name="connsiteX83" fmla="*/ 3532909 w 4291445"/>
              <a:gd name="connsiteY83" fmla="*/ 914428 h 2350301"/>
              <a:gd name="connsiteX84" fmla="*/ 3564082 w 4291445"/>
              <a:gd name="connsiteY84" fmla="*/ 893646 h 2350301"/>
              <a:gd name="connsiteX85" fmla="*/ 3595254 w 4291445"/>
              <a:gd name="connsiteY85" fmla="*/ 872865 h 2350301"/>
              <a:gd name="connsiteX86" fmla="*/ 3657600 w 4291445"/>
              <a:gd name="connsiteY86" fmla="*/ 810519 h 2350301"/>
              <a:gd name="connsiteX87" fmla="*/ 3751118 w 4291445"/>
              <a:gd name="connsiteY87" fmla="*/ 727392 h 2350301"/>
              <a:gd name="connsiteX88" fmla="*/ 3771900 w 4291445"/>
              <a:gd name="connsiteY88" fmla="*/ 696219 h 2350301"/>
              <a:gd name="connsiteX89" fmla="*/ 3823854 w 4291445"/>
              <a:gd name="connsiteY89" fmla="*/ 633874 h 2350301"/>
              <a:gd name="connsiteX90" fmla="*/ 3865418 w 4291445"/>
              <a:gd name="connsiteY90" fmla="*/ 571528 h 2350301"/>
              <a:gd name="connsiteX91" fmla="*/ 3875809 w 4291445"/>
              <a:gd name="connsiteY91" fmla="*/ 540355 h 2350301"/>
              <a:gd name="connsiteX92" fmla="*/ 3906982 w 4291445"/>
              <a:gd name="connsiteY92" fmla="*/ 509183 h 2350301"/>
              <a:gd name="connsiteX93" fmla="*/ 3948545 w 4291445"/>
              <a:gd name="connsiteY93" fmla="*/ 446837 h 2350301"/>
              <a:gd name="connsiteX94" fmla="*/ 3969327 w 4291445"/>
              <a:gd name="connsiteY94" fmla="*/ 415665 h 2350301"/>
              <a:gd name="connsiteX95" fmla="*/ 3979718 w 4291445"/>
              <a:gd name="connsiteY95" fmla="*/ 384492 h 2350301"/>
              <a:gd name="connsiteX96" fmla="*/ 4021282 w 4291445"/>
              <a:gd name="connsiteY96" fmla="*/ 322146 h 2350301"/>
              <a:gd name="connsiteX97" fmla="*/ 4073236 w 4291445"/>
              <a:gd name="connsiteY97" fmla="*/ 228628 h 2350301"/>
              <a:gd name="connsiteX98" fmla="*/ 4094018 w 4291445"/>
              <a:gd name="connsiteY98" fmla="*/ 197455 h 2350301"/>
              <a:gd name="connsiteX99" fmla="*/ 4104409 w 4291445"/>
              <a:gd name="connsiteY99" fmla="*/ 166283 h 2350301"/>
              <a:gd name="connsiteX100" fmla="*/ 4156363 w 4291445"/>
              <a:gd name="connsiteY100" fmla="*/ 103937 h 2350301"/>
              <a:gd name="connsiteX101" fmla="*/ 4187536 w 4291445"/>
              <a:gd name="connsiteY101" fmla="*/ 41592 h 2350301"/>
              <a:gd name="connsiteX102" fmla="*/ 4218709 w 4291445"/>
              <a:gd name="connsiteY102" fmla="*/ 31201 h 2350301"/>
              <a:gd name="connsiteX103" fmla="*/ 4249882 w 4291445"/>
              <a:gd name="connsiteY103" fmla="*/ 10419 h 2350301"/>
              <a:gd name="connsiteX104" fmla="*/ 4291445 w 4291445"/>
              <a:gd name="connsiteY104" fmla="*/ 28 h 235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291445" h="2350301">
                <a:moveTo>
                  <a:pt x="0" y="2296419"/>
                </a:moveTo>
                <a:cubicBezTo>
                  <a:pt x="17318" y="2289492"/>
                  <a:pt x="35271" y="2283979"/>
                  <a:pt x="51954" y="2275637"/>
                </a:cubicBezTo>
                <a:cubicBezTo>
                  <a:pt x="63124" y="2270052"/>
                  <a:pt x="73533" y="2262850"/>
                  <a:pt x="83127" y="2254855"/>
                </a:cubicBezTo>
                <a:cubicBezTo>
                  <a:pt x="94416" y="2245448"/>
                  <a:pt x="101541" y="2230974"/>
                  <a:pt x="114300" y="2223683"/>
                </a:cubicBezTo>
                <a:cubicBezTo>
                  <a:pt x="126699" y="2216598"/>
                  <a:pt x="142009" y="2216756"/>
                  <a:pt x="155863" y="2213292"/>
                </a:cubicBezTo>
                <a:cubicBezTo>
                  <a:pt x="176645" y="2192510"/>
                  <a:pt x="201906" y="2175400"/>
                  <a:pt x="218209" y="2150946"/>
                </a:cubicBezTo>
                <a:cubicBezTo>
                  <a:pt x="245918" y="2109383"/>
                  <a:pt x="228600" y="2126701"/>
                  <a:pt x="270163" y="2098992"/>
                </a:cubicBezTo>
                <a:cubicBezTo>
                  <a:pt x="277090" y="2088601"/>
                  <a:pt x="282114" y="2076650"/>
                  <a:pt x="290945" y="2067819"/>
                </a:cubicBezTo>
                <a:cubicBezTo>
                  <a:pt x="387139" y="1971625"/>
                  <a:pt x="251165" y="2135012"/>
                  <a:pt x="353291" y="2015865"/>
                </a:cubicBezTo>
                <a:cubicBezTo>
                  <a:pt x="364561" y="2002716"/>
                  <a:pt x="372878" y="1987174"/>
                  <a:pt x="384463" y="1974301"/>
                </a:cubicBezTo>
                <a:cubicBezTo>
                  <a:pt x="428547" y="1925318"/>
                  <a:pt x="553514" y="1810577"/>
                  <a:pt x="592282" y="1797655"/>
                </a:cubicBezTo>
                <a:cubicBezTo>
                  <a:pt x="634060" y="1783730"/>
                  <a:pt x="629837" y="1787642"/>
                  <a:pt x="675409" y="1756092"/>
                </a:cubicBezTo>
                <a:cubicBezTo>
                  <a:pt x="703887" y="1736377"/>
                  <a:pt x="726377" y="1706609"/>
                  <a:pt x="758536" y="1693746"/>
                </a:cubicBezTo>
                <a:cubicBezTo>
                  <a:pt x="881874" y="1644413"/>
                  <a:pt x="744222" y="1704694"/>
                  <a:pt x="852054" y="1641792"/>
                </a:cubicBezTo>
                <a:cubicBezTo>
                  <a:pt x="878814" y="1626182"/>
                  <a:pt x="909405" y="1617413"/>
                  <a:pt x="935182" y="1600228"/>
                </a:cubicBezTo>
                <a:cubicBezTo>
                  <a:pt x="955964" y="1586374"/>
                  <a:pt x="972802" y="1562197"/>
                  <a:pt x="997527" y="1558665"/>
                </a:cubicBezTo>
                <a:cubicBezTo>
                  <a:pt x="1053271" y="1550701"/>
                  <a:pt x="1150418" y="1539369"/>
                  <a:pt x="1194954" y="1517101"/>
                </a:cubicBezTo>
                <a:cubicBezTo>
                  <a:pt x="1261495" y="1483831"/>
                  <a:pt x="1221148" y="1498240"/>
                  <a:pt x="1319645" y="1485928"/>
                </a:cubicBezTo>
                <a:cubicBezTo>
                  <a:pt x="1385454" y="1492855"/>
                  <a:pt x="1451506" y="1497769"/>
                  <a:pt x="1517072" y="1506710"/>
                </a:cubicBezTo>
                <a:cubicBezTo>
                  <a:pt x="1527925" y="1508190"/>
                  <a:pt x="1538448" y="1512203"/>
                  <a:pt x="1548245" y="1517101"/>
                </a:cubicBezTo>
                <a:cubicBezTo>
                  <a:pt x="1559415" y="1522686"/>
                  <a:pt x="1569027" y="1530956"/>
                  <a:pt x="1579418" y="1537883"/>
                </a:cubicBezTo>
                <a:cubicBezTo>
                  <a:pt x="1631019" y="1615282"/>
                  <a:pt x="1564696" y="1520216"/>
                  <a:pt x="1631372" y="1600228"/>
                </a:cubicBezTo>
                <a:cubicBezTo>
                  <a:pt x="1703697" y="1687020"/>
                  <a:pt x="1592264" y="1571511"/>
                  <a:pt x="1683327" y="1662574"/>
                </a:cubicBezTo>
                <a:cubicBezTo>
                  <a:pt x="1686791" y="1676428"/>
                  <a:pt x="1689795" y="1690406"/>
                  <a:pt x="1693718" y="1704137"/>
                </a:cubicBezTo>
                <a:cubicBezTo>
                  <a:pt x="1696727" y="1714669"/>
                  <a:pt x="1704109" y="1724357"/>
                  <a:pt x="1704109" y="1735310"/>
                </a:cubicBezTo>
                <a:cubicBezTo>
                  <a:pt x="1704109" y="1804669"/>
                  <a:pt x="1702321" y="1874304"/>
                  <a:pt x="1693718" y="1943128"/>
                </a:cubicBezTo>
                <a:cubicBezTo>
                  <a:pt x="1691797" y="1958498"/>
                  <a:pt x="1680621" y="1971243"/>
                  <a:pt x="1672936" y="1984692"/>
                </a:cubicBezTo>
                <a:cubicBezTo>
                  <a:pt x="1666740" y="1995535"/>
                  <a:pt x="1657739" y="2004695"/>
                  <a:pt x="1652154" y="2015865"/>
                </a:cubicBezTo>
                <a:cubicBezTo>
                  <a:pt x="1626535" y="2067103"/>
                  <a:pt x="1665239" y="2040457"/>
                  <a:pt x="1600200" y="2098992"/>
                </a:cubicBezTo>
                <a:cubicBezTo>
                  <a:pt x="1581635" y="2115701"/>
                  <a:pt x="1553457" y="2121051"/>
                  <a:pt x="1537854" y="2140555"/>
                </a:cubicBezTo>
                <a:cubicBezTo>
                  <a:pt x="1524000" y="2157873"/>
                  <a:pt x="1511973" y="2176828"/>
                  <a:pt x="1496291" y="2192510"/>
                </a:cubicBezTo>
                <a:cubicBezTo>
                  <a:pt x="1479414" y="2209387"/>
                  <a:pt x="1442569" y="2223208"/>
                  <a:pt x="1423554" y="2234074"/>
                </a:cubicBezTo>
                <a:cubicBezTo>
                  <a:pt x="1412711" y="2240270"/>
                  <a:pt x="1403552" y="2249270"/>
                  <a:pt x="1392382" y="2254855"/>
                </a:cubicBezTo>
                <a:cubicBezTo>
                  <a:pt x="1375699" y="2263197"/>
                  <a:pt x="1357110" y="2267295"/>
                  <a:pt x="1340427" y="2275637"/>
                </a:cubicBezTo>
                <a:cubicBezTo>
                  <a:pt x="1250961" y="2320370"/>
                  <a:pt x="1327835" y="2298937"/>
                  <a:pt x="1236518" y="2317201"/>
                </a:cubicBezTo>
                <a:cubicBezTo>
                  <a:pt x="1226127" y="2324128"/>
                  <a:pt x="1217038" y="2333598"/>
                  <a:pt x="1205345" y="2337983"/>
                </a:cubicBezTo>
                <a:cubicBezTo>
                  <a:pt x="1133067" y="2365088"/>
                  <a:pt x="960420" y="2339185"/>
                  <a:pt x="935182" y="2337983"/>
                </a:cubicBezTo>
                <a:cubicBezTo>
                  <a:pt x="924791" y="2334519"/>
                  <a:pt x="913584" y="2332911"/>
                  <a:pt x="904009" y="2327592"/>
                </a:cubicBezTo>
                <a:cubicBezTo>
                  <a:pt x="868049" y="2307614"/>
                  <a:pt x="836607" y="2286194"/>
                  <a:pt x="810491" y="2254855"/>
                </a:cubicBezTo>
                <a:cubicBezTo>
                  <a:pt x="802496" y="2245261"/>
                  <a:pt x="796636" y="2234074"/>
                  <a:pt x="789709" y="2223683"/>
                </a:cubicBezTo>
                <a:cubicBezTo>
                  <a:pt x="764439" y="2147874"/>
                  <a:pt x="753653" y="2143280"/>
                  <a:pt x="779318" y="2047037"/>
                </a:cubicBezTo>
                <a:cubicBezTo>
                  <a:pt x="783780" y="2030304"/>
                  <a:pt x="800560" y="2019662"/>
                  <a:pt x="810491" y="2005474"/>
                </a:cubicBezTo>
                <a:cubicBezTo>
                  <a:pt x="850606" y="1948166"/>
                  <a:pt x="844054" y="1944048"/>
                  <a:pt x="893618" y="1901565"/>
                </a:cubicBezTo>
                <a:cubicBezTo>
                  <a:pt x="914180" y="1883941"/>
                  <a:pt x="942768" y="1871794"/>
                  <a:pt x="966354" y="1860001"/>
                </a:cubicBezTo>
                <a:cubicBezTo>
                  <a:pt x="1004453" y="1802852"/>
                  <a:pt x="966355" y="1851340"/>
                  <a:pt x="1018309" y="1808046"/>
                </a:cubicBezTo>
                <a:cubicBezTo>
                  <a:pt x="1029598" y="1798639"/>
                  <a:pt x="1038193" y="1786281"/>
                  <a:pt x="1049482" y="1776874"/>
                </a:cubicBezTo>
                <a:cubicBezTo>
                  <a:pt x="1076341" y="1754492"/>
                  <a:pt x="1080583" y="1756116"/>
                  <a:pt x="1111827" y="1745701"/>
                </a:cubicBezTo>
                <a:cubicBezTo>
                  <a:pt x="1125682" y="1731846"/>
                  <a:pt x="1137447" y="1715526"/>
                  <a:pt x="1153391" y="1704137"/>
                </a:cubicBezTo>
                <a:cubicBezTo>
                  <a:pt x="1162304" y="1697771"/>
                  <a:pt x="1175450" y="1699821"/>
                  <a:pt x="1184563" y="1693746"/>
                </a:cubicBezTo>
                <a:cubicBezTo>
                  <a:pt x="1262397" y="1641857"/>
                  <a:pt x="1172789" y="1676890"/>
                  <a:pt x="1246909" y="1652183"/>
                </a:cubicBezTo>
                <a:cubicBezTo>
                  <a:pt x="1284766" y="1614326"/>
                  <a:pt x="1297029" y="1595491"/>
                  <a:pt x="1361209" y="1579446"/>
                </a:cubicBezTo>
                <a:cubicBezTo>
                  <a:pt x="1375063" y="1575982"/>
                  <a:pt x="1389400" y="1574069"/>
                  <a:pt x="1402772" y="1569055"/>
                </a:cubicBezTo>
                <a:cubicBezTo>
                  <a:pt x="1417276" y="1563616"/>
                  <a:pt x="1429879" y="1553834"/>
                  <a:pt x="1444336" y="1548274"/>
                </a:cubicBezTo>
                <a:cubicBezTo>
                  <a:pt x="1475005" y="1536478"/>
                  <a:pt x="1506681" y="1527492"/>
                  <a:pt x="1537854" y="1517101"/>
                </a:cubicBezTo>
                <a:cubicBezTo>
                  <a:pt x="1548245" y="1513637"/>
                  <a:pt x="1559230" y="1511608"/>
                  <a:pt x="1569027" y="1506710"/>
                </a:cubicBezTo>
                <a:cubicBezTo>
                  <a:pt x="1582882" y="1499783"/>
                  <a:pt x="1595896" y="1490826"/>
                  <a:pt x="1610591" y="1485928"/>
                </a:cubicBezTo>
                <a:cubicBezTo>
                  <a:pt x="1627346" y="1480343"/>
                  <a:pt x="1645506" y="1480184"/>
                  <a:pt x="1662545" y="1475537"/>
                </a:cubicBezTo>
                <a:cubicBezTo>
                  <a:pt x="1683679" y="1469773"/>
                  <a:pt x="1704109" y="1461682"/>
                  <a:pt x="1724891" y="1454755"/>
                </a:cubicBezTo>
                <a:cubicBezTo>
                  <a:pt x="1735282" y="1451292"/>
                  <a:pt x="1745437" y="1447021"/>
                  <a:pt x="1756063" y="1444365"/>
                </a:cubicBezTo>
                <a:cubicBezTo>
                  <a:pt x="1783772" y="1437438"/>
                  <a:pt x="1810916" y="1427622"/>
                  <a:pt x="1839191" y="1423583"/>
                </a:cubicBezTo>
                <a:cubicBezTo>
                  <a:pt x="1863436" y="1420119"/>
                  <a:pt x="1887831" y="1417573"/>
                  <a:pt x="1911927" y="1413192"/>
                </a:cubicBezTo>
                <a:cubicBezTo>
                  <a:pt x="1925978" y="1410637"/>
                  <a:pt x="1939440" y="1405356"/>
                  <a:pt x="1953491" y="1402801"/>
                </a:cubicBezTo>
                <a:cubicBezTo>
                  <a:pt x="1977587" y="1398420"/>
                  <a:pt x="2002069" y="1396436"/>
                  <a:pt x="2026227" y="1392410"/>
                </a:cubicBezTo>
                <a:cubicBezTo>
                  <a:pt x="2043648" y="1389506"/>
                  <a:pt x="2060941" y="1385850"/>
                  <a:pt x="2078182" y="1382019"/>
                </a:cubicBezTo>
                <a:cubicBezTo>
                  <a:pt x="2092123" y="1378921"/>
                  <a:pt x="2105659" y="1373976"/>
                  <a:pt x="2119745" y="1371628"/>
                </a:cubicBezTo>
                <a:cubicBezTo>
                  <a:pt x="2147290" y="1367037"/>
                  <a:pt x="2175163" y="1364701"/>
                  <a:pt x="2202872" y="1361237"/>
                </a:cubicBezTo>
                <a:cubicBezTo>
                  <a:pt x="2291630" y="1331651"/>
                  <a:pt x="2155493" y="1375229"/>
                  <a:pt x="2358736" y="1330065"/>
                </a:cubicBezTo>
                <a:cubicBezTo>
                  <a:pt x="2380121" y="1325313"/>
                  <a:pt x="2399830" y="1314596"/>
                  <a:pt x="2421082" y="1309283"/>
                </a:cubicBezTo>
                <a:cubicBezTo>
                  <a:pt x="2486406" y="1292952"/>
                  <a:pt x="2448508" y="1300912"/>
                  <a:pt x="2535382" y="1288501"/>
                </a:cubicBezTo>
                <a:cubicBezTo>
                  <a:pt x="2582728" y="1272719"/>
                  <a:pt x="2573860" y="1275173"/>
                  <a:pt x="2639291" y="1257328"/>
                </a:cubicBezTo>
                <a:cubicBezTo>
                  <a:pt x="2653069" y="1253570"/>
                  <a:pt x="2666913" y="1250035"/>
                  <a:pt x="2680854" y="1246937"/>
                </a:cubicBezTo>
                <a:cubicBezTo>
                  <a:pt x="2698095" y="1243106"/>
                  <a:pt x="2715491" y="1240010"/>
                  <a:pt x="2732809" y="1236546"/>
                </a:cubicBezTo>
                <a:cubicBezTo>
                  <a:pt x="2801947" y="1201978"/>
                  <a:pt x="2745754" y="1225517"/>
                  <a:pt x="2826327" y="1205374"/>
                </a:cubicBezTo>
                <a:cubicBezTo>
                  <a:pt x="2836953" y="1202717"/>
                  <a:pt x="2846760" y="1197131"/>
                  <a:pt x="2857500" y="1194983"/>
                </a:cubicBezTo>
                <a:cubicBezTo>
                  <a:pt x="2898819" y="1186719"/>
                  <a:pt x="2982191" y="1174201"/>
                  <a:pt x="2982191" y="1174201"/>
                </a:cubicBezTo>
                <a:lnTo>
                  <a:pt x="3044536" y="1153419"/>
                </a:lnTo>
                <a:cubicBezTo>
                  <a:pt x="3054927" y="1149955"/>
                  <a:pt x="3065083" y="1145685"/>
                  <a:pt x="3075709" y="1143028"/>
                </a:cubicBezTo>
                <a:cubicBezTo>
                  <a:pt x="3089563" y="1139564"/>
                  <a:pt x="3103901" y="1137651"/>
                  <a:pt x="3117272" y="1132637"/>
                </a:cubicBezTo>
                <a:cubicBezTo>
                  <a:pt x="3213920" y="1096393"/>
                  <a:pt x="3094265" y="1122616"/>
                  <a:pt x="3221182" y="1101465"/>
                </a:cubicBezTo>
                <a:cubicBezTo>
                  <a:pt x="3292640" y="1053825"/>
                  <a:pt x="3259832" y="1067799"/>
                  <a:pt x="3314700" y="1049510"/>
                </a:cubicBezTo>
                <a:cubicBezTo>
                  <a:pt x="3325091" y="1042583"/>
                  <a:pt x="3334702" y="1034313"/>
                  <a:pt x="3345872" y="1028728"/>
                </a:cubicBezTo>
                <a:cubicBezTo>
                  <a:pt x="3355669" y="1023830"/>
                  <a:pt x="3367470" y="1023656"/>
                  <a:pt x="3377045" y="1018337"/>
                </a:cubicBezTo>
                <a:cubicBezTo>
                  <a:pt x="3398879" y="1006207"/>
                  <a:pt x="3418609" y="990629"/>
                  <a:pt x="3439391" y="976774"/>
                </a:cubicBezTo>
                <a:lnTo>
                  <a:pt x="3532909" y="914428"/>
                </a:lnTo>
                <a:lnTo>
                  <a:pt x="3564082" y="893646"/>
                </a:lnTo>
                <a:cubicBezTo>
                  <a:pt x="3574473" y="886719"/>
                  <a:pt x="3586424" y="881695"/>
                  <a:pt x="3595254" y="872865"/>
                </a:cubicBezTo>
                <a:cubicBezTo>
                  <a:pt x="3616036" y="852083"/>
                  <a:pt x="3633146" y="826822"/>
                  <a:pt x="3657600" y="810519"/>
                </a:cubicBezTo>
                <a:cubicBezTo>
                  <a:pt x="3695078" y="785533"/>
                  <a:pt x="3722650" y="770094"/>
                  <a:pt x="3751118" y="727392"/>
                </a:cubicBezTo>
                <a:cubicBezTo>
                  <a:pt x="3758045" y="717001"/>
                  <a:pt x="3763905" y="705813"/>
                  <a:pt x="3771900" y="696219"/>
                </a:cubicBezTo>
                <a:cubicBezTo>
                  <a:pt x="3838576" y="616207"/>
                  <a:pt x="3772253" y="711273"/>
                  <a:pt x="3823854" y="633874"/>
                </a:cubicBezTo>
                <a:cubicBezTo>
                  <a:pt x="3848561" y="559752"/>
                  <a:pt x="3813527" y="649364"/>
                  <a:pt x="3865418" y="571528"/>
                </a:cubicBezTo>
                <a:cubicBezTo>
                  <a:pt x="3871494" y="562414"/>
                  <a:pt x="3869733" y="549468"/>
                  <a:pt x="3875809" y="540355"/>
                </a:cubicBezTo>
                <a:cubicBezTo>
                  <a:pt x="3883960" y="528128"/>
                  <a:pt x="3897960" y="520782"/>
                  <a:pt x="3906982" y="509183"/>
                </a:cubicBezTo>
                <a:cubicBezTo>
                  <a:pt x="3922316" y="489468"/>
                  <a:pt x="3934690" y="467619"/>
                  <a:pt x="3948545" y="446837"/>
                </a:cubicBezTo>
                <a:lnTo>
                  <a:pt x="3969327" y="415665"/>
                </a:lnTo>
                <a:cubicBezTo>
                  <a:pt x="3972791" y="405274"/>
                  <a:pt x="3974399" y="394067"/>
                  <a:pt x="3979718" y="384492"/>
                </a:cubicBezTo>
                <a:cubicBezTo>
                  <a:pt x="3991848" y="362658"/>
                  <a:pt x="4021282" y="322146"/>
                  <a:pt x="4021282" y="322146"/>
                </a:cubicBezTo>
                <a:cubicBezTo>
                  <a:pt x="4039570" y="267279"/>
                  <a:pt x="4025597" y="300087"/>
                  <a:pt x="4073236" y="228628"/>
                </a:cubicBezTo>
                <a:cubicBezTo>
                  <a:pt x="4080163" y="218237"/>
                  <a:pt x="4090069" y="209303"/>
                  <a:pt x="4094018" y="197455"/>
                </a:cubicBezTo>
                <a:cubicBezTo>
                  <a:pt x="4097482" y="187064"/>
                  <a:pt x="4099511" y="176079"/>
                  <a:pt x="4104409" y="166283"/>
                </a:cubicBezTo>
                <a:cubicBezTo>
                  <a:pt x="4118876" y="137350"/>
                  <a:pt x="4133383" y="126918"/>
                  <a:pt x="4156363" y="103937"/>
                </a:cubicBezTo>
                <a:cubicBezTo>
                  <a:pt x="4163208" y="83402"/>
                  <a:pt x="4169224" y="56241"/>
                  <a:pt x="4187536" y="41592"/>
                </a:cubicBezTo>
                <a:cubicBezTo>
                  <a:pt x="4196089" y="34750"/>
                  <a:pt x="4208912" y="36099"/>
                  <a:pt x="4218709" y="31201"/>
                </a:cubicBezTo>
                <a:cubicBezTo>
                  <a:pt x="4229879" y="25616"/>
                  <a:pt x="4238712" y="16004"/>
                  <a:pt x="4249882" y="10419"/>
                </a:cubicBezTo>
                <a:cubicBezTo>
                  <a:pt x="4272854" y="-1067"/>
                  <a:pt x="4273733" y="28"/>
                  <a:pt x="4291445" y="2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402265" y="943999"/>
            <a:ext cx="665334" cy="66533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869066" y="1974647"/>
            <a:ext cx="665334" cy="66533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07669" y="2916066"/>
            <a:ext cx="665334" cy="66533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270016" y="4075084"/>
            <a:ext cx="665334" cy="66533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09" y="252846"/>
            <a:ext cx="184785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4"/>
          <p:cNvSpPr txBox="1">
            <a:spLocks/>
          </p:cNvSpPr>
          <p:nvPr/>
        </p:nvSpPr>
        <p:spPr>
          <a:xfrm>
            <a:off x="7353300" y="986257"/>
            <a:ext cx="750511" cy="58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49" name="Title 4"/>
          <p:cNvSpPr txBox="1">
            <a:spLocks/>
          </p:cNvSpPr>
          <p:nvPr/>
        </p:nvSpPr>
        <p:spPr>
          <a:xfrm>
            <a:off x="7849755" y="2009252"/>
            <a:ext cx="750511" cy="58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50" name="Title 4"/>
          <p:cNvSpPr txBox="1">
            <a:spLocks/>
          </p:cNvSpPr>
          <p:nvPr/>
        </p:nvSpPr>
        <p:spPr>
          <a:xfrm>
            <a:off x="7794969" y="2957636"/>
            <a:ext cx="750511" cy="58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39</a:t>
            </a:r>
          </a:p>
        </p:txBody>
      </p:sp>
      <p:sp>
        <p:nvSpPr>
          <p:cNvPr id="51" name="Title 4"/>
          <p:cNvSpPr txBox="1">
            <a:spLocks/>
          </p:cNvSpPr>
          <p:nvPr/>
        </p:nvSpPr>
        <p:spPr>
          <a:xfrm>
            <a:off x="7228637" y="4120717"/>
            <a:ext cx="750511" cy="58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6342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4" grpId="0" animBg="1"/>
      <p:bldP spid="45" grpId="0" animBg="1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4"/>
          <p:cNvSpPr txBox="1">
            <a:spLocks/>
          </p:cNvSpPr>
          <p:nvPr/>
        </p:nvSpPr>
        <p:spPr>
          <a:xfrm>
            <a:off x="704858" y="-15756"/>
            <a:ext cx="8426442" cy="846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latin typeface="Arial" pitchFamily="34" charset="0"/>
                <a:cs typeface="Arial" pitchFamily="34" charset="0"/>
              </a:rPr>
              <a:t>Tìm số thích hợp với mỗi ngôi sao.</a:t>
            </a:r>
          </a:p>
        </p:txBody>
      </p:sp>
      <p:sp>
        <p:nvSpPr>
          <p:cNvPr id="127" name="Oval 126"/>
          <p:cNvSpPr/>
          <p:nvPr/>
        </p:nvSpPr>
        <p:spPr>
          <a:xfrm>
            <a:off x="98432" y="61462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8" t="46354" r="22401" b="26823"/>
          <a:stretch/>
        </p:blipFill>
        <p:spPr bwMode="auto">
          <a:xfrm>
            <a:off x="228600" y="1581150"/>
            <a:ext cx="882884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2743200" y="2400300"/>
            <a:ext cx="736600" cy="393700"/>
          </a:xfrm>
          <a:custGeom>
            <a:avLst/>
            <a:gdLst>
              <a:gd name="connsiteX0" fmla="*/ 0 w 736600"/>
              <a:gd name="connsiteY0" fmla="*/ 393700 h 393700"/>
              <a:gd name="connsiteX1" fmla="*/ 12700 w 736600"/>
              <a:gd name="connsiteY1" fmla="*/ 330200 h 393700"/>
              <a:gd name="connsiteX2" fmla="*/ 127000 w 736600"/>
              <a:gd name="connsiteY2" fmla="*/ 266700 h 393700"/>
              <a:gd name="connsiteX3" fmla="*/ 165100 w 736600"/>
              <a:gd name="connsiteY3" fmla="*/ 241300 h 393700"/>
              <a:gd name="connsiteX4" fmla="*/ 203200 w 736600"/>
              <a:gd name="connsiteY4" fmla="*/ 228600 h 393700"/>
              <a:gd name="connsiteX5" fmla="*/ 241300 w 736600"/>
              <a:gd name="connsiteY5" fmla="*/ 203200 h 393700"/>
              <a:gd name="connsiteX6" fmla="*/ 355600 w 736600"/>
              <a:gd name="connsiteY6" fmla="*/ 177800 h 393700"/>
              <a:gd name="connsiteX7" fmla="*/ 419100 w 736600"/>
              <a:gd name="connsiteY7" fmla="*/ 165100 h 393700"/>
              <a:gd name="connsiteX8" fmla="*/ 457200 w 736600"/>
              <a:gd name="connsiteY8" fmla="*/ 152400 h 393700"/>
              <a:gd name="connsiteX9" fmla="*/ 508000 w 736600"/>
              <a:gd name="connsiteY9" fmla="*/ 139700 h 393700"/>
              <a:gd name="connsiteX10" fmla="*/ 584200 w 736600"/>
              <a:gd name="connsiteY10" fmla="*/ 114300 h 393700"/>
              <a:gd name="connsiteX11" fmla="*/ 673100 w 736600"/>
              <a:gd name="connsiteY11" fmla="*/ 88900 h 393700"/>
              <a:gd name="connsiteX12" fmla="*/ 711200 w 736600"/>
              <a:gd name="connsiteY12" fmla="*/ 63500 h 393700"/>
              <a:gd name="connsiteX13" fmla="*/ 736600 w 736600"/>
              <a:gd name="connsiteY13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393700">
                <a:moveTo>
                  <a:pt x="0" y="393700"/>
                </a:moveTo>
                <a:cubicBezTo>
                  <a:pt x="4233" y="372533"/>
                  <a:pt x="-552" y="347239"/>
                  <a:pt x="12700" y="330200"/>
                </a:cubicBezTo>
                <a:cubicBezTo>
                  <a:pt x="63664" y="264675"/>
                  <a:pt x="75891" y="292255"/>
                  <a:pt x="127000" y="266700"/>
                </a:cubicBezTo>
                <a:cubicBezTo>
                  <a:pt x="140652" y="259874"/>
                  <a:pt x="151448" y="248126"/>
                  <a:pt x="165100" y="241300"/>
                </a:cubicBezTo>
                <a:cubicBezTo>
                  <a:pt x="177074" y="235313"/>
                  <a:pt x="191226" y="234587"/>
                  <a:pt x="203200" y="228600"/>
                </a:cubicBezTo>
                <a:cubicBezTo>
                  <a:pt x="216852" y="221774"/>
                  <a:pt x="227648" y="210026"/>
                  <a:pt x="241300" y="203200"/>
                </a:cubicBezTo>
                <a:cubicBezTo>
                  <a:pt x="273289" y="187206"/>
                  <a:pt x="324940" y="183375"/>
                  <a:pt x="355600" y="177800"/>
                </a:cubicBezTo>
                <a:cubicBezTo>
                  <a:pt x="376838" y="173939"/>
                  <a:pt x="398159" y="170335"/>
                  <a:pt x="419100" y="165100"/>
                </a:cubicBezTo>
                <a:cubicBezTo>
                  <a:pt x="432087" y="161853"/>
                  <a:pt x="444328" y="156078"/>
                  <a:pt x="457200" y="152400"/>
                </a:cubicBezTo>
                <a:cubicBezTo>
                  <a:pt x="473983" y="147605"/>
                  <a:pt x="491282" y="144716"/>
                  <a:pt x="508000" y="139700"/>
                </a:cubicBezTo>
                <a:cubicBezTo>
                  <a:pt x="533645" y="132007"/>
                  <a:pt x="558225" y="120794"/>
                  <a:pt x="584200" y="114300"/>
                </a:cubicBezTo>
                <a:cubicBezTo>
                  <a:pt x="600476" y="110231"/>
                  <a:pt x="654880" y="98010"/>
                  <a:pt x="673100" y="88900"/>
                </a:cubicBezTo>
                <a:cubicBezTo>
                  <a:pt x="686752" y="82074"/>
                  <a:pt x="698500" y="71967"/>
                  <a:pt x="711200" y="63500"/>
                </a:cubicBezTo>
                <a:cubicBezTo>
                  <a:pt x="726893" y="16420"/>
                  <a:pt x="717913" y="37374"/>
                  <a:pt x="7366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270000" y="2349500"/>
            <a:ext cx="3302000" cy="419100"/>
          </a:xfrm>
          <a:custGeom>
            <a:avLst/>
            <a:gdLst>
              <a:gd name="connsiteX0" fmla="*/ 3302000 w 3302000"/>
              <a:gd name="connsiteY0" fmla="*/ 330200 h 330200"/>
              <a:gd name="connsiteX1" fmla="*/ 3238500 w 3302000"/>
              <a:gd name="connsiteY1" fmla="*/ 279400 h 330200"/>
              <a:gd name="connsiteX2" fmla="*/ 3162300 w 3302000"/>
              <a:gd name="connsiteY2" fmla="*/ 254000 h 330200"/>
              <a:gd name="connsiteX3" fmla="*/ 3086100 w 3302000"/>
              <a:gd name="connsiteY3" fmla="*/ 228600 h 330200"/>
              <a:gd name="connsiteX4" fmla="*/ 3048000 w 3302000"/>
              <a:gd name="connsiteY4" fmla="*/ 215900 h 330200"/>
              <a:gd name="connsiteX5" fmla="*/ 2997200 w 3302000"/>
              <a:gd name="connsiteY5" fmla="*/ 203200 h 330200"/>
              <a:gd name="connsiteX6" fmla="*/ 2959100 w 3302000"/>
              <a:gd name="connsiteY6" fmla="*/ 177800 h 330200"/>
              <a:gd name="connsiteX7" fmla="*/ 2882900 w 3302000"/>
              <a:gd name="connsiteY7" fmla="*/ 165100 h 330200"/>
              <a:gd name="connsiteX8" fmla="*/ 2654300 w 3302000"/>
              <a:gd name="connsiteY8" fmla="*/ 152400 h 330200"/>
              <a:gd name="connsiteX9" fmla="*/ 2476500 w 3302000"/>
              <a:gd name="connsiteY9" fmla="*/ 139700 h 330200"/>
              <a:gd name="connsiteX10" fmla="*/ 2260600 w 3302000"/>
              <a:gd name="connsiteY10" fmla="*/ 127000 h 330200"/>
              <a:gd name="connsiteX11" fmla="*/ 1041400 w 3302000"/>
              <a:gd name="connsiteY11" fmla="*/ 139700 h 330200"/>
              <a:gd name="connsiteX12" fmla="*/ 1003300 w 3302000"/>
              <a:gd name="connsiteY12" fmla="*/ 152400 h 330200"/>
              <a:gd name="connsiteX13" fmla="*/ 139700 w 3302000"/>
              <a:gd name="connsiteY13" fmla="*/ 139700 h 330200"/>
              <a:gd name="connsiteX14" fmla="*/ 88900 w 3302000"/>
              <a:gd name="connsiteY14" fmla="*/ 127000 h 330200"/>
              <a:gd name="connsiteX15" fmla="*/ 38100 w 3302000"/>
              <a:gd name="connsiteY15" fmla="*/ 50800 h 330200"/>
              <a:gd name="connsiteX16" fmla="*/ 0 w 3302000"/>
              <a:gd name="connsiteY16" fmla="*/ 0 h 330200"/>
              <a:gd name="connsiteX0" fmla="*/ 3302000 w 3302000"/>
              <a:gd name="connsiteY0" fmla="*/ 419100 h 419100"/>
              <a:gd name="connsiteX1" fmla="*/ 3238500 w 3302000"/>
              <a:gd name="connsiteY1" fmla="*/ 368300 h 419100"/>
              <a:gd name="connsiteX2" fmla="*/ 3162300 w 3302000"/>
              <a:gd name="connsiteY2" fmla="*/ 342900 h 419100"/>
              <a:gd name="connsiteX3" fmla="*/ 3086100 w 3302000"/>
              <a:gd name="connsiteY3" fmla="*/ 317500 h 419100"/>
              <a:gd name="connsiteX4" fmla="*/ 3048000 w 3302000"/>
              <a:gd name="connsiteY4" fmla="*/ 304800 h 419100"/>
              <a:gd name="connsiteX5" fmla="*/ 2997200 w 3302000"/>
              <a:gd name="connsiteY5" fmla="*/ 292100 h 419100"/>
              <a:gd name="connsiteX6" fmla="*/ 2959100 w 3302000"/>
              <a:gd name="connsiteY6" fmla="*/ 266700 h 419100"/>
              <a:gd name="connsiteX7" fmla="*/ 2882900 w 3302000"/>
              <a:gd name="connsiteY7" fmla="*/ 254000 h 419100"/>
              <a:gd name="connsiteX8" fmla="*/ 2654300 w 3302000"/>
              <a:gd name="connsiteY8" fmla="*/ 241300 h 419100"/>
              <a:gd name="connsiteX9" fmla="*/ 2476500 w 3302000"/>
              <a:gd name="connsiteY9" fmla="*/ 228600 h 419100"/>
              <a:gd name="connsiteX10" fmla="*/ 2260600 w 3302000"/>
              <a:gd name="connsiteY10" fmla="*/ 215900 h 419100"/>
              <a:gd name="connsiteX11" fmla="*/ 1041400 w 3302000"/>
              <a:gd name="connsiteY11" fmla="*/ 228600 h 419100"/>
              <a:gd name="connsiteX12" fmla="*/ 1003300 w 3302000"/>
              <a:gd name="connsiteY12" fmla="*/ 241300 h 419100"/>
              <a:gd name="connsiteX13" fmla="*/ 139700 w 3302000"/>
              <a:gd name="connsiteY13" fmla="*/ 228600 h 419100"/>
              <a:gd name="connsiteX14" fmla="*/ 88900 w 3302000"/>
              <a:gd name="connsiteY14" fmla="*/ 215900 h 419100"/>
              <a:gd name="connsiteX15" fmla="*/ 38100 w 3302000"/>
              <a:gd name="connsiteY15" fmla="*/ 139700 h 419100"/>
              <a:gd name="connsiteX16" fmla="*/ 0 w 3302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2000" h="419100">
                <a:moveTo>
                  <a:pt x="3302000" y="419100"/>
                </a:moveTo>
                <a:cubicBezTo>
                  <a:pt x="3280833" y="402167"/>
                  <a:pt x="3262297" y="381280"/>
                  <a:pt x="3238500" y="368300"/>
                </a:cubicBezTo>
                <a:cubicBezTo>
                  <a:pt x="3214995" y="355479"/>
                  <a:pt x="3187700" y="351367"/>
                  <a:pt x="3162300" y="342900"/>
                </a:cubicBezTo>
                <a:lnTo>
                  <a:pt x="3086100" y="317500"/>
                </a:lnTo>
                <a:cubicBezTo>
                  <a:pt x="3073400" y="313267"/>
                  <a:pt x="3060987" y="308047"/>
                  <a:pt x="3048000" y="304800"/>
                </a:cubicBezTo>
                <a:lnTo>
                  <a:pt x="2997200" y="292100"/>
                </a:lnTo>
                <a:cubicBezTo>
                  <a:pt x="2984500" y="283633"/>
                  <a:pt x="2973580" y="271527"/>
                  <a:pt x="2959100" y="266700"/>
                </a:cubicBezTo>
                <a:cubicBezTo>
                  <a:pt x="2934671" y="258557"/>
                  <a:pt x="2908561" y="256138"/>
                  <a:pt x="2882900" y="254000"/>
                </a:cubicBezTo>
                <a:cubicBezTo>
                  <a:pt x="2806846" y="247662"/>
                  <a:pt x="2730469" y="246061"/>
                  <a:pt x="2654300" y="241300"/>
                </a:cubicBezTo>
                <a:lnTo>
                  <a:pt x="2476500" y="228600"/>
                </a:lnTo>
                <a:lnTo>
                  <a:pt x="2260600" y="215900"/>
                </a:lnTo>
                <a:lnTo>
                  <a:pt x="1041400" y="228600"/>
                </a:lnTo>
                <a:cubicBezTo>
                  <a:pt x="1028016" y="228870"/>
                  <a:pt x="1016687" y="241300"/>
                  <a:pt x="1003300" y="241300"/>
                </a:cubicBezTo>
                <a:cubicBezTo>
                  <a:pt x="715402" y="241300"/>
                  <a:pt x="427567" y="232833"/>
                  <a:pt x="139700" y="228600"/>
                </a:cubicBezTo>
                <a:cubicBezTo>
                  <a:pt x="122767" y="224367"/>
                  <a:pt x="102036" y="227394"/>
                  <a:pt x="88900" y="215900"/>
                </a:cubicBezTo>
                <a:cubicBezTo>
                  <a:pt x="65926" y="195798"/>
                  <a:pt x="52917" y="175683"/>
                  <a:pt x="38100" y="139700"/>
                </a:cubicBezTo>
                <a:cubicBezTo>
                  <a:pt x="23283" y="103717"/>
                  <a:pt x="23493" y="23493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165600" y="2374900"/>
            <a:ext cx="2349500" cy="431800"/>
          </a:xfrm>
          <a:custGeom>
            <a:avLst/>
            <a:gdLst>
              <a:gd name="connsiteX0" fmla="*/ 2349500 w 2349500"/>
              <a:gd name="connsiteY0" fmla="*/ 431800 h 431800"/>
              <a:gd name="connsiteX1" fmla="*/ 2336800 w 2349500"/>
              <a:gd name="connsiteY1" fmla="*/ 330200 h 431800"/>
              <a:gd name="connsiteX2" fmla="*/ 2286000 w 2349500"/>
              <a:gd name="connsiteY2" fmla="*/ 254000 h 431800"/>
              <a:gd name="connsiteX3" fmla="*/ 2222500 w 2349500"/>
              <a:gd name="connsiteY3" fmla="*/ 241300 h 431800"/>
              <a:gd name="connsiteX4" fmla="*/ 2108200 w 2349500"/>
              <a:gd name="connsiteY4" fmla="*/ 228600 h 431800"/>
              <a:gd name="connsiteX5" fmla="*/ 1803400 w 2349500"/>
              <a:gd name="connsiteY5" fmla="*/ 241300 h 431800"/>
              <a:gd name="connsiteX6" fmla="*/ 1727200 w 2349500"/>
              <a:gd name="connsiteY6" fmla="*/ 254000 h 431800"/>
              <a:gd name="connsiteX7" fmla="*/ 1219200 w 2349500"/>
              <a:gd name="connsiteY7" fmla="*/ 241300 h 431800"/>
              <a:gd name="connsiteX8" fmla="*/ 1092200 w 2349500"/>
              <a:gd name="connsiteY8" fmla="*/ 215900 h 431800"/>
              <a:gd name="connsiteX9" fmla="*/ 1016000 w 2349500"/>
              <a:gd name="connsiteY9" fmla="*/ 203200 h 431800"/>
              <a:gd name="connsiteX10" fmla="*/ 939800 w 2349500"/>
              <a:gd name="connsiteY10" fmla="*/ 177800 h 431800"/>
              <a:gd name="connsiteX11" fmla="*/ 901700 w 2349500"/>
              <a:gd name="connsiteY11" fmla="*/ 165100 h 431800"/>
              <a:gd name="connsiteX12" fmla="*/ 825500 w 2349500"/>
              <a:gd name="connsiteY12" fmla="*/ 127000 h 431800"/>
              <a:gd name="connsiteX13" fmla="*/ 635000 w 2349500"/>
              <a:gd name="connsiteY13" fmla="*/ 139700 h 431800"/>
              <a:gd name="connsiteX14" fmla="*/ 596900 w 2349500"/>
              <a:gd name="connsiteY14" fmla="*/ 152400 h 431800"/>
              <a:gd name="connsiteX15" fmla="*/ 444500 w 2349500"/>
              <a:gd name="connsiteY15" fmla="*/ 177800 h 431800"/>
              <a:gd name="connsiteX16" fmla="*/ 317500 w 2349500"/>
              <a:gd name="connsiteY16" fmla="*/ 165100 h 431800"/>
              <a:gd name="connsiteX17" fmla="*/ 241300 w 2349500"/>
              <a:gd name="connsiteY17" fmla="*/ 139700 h 431800"/>
              <a:gd name="connsiteX18" fmla="*/ 203200 w 2349500"/>
              <a:gd name="connsiteY18" fmla="*/ 127000 h 431800"/>
              <a:gd name="connsiteX19" fmla="*/ 165100 w 2349500"/>
              <a:gd name="connsiteY19" fmla="*/ 101600 h 431800"/>
              <a:gd name="connsiteX20" fmla="*/ 127000 w 2349500"/>
              <a:gd name="connsiteY20" fmla="*/ 88900 h 431800"/>
              <a:gd name="connsiteX21" fmla="*/ 88900 w 2349500"/>
              <a:gd name="connsiteY21" fmla="*/ 63500 h 431800"/>
              <a:gd name="connsiteX22" fmla="*/ 12700 w 2349500"/>
              <a:gd name="connsiteY22" fmla="*/ 25400 h 431800"/>
              <a:gd name="connsiteX23" fmla="*/ 0 w 2349500"/>
              <a:gd name="connsiteY23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9500" h="431800">
                <a:moveTo>
                  <a:pt x="2349500" y="431800"/>
                </a:moveTo>
                <a:cubicBezTo>
                  <a:pt x="2345267" y="397933"/>
                  <a:pt x="2342905" y="363780"/>
                  <a:pt x="2336800" y="330200"/>
                </a:cubicBezTo>
                <a:cubicBezTo>
                  <a:pt x="2331156" y="299156"/>
                  <a:pt x="2316480" y="269240"/>
                  <a:pt x="2286000" y="254000"/>
                </a:cubicBezTo>
                <a:cubicBezTo>
                  <a:pt x="2266693" y="244347"/>
                  <a:pt x="2243869" y="244353"/>
                  <a:pt x="2222500" y="241300"/>
                </a:cubicBezTo>
                <a:cubicBezTo>
                  <a:pt x="2184551" y="235879"/>
                  <a:pt x="2146300" y="232833"/>
                  <a:pt x="2108200" y="228600"/>
                </a:cubicBezTo>
                <a:cubicBezTo>
                  <a:pt x="2006600" y="232833"/>
                  <a:pt x="1904863" y="234536"/>
                  <a:pt x="1803400" y="241300"/>
                </a:cubicBezTo>
                <a:cubicBezTo>
                  <a:pt x="1777707" y="243013"/>
                  <a:pt x="1752950" y="254000"/>
                  <a:pt x="1727200" y="254000"/>
                </a:cubicBezTo>
                <a:cubicBezTo>
                  <a:pt x="1557814" y="254000"/>
                  <a:pt x="1388533" y="245533"/>
                  <a:pt x="1219200" y="241300"/>
                </a:cubicBezTo>
                <a:cubicBezTo>
                  <a:pt x="1176867" y="232833"/>
                  <a:pt x="1134784" y="222997"/>
                  <a:pt x="1092200" y="215900"/>
                </a:cubicBezTo>
                <a:cubicBezTo>
                  <a:pt x="1066800" y="211667"/>
                  <a:pt x="1040982" y="209445"/>
                  <a:pt x="1016000" y="203200"/>
                </a:cubicBezTo>
                <a:cubicBezTo>
                  <a:pt x="990025" y="196706"/>
                  <a:pt x="965200" y="186267"/>
                  <a:pt x="939800" y="177800"/>
                </a:cubicBezTo>
                <a:cubicBezTo>
                  <a:pt x="927100" y="173567"/>
                  <a:pt x="912839" y="172526"/>
                  <a:pt x="901700" y="165100"/>
                </a:cubicBezTo>
                <a:cubicBezTo>
                  <a:pt x="852461" y="132274"/>
                  <a:pt x="878080" y="144527"/>
                  <a:pt x="825500" y="127000"/>
                </a:cubicBezTo>
                <a:cubicBezTo>
                  <a:pt x="762000" y="131233"/>
                  <a:pt x="698252" y="132672"/>
                  <a:pt x="635000" y="139700"/>
                </a:cubicBezTo>
                <a:cubicBezTo>
                  <a:pt x="621695" y="141178"/>
                  <a:pt x="610071" y="150005"/>
                  <a:pt x="596900" y="152400"/>
                </a:cubicBezTo>
                <a:cubicBezTo>
                  <a:pt x="378881" y="192040"/>
                  <a:pt x="579092" y="144152"/>
                  <a:pt x="444500" y="177800"/>
                </a:cubicBezTo>
                <a:cubicBezTo>
                  <a:pt x="402167" y="173567"/>
                  <a:pt x="359316" y="172940"/>
                  <a:pt x="317500" y="165100"/>
                </a:cubicBezTo>
                <a:cubicBezTo>
                  <a:pt x="291185" y="160166"/>
                  <a:pt x="266700" y="148167"/>
                  <a:pt x="241300" y="139700"/>
                </a:cubicBezTo>
                <a:cubicBezTo>
                  <a:pt x="228600" y="135467"/>
                  <a:pt x="214339" y="134426"/>
                  <a:pt x="203200" y="127000"/>
                </a:cubicBezTo>
                <a:cubicBezTo>
                  <a:pt x="190500" y="118533"/>
                  <a:pt x="178752" y="108426"/>
                  <a:pt x="165100" y="101600"/>
                </a:cubicBezTo>
                <a:cubicBezTo>
                  <a:pt x="153126" y="95613"/>
                  <a:pt x="138974" y="94887"/>
                  <a:pt x="127000" y="88900"/>
                </a:cubicBezTo>
                <a:cubicBezTo>
                  <a:pt x="113348" y="82074"/>
                  <a:pt x="102552" y="70326"/>
                  <a:pt x="88900" y="63500"/>
                </a:cubicBezTo>
                <a:cubicBezTo>
                  <a:pt x="47583" y="42842"/>
                  <a:pt x="49096" y="61796"/>
                  <a:pt x="12700" y="25400"/>
                </a:cubicBezTo>
                <a:cubicBezTo>
                  <a:pt x="6007" y="18707"/>
                  <a:pt x="4233" y="8467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086158" y="2349500"/>
            <a:ext cx="1092642" cy="419100"/>
          </a:xfrm>
          <a:custGeom>
            <a:avLst/>
            <a:gdLst>
              <a:gd name="connsiteX0" fmla="*/ 1092642 w 1092642"/>
              <a:gd name="connsiteY0" fmla="*/ 419100 h 419100"/>
              <a:gd name="connsiteX1" fmla="*/ 1029142 w 1092642"/>
              <a:gd name="connsiteY1" fmla="*/ 368300 h 419100"/>
              <a:gd name="connsiteX2" fmla="*/ 1003742 w 1092642"/>
              <a:gd name="connsiteY2" fmla="*/ 330200 h 419100"/>
              <a:gd name="connsiteX3" fmla="*/ 762442 w 1092642"/>
              <a:gd name="connsiteY3" fmla="*/ 342900 h 419100"/>
              <a:gd name="connsiteX4" fmla="*/ 724342 w 1092642"/>
              <a:gd name="connsiteY4" fmla="*/ 355600 h 419100"/>
              <a:gd name="connsiteX5" fmla="*/ 673542 w 1092642"/>
              <a:gd name="connsiteY5" fmla="*/ 368300 h 419100"/>
              <a:gd name="connsiteX6" fmla="*/ 597342 w 1092642"/>
              <a:gd name="connsiteY6" fmla="*/ 393700 h 419100"/>
              <a:gd name="connsiteX7" fmla="*/ 127442 w 1092642"/>
              <a:gd name="connsiteY7" fmla="*/ 355600 h 419100"/>
              <a:gd name="connsiteX8" fmla="*/ 89342 w 1092642"/>
              <a:gd name="connsiteY8" fmla="*/ 317500 h 419100"/>
              <a:gd name="connsiteX9" fmla="*/ 38542 w 1092642"/>
              <a:gd name="connsiteY9" fmla="*/ 254000 h 419100"/>
              <a:gd name="connsiteX10" fmla="*/ 25842 w 1092642"/>
              <a:gd name="connsiteY10" fmla="*/ 203200 h 419100"/>
              <a:gd name="connsiteX11" fmla="*/ 13142 w 1092642"/>
              <a:gd name="connsiteY11" fmla="*/ 101600 h 419100"/>
              <a:gd name="connsiteX12" fmla="*/ 442 w 1092642"/>
              <a:gd name="connsiteY1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2642" h="419100">
                <a:moveTo>
                  <a:pt x="1092642" y="419100"/>
                </a:moveTo>
                <a:cubicBezTo>
                  <a:pt x="1071475" y="402167"/>
                  <a:pt x="1048309" y="387467"/>
                  <a:pt x="1029142" y="368300"/>
                </a:cubicBezTo>
                <a:cubicBezTo>
                  <a:pt x="1018349" y="357507"/>
                  <a:pt x="1018937" y="331647"/>
                  <a:pt x="1003742" y="330200"/>
                </a:cubicBezTo>
                <a:cubicBezTo>
                  <a:pt x="923560" y="322564"/>
                  <a:pt x="842875" y="338667"/>
                  <a:pt x="762442" y="342900"/>
                </a:cubicBezTo>
                <a:cubicBezTo>
                  <a:pt x="749742" y="347133"/>
                  <a:pt x="737214" y="351922"/>
                  <a:pt x="724342" y="355600"/>
                </a:cubicBezTo>
                <a:cubicBezTo>
                  <a:pt x="707559" y="360395"/>
                  <a:pt x="690260" y="363284"/>
                  <a:pt x="673542" y="368300"/>
                </a:cubicBezTo>
                <a:cubicBezTo>
                  <a:pt x="647897" y="375993"/>
                  <a:pt x="597342" y="393700"/>
                  <a:pt x="597342" y="393700"/>
                </a:cubicBezTo>
                <a:cubicBezTo>
                  <a:pt x="459133" y="389635"/>
                  <a:pt x="252616" y="459911"/>
                  <a:pt x="127442" y="355600"/>
                </a:cubicBezTo>
                <a:cubicBezTo>
                  <a:pt x="113644" y="344102"/>
                  <a:pt x="102042" y="330200"/>
                  <a:pt x="89342" y="317500"/>
                </a:cubicBezTo>
                <a:cubicBezTo>
                  <a:pt x="47824" y="192945"/>
                  <a:pt x="115135" y="368890"/>
                  <a:pt x="38542" y="254000"/>
                </a:cubicBezTo>
                <a:cubicBezTo>
                  <a:pt x="28860" y="239477"/>
                  <a:pt x="28711" y="220417"/>
                  <a:pt x="25842" y="203200"/>
                </a:cubicBezTo>
                <a:cubicBezTo>
                  <a:pt x="20231" y="169534"/>
                  <a:pt x="18753" y="135266"/>
                  <a:pt x="13142" y="101600"/>
                </a:cubicBezTo>
                <a:cubicBezTo>
                  <a:pt x="-3665" y="758"/>
                  <a:pt x="442" y="100865"/>
                  <a:pt x="442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84704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>
                <a:latin typeface="Arial" pitchFamily="34" charset="0"/>
                <a:cs typeface="Arial" pitchFamily="34" charset="0"/>
              </a:rPr>
              <a:t>Em hãy giúp Việt tìm số thích hợp cho mỗi mảnh ghép</a:t>
            </a: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6" y="1123950"/>
            <a:ext cx="8234057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48000" y="2704584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76900" y="2318266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75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3400" y="2361168"/>
            <a:ext cx="5653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30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69" y="1604010"/>
            <a:ext cx="26828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8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33976"/>
              </p:ext>
            </p:extLst>
          </p:nvPr>
        </p:nvGraphicFramePr>
        <p:xfrm>
          <a:off x="3263900" y="107950"/>
          <a:ext cx="576072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itle 4"/>
          <p:cNvSpPr txBox="1">
            <a:spLocks/>
          </p:cNvSpPr>
          <p:nvPr/>
        </p:nvSpPr>
        <p:spPr>
          <a:xfrm>
            <a:off x="228600" y="-296629"/>
            <a:ext cx="2679243" cy="190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>
                <a:latin typeface="Arial" pitchFamily="34" charset="0"/>
                <a:cs typeface="Arial" pitchFamily="34" charset="0"/>
              </a:rPr>
              <a:t>     </a:t>
            </a:r>
            <a:r>
              <a:rPr lang="en-US" sz="2800">
                <a:latin typeface="Arial" pitchFamily="34" charset="0"/>
                <a:cs typeface="Arial" pitchFamily="34" charset="0"/>
              </a:rPr>
              <a:t>a) Hình nào có 19 ô vuông?</a:t>
            </a:r>
          </a:p>
        </p:txBody>
      </p:sp>
      <p:sp>
        <p:nvSpPr>
          <p:cNvPr id="6" name="Oval 5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28600" y="2147428"/>
            <a:ext cx="2679243" cy="190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>
                <a:latin typeface="Arial" pitchFamily="34" charset="0"/>
                <a:cs typeface="Arial" pitchFamily="34" charset="0"/>
              </a:rPr>
              <a:t>     b) Hình nào có ít ô vuông nhất?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368804" y="1633764"/>
            <a:ext cx="714829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224486" y="1662798"/>
            <a:ext cx="714829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325256" y="4533901"/>
            <a:ext cx="714829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209971" y="4548415"/>
            <a:ext cx="714829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>
          <a:xfrm>
            <a:off x="4422335" y="4600106"/>
            <a:ext cx="483494" cy="48349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25638" y="1759869"/>
            <a:ext cx="483494" cy="48349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">
            <a:extLst>
              <a:ext uri="{FF2B5EF4-FFF2-40B4-BE49-F238E27FC236}">
                <a16:creationId xmlns:a16="http://schemas.microsoft.com/office/drawing/2014/main" id="{6ADF42C5-C1EB-4036-A4A6-175502004DEA}"/>
              </a:ext>
            </a:extLst>
          </p:cNvPr>
          <p:cNvSpPr/>
          <p:nvPr/>
        </p:nvSpPr>
        <p:spPr>
          <a:xfrm>
            <a:off x="381000" y="1633764"/>
            <a:ext cx="472852" cy="224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6AB2F4E2-76B8-43C8-A8B4-05915A896A7E}"/>
              </a:ext>
            </a:extLst>
          </p:cNvPr>
          <p:cNvSpPr txBox="1">
            <a:spLocks/>
          </p:cNvSpPr>
          <p:nvPr/>
        </p:nvSpPr>
        <p:spPr>
          <a:xfrm>
            <a:off x="931597" y="1357195"/>
            <a:ext cx="1414776" cy="7573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Arrow 14">
            <a:extLst>
              <a:ext uri="{FF2B5EF4-FFF2-40B4-BE49-F238E27FC236}">
                <a16:creationId xmlns:a16="http://schemas.microsoft.com/office/drawing/2014/main" id="{EC2C65CE-B54C-4AB2-99F8-1398F5625649}"/>
              </a:ext>
            </a:extLst>
          </p:cNvPr>
          <p:cNvSpPr/>
          <p:nvPr/>
        </p:nvSpPr>
        <p:spPr>
          <a:xfrm>
            <a:off x="381000" y="4092723"/>
            <a:ext cx="472852" cy="224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782742E2-34F9-47E8-83B0-23C5410B8264}"/>
              </a:ext>
            </a:extLst>
          </p:cNvPr>
          <p:cNvSpPr txBox="1">
            <a:spLocks/>
          </p:cNvSpPr>
          <p:nvPr/>
        </p:nvSpPr>
        <p:spPr>
          <a:xfrm>
            <a:off x="931597" y="3816154"/>
            <a:ext cx="1414776" cy="7573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B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 animBg="1"/>
      <p:bldP spid="13" grpId="0" animBg="1"/>
      <p:bldP spid="14" grpId="0" animBg="1"/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26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3654" b="2060"/>
          <a:stretch/>
        </p:blipFill>
        <p:spPr>
          <a:xfrm flipH="1">
            <a:off x="6332" y="6362"/>
            <a:ext cx="9126358" cy="5133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5027" y="1973389"/>
            <a:ext cx="368218" cy="895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2130" y="1888613"/>
            <a:ext cx="412746" cy="10652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43911" y="1957975"/>
            <a:ext cx="416172" cy="9265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8386" y="2560335"/>
            <a:ext cx="1553365" cy="75698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928619" y="50088"/>
            <a:ext cx="3327865" cy="3016390"/>
            <a:chOff x="7818713" y="466999"/>
            <a:chExt cx="4448158" cy="4031828"/>
          </a:xfrm>
        </p:grpSpPr>
        <p:sp>
          <p:nvSpPr>
            <p:cNvPr id="32" name="Oval 31"/>
            <p:cNvSpPr/>
            <p:nvPr/>
          </p:nvSpPr>
          <p:spPr>
            <a:xfrm>
              <a:off x="9004300" y="2374900"/>
              <a:ext cx="647700" cy="584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086">
                <a:defRPr/>
              </a:pPr>
              <a:endParaRPr lang="en-US" sz="1346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18713" y="466999"/>
              <a:ext cx="4448158" cy="403182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4A8744C-5AEF-445A-94DE-1134E9306BB4}"/>
              </a:ext>
            </a:extLst>
          </p:cNvPr>
          <p:cNvSpPr txBox="1"/>
          <p:nvPr/>
        </p:nvSpPr>
        <p:spPr>
          <a:xfrm>
            <a:off x="598384" y="645021"/>
            <a:ext cx="7658100" cy="126230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50" b="1">
                <a:ln/>
                <a:solidFill>
                  <a:schemeClr val="accent4"/>
                </a:solidFill>
              </a:rPr>
              <a:t>CHĂM SÓC CHIM NON</a:t>
            </a:r>
          </a:p>
        </p:txBody>
      </p:sp>
    </p:spTree>
    <p:extLst>
      <p:ext uri="{BB962C8B-B14F-4D97-AF65-F5344CB8AC3E}">
        <p14:creationId xmlns:p14="http://schemas.microsoft.com/office/powerpoint/2010/main" val="126224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3654" b="2060"/>
          <a:stretch/>
        </p:blipFill>
        <p:spPr>
          <a:xfrm flipH="1">
            <a:off x="6332" y="6362"/>
            <a:ext cx="9126358" cy="5133576"/>
          </a:xfrm>
          <a:prstGeom prst="rect">
            <a:avLst/>
          </a:prstGeom>
        </p:spPr>
      </p:pic>
      <p:pic>
        <p:nvPicPr>
          <p:cNvPr id="20" name="Picture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57" y="-48089"/>
            <a:ext cx="625425" cy="625425"/>
          </a:xfrm>
          <a:prstGeom prst="rect">
            <a:avLst/>
          </a:prstGeom>
        </p:spPr>
      </p:pic>
      <p:pic>
        <p:nvPicPr>
          <p:cNvPr id="21" name="Picture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38" y="-48089"/>
            <a:ext cx="625425" cy="625425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48" y="-48089"/>
            <a:ext cx="625425" cy="625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2148" y="2038540"/>
            <a:ext cx="368218" cy="895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9251" y="1953764"/>
            <a:ext cx="412746" cy="10652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81032" y="2023127"/>
            <a:ext cx="416172" cy="9265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5507" y="2625486"/>
            <a:ext cx="1553365" cy="7569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86" y="687370"/>
            <a:ext cx="2189807" cy="17117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53" y="716131"/>
            <a:ext cx="2110988" cy="16500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579" y="1249065"/>
            <a:ext cx="2110988" cy="1650089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257199" y="428191"/>
            <a:ext cx="3327865" cy="3016390"/>
            <a:chOff x="7818713" y="466999"/>
            <a:chExt cx="4448158" cy="4031828"/>
          </a:xfrm>
        </p:grpSpPr>
        <p:sp>
          <p:nvSpPr>
            <p:cNvPr id="32" name="Oval 31"/>
            <p:cNvSpPr/>
            <p:nvPr/>
          </p:nvSpPr>
          <p:spPr>
            <a:xfrm>
              <a:off x="9004300" y="2374900"/>
              <a:ext cx="647700" cy="584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086">
                <a:defRPr/>
              </a:pPr>
              <a:endParaRPr lang="en-US" sz="1346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18713" y="466999"/>
              <a:ext cx="4448158" cy="4031828"/>
            </a:xfrm>
            <a:prstGeom prst="rect">
              <a:avLst/>
            </a:prstGeom>
          </p:spPr>
        </p:pic>
      </p:grpSp>
      <p:sp>
        <p:nvSpPr>
          <p:cNvPr id="23" name="By NK PowerSkills Ⓡ">
            <a:hlinkClick r:id="rId6" action="ppaction://hlinksldjump"/>
          </p:cNvPr>
          <p:cNvSpPr/>
          <p:nvPr/>
        </p:nvSpPr>
        <p:spPr>
          <a:xfrm>
            <a:off x="6894039" y="447156"/>
            <a:ext cx="423493" cy="42349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4086">
              <a:defRPr/>
            </a:pPr>
            <a:r>
              <a:rPr lang="en-US" sz="3292" dirty="0">
                <a:solidFill>
                  <a:prstClr val="black"/>
                </a:solidFill>
                <a:latin typeface=".VnBlack" panose="020B7200000000000000" pitchFamily="34" charset="0"/>
                <a:ea typeface="微软雅黑"/>
              </a:rPr>
              <a:t>1</a:t>
            </a:r>
          </a:p>
        </p:txBody>
      </p:sp>
      <p:sp>
        <p:nvSpPr>
          <p:cNvPr id="24" name="By NK PowerSkills Ⓡ">
            <a:hlinkClick r:id="rId7" action="ppaction://hlinksldjump"/>
          </p:cNvPr>
          <p:cNvSpPr/>
          <p:nvPr/>
        </p:nvSpPr>
        <p:spPr>
          <a:xfrm>
            <a:off x="6246988" y="447156"/>
            <a:ext cx="423493" cy="42349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4086">
              <a:defRPr/>
            </a:pPr>
            <a:r>
              <a:rPr lang="en-US" sz="3292" dirty="0">
                <a:solidFill>
                  <a:prstClr val="black"/>
                </a:solidFill>
                <a:latin typeface=".VnBlack" panose="020B7200000000000000" pitchFamily="34" charset="0"/>
                <a:ea typeface="微软雅黑"/>
              </a:rPr>
              <a:t>2</a:t>
            </a:r>
          </a:p>
        </p:txBody>
      </p:sp>
      <p:sp>
        <p:nvSpPr>
          <p:cNvPr id="25" name="Visit Fb.com/nkpowerskills">
            <a:hlinkClick r:id="rId4" action="ppaction://hlinksldjump"/>
          </p:cNvPr>
          <p:cNvSpPr/>
          <p:nvPr/>
        </p:nvSpPr>
        <p:spPr>
          <a:xfrm>
            <a:off x="5669940" y="447156"/>
            <a:ext cx="423493" cy="42349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4086">
              <a:defRPr/>
            </a:pPr>
            <a:r>
              <a:rPr lang="en-US" sz="3292" dirty="0">
                <a:solidFill>
                  <a:prstClr val="black"/>
                </a:solidFill>
                <a:latin typeface=".VnBlack" panose="020B7200000000000000" pitchFamily="34" charset="0"/>
                <a:ea typeface="微软雅黑"/>
              </a:rPr>
              <a:t>3</a:t>
            </a:r>
          </a:p>
        </p:txBody>
      </p:sp>
      <p:sp>
        <p:nvSpPr>
          <p:cNvPr id="2" name="Rounded Rectangle 1">
            <a:hlinkClick r:id="rId14" action="ppaction://hlinksldjump"/>
          </p:cNvPr>
          <p:cNvSpPr/>
          <p:nvPr/>
        </p:nvSpPr>
        <p:spPr>
          <a:xfrm>
            <a:off x="7628762" y="4523456"/>
            <a:ext cx="1044505" cy="503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086">
              <a:defRPr/>
            </a:pPr>
            <a:r>
              <a:rPr lang="en-US" sz="1346" b="1">
                <a:solidFill>
                  <a:srgbClr val="FFFFFF"/>
                </a:solidFill>
                <a:latin typeface="Arial"/>
                <a:ea typeface="微软雅黑"/>
              </a:rPr>
              <a:t>TIẾP THEO</a:t>
            </a:r>
            <a:endParaRPr lang="en-US" sz="1346" b="1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9379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00023 L -0.00326 0.00069 C -0.00456 -0.01227 -0.00703 -0.02385 -0.00664 -0.03565 C -0.00625 -0.05996 -0.00287 -0.0838 0.00026 -0.10741 C 0.00052 -0.11273 0.00221 -0.1176 0.00351 -0.12222 C 0.00482 -0.1294 0.00625 -0.13681 0.0069 -0.14329 C 0.02239 -0.2669 0.00651 -0.1713 0.01732 -0.21482 C 0.02578 -0.2507 0.0181 -0.23496 0.03099 -0.25648 C 0.0319 -0.27037 0.03268 -0.28426 0.03437 -0.29815 C 0.03489 -0.30394 0.04297 -0.325 0.04466 -0.32801 C 0.04635 -0.33148 0.05065 -0.3338 0.05156 -0.33704 C 0.05325 -0.34607 0.05156 -0.35486 0.05156 -0.36343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36343 L 0.05156 -0.3632 C 0.04323 -0.34283 0.04817 -0.35347 0.03541 -0.33241 C 0.0345 -0.33079 0.03359 -0.32871 0.03242 -0.32685 C 0.01862 -0.30996 0.03554 -0.33148 0.02513 -0.31806 C 0.02109 -0.31366 0.01692 -0.30996 0.01354 -0.30417 C 0.00885 -0.2963 0.0039 -0.28704 -0.00196 -0.28287 C -0.00391 -0.28195 -0.0056 -0.28102 -0.00729 -0.27917 C -0.00886 -0.27778 -0.01003 -0.27593 -0.01159 -0.27385 C -0.01315 -0.27222 -0.01511 -0.27107 -0.0168 -0.26898 C -0.01849 -0.2669 -0.02031 -0.26412 -0.02188 -0.26204 C -0.02318 -0.26042 -0.025 -0.26042 -0.02617 -0.26019 C -0.02722 -0.25857 -0.0319 -0.25255 -0.03321 -0.25116 C -0.03438 -0.25047 -0.03542 -0.24977 -0.03659 -0.24954 C -0.03802 -0.24769 -0.03933 -0.2456 -0.04063 -0.24398 C -0.04167 -0.24306 -0.04297 -0.24306 -0.04401 -0.24213 C -0.04558 -0.24097 -0.04753 -0.23889 -0.04922 -0.23681 C -0.05065 -0.23565 -0.05183 -0.23357 -0.05352 -0.23172 C -0.05768 -0.22685 -0.06485 -0.21922 -0.06992 -0.21366 C -0.07266 -0.21158 -0.07474 -0.2081 -0.07761 -0.20672 C -0.08399 -0.2044 -0.08021 -0.20602 -0.08867 -0.20139 C -0.09076 -0.19977 -0.09232 -0.19792 -0.09401 -0.1963 C -0.09545 -0.19537 -0.09714 -0.19584 -0.09818 -0.19468 C -0.10026 -0.19283 -0.10196 -0.18959 -0.10339 -0.18773 C -0.10521 -0.18611 -0.10703 -0.18403 -0.10886 -0.18218 C -0.11537 -0.17593 -0.11146 -0.18079 -0.12018 -0.17338 C -0.12214 -0.17199 -0.12383 -0.16991 -0.12539 -0.16806 C -0.12643 -0.16713 -0.12748 -0.16597 -0.12852 -0.16459 C -0.13021 -0.1632 -0.13216 -0.1625 -0.13386 -0.16111 C -0.13516 -0.16042 -0.13659 -0.15857 -0.13815 -0.15741 C -0.14141 -0.15625 -0.14505 -0.15556 -0.14831 -0.15371 C -0.14961 -0.15347 -0.15039 -0.15255 -0.15143 -0.15185 C -0.15378 -0.15162 -0.15573 -0.15139 -0.15781 -0.1507 C -0.16367 -0.14398 -0.15847 -0.14931 -0.16836 -0.14375 C -0.17123 -0.14167 -0.17383 -0.13982 -0.17656 -0.1382 C -0.17865 -0.13704 -0.18685 -0.13496 -0.18815 -0.13472 C -0.19831 -0.12199 -0.1875 -0.13472 -0.19545 -0.12778 C -0.1974 -0.12616 -0.1987 -0.12361 -0.20078 -0.12222 C -0.21537 -0.11273 -0.19623 -0.12986 -0.21107 -0.11667 C -0.21289 -0.11528 -0.21485 -0.1132 -0.21628 -0.11158 C -0.21797 -0.11019 -0.21992 -0.1088 -0.22162 -0.10834 C -0.22578 -0.10648 -0.23425 -0.1044 -0.23425 -0.10394 C -0.23698 -0.10278 -0.23985 -0.1007 -0.24258 -0.09885 C -0.24414 -0.09861 -0.24623 -0.09861 -0.24779 -0.09746 C -0.25039 -0.09653 -0.25248 -0.09375 -0.25508 -0.09213 C -0.25677 -0.09121 -0.2586 -0.09097 -0.26029 -0.09074 C -0.26172 -0.08982 -0.26315 -0.08959 -0.26433 -0.08866 C -0.26628 -0.08797 -0.26797 -0.08658 -0.26966 -0.08519 C -0.27071 -0.08472 -0.27175 -0.08403 -0.27279 -0.0831 C -0.28464 -0.06852 -0.26979 -0.08681 -0.28112 -0.07454 C -0.28854 -0.06667 -0.28242 -0.0706 -0.28854 -0.06736 C -0.28959 -0.06551 -0.29089 -0.06459 -0.29154 -0.06227 C -0.29245 -0.06019 -0.29245 -0.05695 -0.29362 -0.05486 C -0.29558 -0.05209 -0.29987 -0.04815 -0.29987 -0.04792 C -0.3056 -0.0338 -0.29831 -0.05093 -0.30521 -0.03912 C -0.30768 -0.03519 -0.30768 -0.03033 -0.31042 -0.02685 C -0.31172 -0.02547 -0.31341 -0.0257 -0.31472 -0.02523 C -0.31667 -0.02292 -0.31862 -0.01945 -0.32084 -0.01806 L -0.3237 -0.01574 " pathEditMode="relative" rAng="0" ptsTypes="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1738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2.08333E-7 0.00023 C -0.00781 0.02199 -0.00299 0.01065 -0.01563 0.03333 C -0.01667 0.03519 -0.01758 0.03727 -0.01875 0.03889 C -0.03242 0.05695 -0.01549 0.03449 -0.02604 0.04815 C -0.02995 0.05301 -0.03424 0.05695 -0.0375 0.06296 C -0.04219 0.07107 -0.04701 0.08056 -0.05313 0.08519 C -0.05495 0.08634 -0.05677 0.08727 -0.05833 0.08889 C -0.0599 0.09028 -0.06107 0.09259 -0.0625 0.09445 C -0.06419 0.0963 -0.06615 0.09792 -0.06771 0.1 C -0.06953 0.10208 -0.07109 0.10533 -0.07292 0.10741 C -0.07422 0.10857 -0.07578 0.10857 -0.07708 0.10926 C -0.07813 0.11042 -0.08294 0.11713 -0.08438 0.11852 C -0.08542 0.11921 -0.08646 0.11968 -0.0875 0.12037 C -0.08893 0.12199 -0.09023 0.12431 -0.09167 0.12593 C -0.09271 0.12685 -0.09388 0.12685 -0.09479 0.12778 C -0.09661 0.12917 -0.09844 0.13102 -0.1 0.13333 C -0.10156 0.13496 -0.10273 0.13681 -0.10417 0.13889 C -0.10859 0.14398 -0.11576 0.15208 -0.12083 0.15718 C -0.12331 0.15949 -0.12552 0.16343 -0.12813 0.16482 C -0.13477 0.16759 -0.13099 0.16574 -0.13958 0.17014 C -0.14141 0.17222 -0.14297 0.17408 -0.14479 0.1757 C -0.14622 0.17662 -0.14779 0.17639 -0.14896 0.17755 C -0.15091 0.17963 -0.15247 0.18264 -0.15417 0.18519 C -0.15586 0.18704 -0.15768 0.18866 -0.15938 0.19074 C -0.16602 0.19722 -0.16211 0.19213 -0.17083 0.2 C -0.17266 0.20139 -0.17435 0.20347 -0.17604 0.20556 C -0.17721 0.20671 -0.17813 0.2081 -0.17917 0.20926 C -0.18086 0.21065 -0.18268 0.21158 -0.18438 0.21296 C -0.18581 0.21389 -0.18711 0.21574 -0.18854 0.21667 C -0.19206 0.21829 -0.19557 0.21875 -0.19896 0.22037 C -0.20013 0.2206 -0.20104 0.22176 -0.20208 0.22222 C -0.20417 0.22292 -0.20625 0.22338 -0.20833 0.22408 C -0.21419 0.23079 -0.20911 0.2257 -0.21875 0.23148 C -0.22161 0.2331 -0.22435 0.23542 -0.22708 0.23704 C -0.22891 0.23773 -0.23724 0.24028 -0.23854 0.24074 C -0.2487 0.25394 -0.23789 0.24097 -0.24583 0.24815 C -0.24766 0.24908 -0.24922 0.25232 -0.25104 0.25371 C -0.26576 0.26366 -0.24661 0.24583 -0.26146 0.2588 C -0.26328 0.26042 -0.26497 0.2632 -0.26667 0.26482 C -0.26836 0.26621 -0.27018 0.26713 -0.27188 0.26852 C -0.27604 0.27014 -0.28438 0.27176 -0.28438 0.27199 C -0.28724 0.27361 -0.28997 0.27616 -0.29271 0.27778 C -0.2944 0.27824 -0.29635 0.27824 -0.29792 0.27963 C -0.30052 0.28102 -0.30273 0.2831 -0.30521 0.28472 C -0.3069 0.28611 -0.30872 0.28634 -0.31042 0.28658 C -0.31185 0.2875 -0.31328 0.28796 -0.31458 0.28889 C -0.31641 0.28958 -0.3181 0.29121 -0.31979 0.29259 C -0.32083 0.29283 -0.32188 0.29375 -0.32292 0.29445 C -0.33477 0.30949 -0.31992 0.29097 -0.33125 0.30371 C -0.33854 0.31111 -0.33242 0.30741 -0.33854 0.31088 C -0.33958 0.3125 -0.34089 0.31412 -0.34167 0.31667 C -0.34258 0.31875 -0.34271 0.32199 -0.34375 0.32384 C -0.34557 0.32708 -0.35 0.33148 -0.35 0.33171 C -0.3556 0.3463 -0.34831 0.32824 -0.35521 0.34028 C -0.35755 0.34468 -0.35755 0.34977 -0.36042 0.35324 C -0.36159 0.35486 -0.36328 0.35463 -0.36458 0.35533 C -0.36667 0.35787 -0.36849 0.36111 -0.37083 0.36273 L -0.37396 0.36458 " pathEditMode="relative" rAng="0" ptsTypes="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7 -0.01574 L -0.3237 -0.01551 L -0.28151 -0.01644 L -0.20065 -0.01852 L -0.11771 -0.01783 C -0.11042 -0.01783 -0.11498 -0.0169 -0.10834 -0.01574 C -0.1043 -0.01482 -0.08933 -0.01435 -0.08763 -0.01435 C -0.08242 -0.01366 -0.07722 -0.01297 -0.07188 -0.01204 C -0.06602 -0.01111 -0.06914 -0.01158 -0.06263 -0.01065 C -0.06172 -0.01019 -0.06068 -0.00949 -0.05977 -0.00926 C -0.04857 -0.00417 -0.04662 -0.00718 -0.02683 -0.00625 C -0.02591 -0.00602 -0.02487 -0.00579 -0.02396 -0.00556 C -0.02279 -0.00533 -0.02149 -0.00533 -0.02031 -0.00486 C -0.01406 -0.00255 -0.0237 -0.00417 -0.01459 -0.00209 C -0.01289 -0.00162 -0.00886 -0.00116 -0.00886 -0.00139 " pathEditMode="relative" rAng="0" ptsTypes="AAAAAAAAAAAAA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2.5E-6 0.00046 C -0.00065 -0.00695 -0.00078 -0.01459 -0.0013 -0.02107 C -0.0017 -0.02732 -0.00222 -0.03218 -0.00274 -0.03773 L -0.00404 -0.05255 C -0.00417 -0.05556 -0.00456 -0.0581 -0.00469 -0.06111 C -0.00508 -0.0669 -0.00521 -0.07315 -0.00586 -0.07801 C -0.00612 -0.0831 -0.00677 -0.08727 -0.00703 -0.09283 C -0.00729 -0.09491 -0.00729 -0.09746 -0.00742 -0.09931 C -0.00781 -0.1044 -0.00873 -0.11389 -0.00873 -0.11366 C -0.00886 -0.1206 -0.00886 -0.1213 -0.00925 -0.12662 C -0.00938 -0.12894 -0.00964 -0.13079 -0.00977 -0.13287 C -0.01042 -0.14352 -0.00964 -0.13588 -0.01068 -0.14352 C -0.01107 -0.14861 -0.0112 -0.15371 -0.01159 -0.15834 C -0.01172 -0.16065 -0.01185 -0.1625 -0.01211 -0.16459 C -0.0125 -0.17014 -0.01276 -0.17616 -0.01315 -0.18172 C -0.01341 -0.18519 -0.01393 -0.19213 -0.01406 -0.19653 C -0.0142 -0.19931 -0.01446 -0.20185 -0.01446 -0.20486 C -0.01459 -0.20903 -0.01459 -0.21482 -0.01485 -0.2176 C -0.01511 -0.22222 -0.0155 -0.22431 -0.01563 -0.2301 C -0.01589 -0.23241 -0.01589 -0.23472 -0.01589 -0.23658 C -0.01602 -0.23889 -0.01628 -0.24074 -0.01628 -0.24283 C -0.01641 -0.24491 -0.01641 -0.24722 -0.01641 -0.24908 C -0.01654 -0.25209 -0.0168 -0.25347 -0.01693 -0.25556 C -0.01706 -0.25764 -0.01732 -0.25996 -0.01732 -0.26181 C -0.01745 -0.26482 -0.01771 -0.2676 -0.01784 -0.27014 C -0.01797 -0.27246 -0.01797 -0.275 -0.01823 -0.27685 C -0.01862 -0.28125 -0.01888 -0.28658 -0.01927 -0.28935 C -0.01966 -0.29097 -0.01979 -0.29236 -0.02005 -0.29375 C -0.02031 -0.2963 -0.02084 -0.30023 -0.0211 -0.30417 C -0.02123 -0.30672 -0.02149 -0.31019 -0.02149 -0.31273 C -0.02162 -0.31482 -0.02162 -0.31713 -0.02162 -0.31898 C -0.02175 -0.32153 -0.02201 -0.32315 -0.02214 -0.32523 C -0.02266 -0.34144 -0.02201 -0.32153 -0.02266 -0.33797 C -0.02292 -0.34005 -0.02292 -0.34236 -0.02292 -0.34422 C -0.02305 -0.34653 -0.02318 -0.34861 -0.02318 -0.3507 C -0.0237 -0.36111 -0.02357 -0.35996 -0.02357 -0.36736 " pathEditMode="relative" rAng="0" ptsTypes="AAAAAAAAAAAAAAAAAAAAAAAAAAAAAAAAAAA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7 -0.36736 L -0.02357 -0.3669 C -0.02865 -0.36181 -0.0336 -0.35486 -0.03854 -0.34931 C -0.04232 -0.3456 -0.04636 -0.34236 -0.04974 -0.3375 C -0.05156 -0.33519 -0.05352 -0.33241 -0.05534 -0.32963 C -0.05664 -0.32755 -0.05781 -0.325 -0.05912 -0.32385 C -0.06341 -0.31829 -0.0681 -0.31528 -0.07214 -0.31042 C -0.07396 -0.30672 -0.07578 -0.30371 -0.07774 -0.30116 C -0.08008 -0.29838 -0.08334 -0.29746 -0.08516 -0.29375 C -0.09011 -0.28264 -0.08568 -0.29167 -0.09167 -0.2831 C -0.09974 -0.27315 -0.09453 -0.27685 -0.10104 -0.27315 C -0.1043 -0.26667 -0.10391 -0.26667 -0.10847 -0.26227 C -0.10938 -0.26227 -0.11042 -0.25996 -0.1112 -0.25903 C -0.1125 -0.2581 -0.1138 -0.25787 -0.11498 -0.2551 C -0.11953 -0.2507 -0.11901 -0.25324 -0.12331 -0.24908 C -0.125 -0.24722 -0.12643 -0.24468 -0.128 -0.24329 C -0.1293 -0.2419 -0.1306 -0.2419 -0.13177 -0.24097 C -0.13503 -0.23912 -0.14297 -0.23218 -0.14388 -0.23102 L -0.1513 -0.22292 C -0.15261 -0.22176 -0.15378 -0.22014 -0.15508 -0.21898 C -0.1569 -0.21806 -0.16159 -0.21644 -0.16341 -0.21574 C -0.1694 -0.21111 -0.16641 -0.21181 -0.17097 -0.2088 C -0.17214 -0.2081 -0.17344 -0.2081 -0.17461 -0.20695 C -0.17656 -0.20533 -0.17839 -0.20255 -0.18021 -0.20093 C -0.1836 -0.19815 -0.19089 -0.19769 -0.19323 -0.19769 C -0.19492 -0.19491 -0.19636 -0.19306 -0.19805 -0.19167 C -0.19935 -0.18959 -0.20534 -0.1875 -0.20638 -0.18704 C -0.20834 -0.18588 -0.21003 -0.18403 -0.21198 -0.18403 C -0.21354 -0.18403 -0.21511 -0.18403 -0.21654 -0.18403 C -0.22045 -0.17847 -0.22422 -0.17593 -0.22774 -0.175 C -0.22943 -0.175 -0.23086 -0.16991 -0.23242 -0.16875 C -0.23867 -0.16597 -0.25104 -0.15718 -0.25104 -0.15718 C -0.25196 -0.15718 -0.253 -0.15718 -0.25391 -0.15255 C -0.26302 -0.14815 -0.25209 -0.1581 -0.26133 -0.14815 C -0.26237 -0.14815 -0.26315 -0.14375 -0.26406 -0.1426 C -0.26563 -0.14121 -0.26745 -0.14028 -0.26875 -0.13912 C -0.27826 -0.12778 -0.27071 -0.13287 -0.27813 -0.12847 C -0.27943 -0.12709 -0.2806 -0.12431 -0.28177 -0.12246 C -0.28281 -0.12153 -0.28399 -0.12199 -0.28464 -0.1206 C -0.28555 -0.11898 -0.28555 -0.11597 -0.28646 -0.11459 C -0.28763 -0.11297 -0.28906 -0.11343 -0.29024 -0.1125 C -0.2918 -0.11158 -0.29336 -0.10996 -0.29492 -0.10903 C -0.29584 -0.10903 -0.29688 -0.10741 -0.29766 -0.10648 C -0.30716 -0.09653 -0.29805 -0.10417 -0.30612 -0.09653 C -0.30768 -0.09514 -0.30925 -0.09398 -0.31068 -0.09236 C -0.31198 -0.09144 -0.31328 -0.09097 -0.31446 -0.08843 C -0.31537 -0.08773 -0.31641 -0.0875 -0.31719 -0.08635 C -0.32279 -0.08195 -0.31719 -0.0838 -0.32383 -0.07824 C -0.325 -0.07755 -0.3263 -0.07732 -0.32748 -0.07639 C -0.32891 -0.07523 -0.33008 -0.07361 -0.33125 -0.07292 C -0.33216 -0.07292 -0.33321 -0.07292 -0.33399 -0.07037 C -0.33529 -0.06922 -0.33659 -0.06806 -0.33776 -0.06621 C -0.33972 -0.06412 -0.34128 -0.05996 -0.34336 -0.05834 C -0.3461 -0.05648 -0.34727 -0.05602 -0.34987 -0.05232 C -0.35625 -0.04584 -0.35078 -0.04792 -0.35729 -0.04584 C -0.35821 -0.04306 -0.35925 -0.04144 -0.36016 -0.04028 C -0.36107 -0.03935 -0.36211 -0.03935 -0.36289 -0.0382 C -0.36485 -0.03681 -0.36849 -0.0301 -0.36849 -0.02986 C -0.36966 -0.02292 -0.36888 -0.02454 -0.37227 -0.02014 C -0.37357 -0.01898 -0.37591 -0.01621 -0.37591 -0.01574 " pathEditMode="relative" rAng="0" ptsTypes="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1756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5E-6 0.00023 C -0.00416 0.00556 -0.00807 0.01227 -0.01236 0.01759 C -0.01341 0.01852 -0.01458 0.01945 -0.01549 0.02107 C -0.01666 0.02246 -0.01744 0.025 -0.01861 0.02639 C -0.01992 0.02732 -0.02148 0.02708 -0.02278 0.02801 C -0.02421 0.02894 -0.02552 0.03056 -0.02682 0.03148 C -0.02968 0.03357 -0.03216 0.03403 -0.03515 0.03519 C -0.03906 0.03982 -0.03893 0.04051 -0.04335 0.04398 C -0.04622 0.04583 -0.04791 0.04537 -0.05052 0.04908 C -0.05572 0.05602 -0.05677 0.06227 -0.06289 0.06667 C -0.06471 0.06783 -0.0664 0.06898 -0.06809 0.07037 C -0.07031 0.07176 -0.07213 0.07408 -0.07421 0.07546 C -0.07565 0.07639 -0.07708 0.07639 -0.07838 0.07732 C -0.07955 0.07778 -0.08059 0.07847 -0.08151 0.07917 C -0.08346 0.08009 -0.08736 0.08333 -0.08971 0.08426 C -0.09153 0.08496 -0.09322 0.08542 -0.09492 0.08611 C -0.10092 0.09259 -0.09505 0.08681 -0.10417 0.09306 C -0.10573 0.09398 -0.10691 0.0956 -0.10821 0.09676 C -0.10964 0.09722 -0.11107 0.09722 -0.11237 0.09838 C -0.11459 0.09977 -0.11654 0.10208 -0.11862 0.10371 C -0.12123 0.10533 -0.12683 0.10718 -0.12683 0.10741 C -0.13946 0.11991 -0.12383 0.10371 -0.13816 0.11945 C -0.13998 0.1213 -0.14154 0.12338 -0.14336 0.12477 C -0.14506 0.12593 -0.14688 0.12685 -0.14844 0.12824 C -0.15 0.12963 -0.15144 0.13171 -0.15261 0.13357 C -0.15521 0.13727 -0.15652 0.14398 -0.15977 0.14583 C -0.16381 0.14815 -0.16407 0.14769 -0.16797 0.15301 C -0.17019 0.15556 -0.17214 0.1588 -0.17422 0.16181 C -0.19102 0.18241 -0.16667 0.14838 -0.18451 0.17593 C -0.18581 0.17755 -0.18737 0.17917 -0.18868 0.18102 C -0.19284 0.18681 -0.19688 0.19283 -0.20105 0.19861 C -0.20287 0.20093 -0.20417 0.20394 -0.20612 0.20579 C -0.20756 0.20695 -0.20912 0.20741 -0.21029 0.20926 C -0.21198 0.21134 -0.21303 0.21412 -0.21446 0.21621 C -0.21602 0.21829 -0.21797 0.21945 -0.21954 0.22153 C -0.2211 0.22361 -0.22227 0.22639 -0.2237 0.22871 C -0.22474 0.22986 -0.22592 0.23056 -0.22683 0.23218 C -0.22787 0.23357 -0.22878 0.23588 -0.22982 0.2375 C -0.23191 0.23982 -0.23412 0.2419 -0.23607 0.24445 C -0.2375 0.24607 -0.23881 0.24815 -0.24011 0.24977 C -0.24284 0.25232 -0.24597 0.25347 -0.24844 0.25671 C -0.24987 0.25857 -0.25105 0.26042 -0.25248 0.26204 C -0.25365 0.2632 -0.25899 0.26505 -0.25977 0.26551 C -0.26081 0.26667 -0.26185 0.26829 -0.26277 0.26898 C -0.26485 0.27037 -0.26719 0.27037 -0.26902 0.27269 C -0.27774 0.28218 -0.26381 0.26713 -0.2793 0.28148 C -0.28152 0.28333 -0.28347 0.28634 -0.28555 0.28843 C -0.28659 0.28935 -0.28764 0.28935 -0.28855 0.29028 C -0.29792 0.29746 -0.29649 0.29607 -0.30196 0.30255 C -0.30665 0.31412 -0.30118 0.30278 -0.30717 0.30949 C -0.31459 0.31783 -0.30573 0.31296 -0.31433 0.31667 C -0.32214 0.32523 -0.31264 0.31389 -0.32058 0.32546 C -0.32162 0.32662 -0.32266 0.32755 -0.32357 0.32894 C -0.33269 0.33958 -0.32357 0.3294 -0.33086 0.33773 C -0.33165 0.33935 -0.33204 0.34144 -0.33295 0.34306 C -0.33386 0.34398 -0.33529 0.34352 -0.33594 0.34468 C -0.33672 0.34583 -0.33633 0.34838 -0.33698 0.35 C -0.3379 0.35162 -0.33907 0.35232 -0.34011 0.35347 C -0.34089 0.35533 -0.34141 0.35695 -0.34219 0.3588 C -0.34323 0.36065 -0.34428 0.36227 -0.34532 0.36412 L -0.34623 0.36597 " pathEditMode="relative" rAng="0" ptsTypes="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18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591 -0.01574 L -0.37591 -0.01551 L -0.20821 -0.01412 C -0.2069 -0.01389 -0.20547 -0.0125 -0.20404 -0.01227 C -0.20065 -0.01135 -0.19714 -0.01111 -0.19362 -0.01042 C -0.19193 -0.00996 -0.19024 -0.00926 -0.18841 -0.00857 C -0.18737 -0.00787 -0.18646 -0.00695 -0.18529 -0.00672 C -0.17839 -0.0051 -0.16446 -0.00301 -0.16446 -0.00278 C -0.16172 -0.00162 -0.15899 -0.00023 -0.15612 0.00069 C -0.15196 0.00231 -0.13985 0.00393 -0.13633 0.0044 C -0.11888 0.01065 -0.1543 -0.00139 -0.10925 0.0081 C -0.10781 0.00856 -0.10664 0.0118 -0.10508 0.0118 C -0.07461 0.01389 -0.03425 0.01365 -0.00091 0.01365 " pathEditMode="relative" rAng="0" ptsTypes="AAAAAAAAAAA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2.5E-6 0.00023 C -0.00209 -0.0051 -0.00417 -0.01019 -0.00625 -0.01482 C -0.00729 -0.0169 -0.00847 -0.01852 -0.00938 -0.02037 C -0.01888 -0.04005 -0.00703 -0.01644 -0.01459 -0.03519 C -0.0155 -0.0375 -0.0168 -0.03889 -0.01771 -0.04074 C -0.01862 -0.0426 -0.01927 -0.04445 -0.01979 -0.0463 C -0.02162 -0.05255 -0.02005 -0.05232 -0.02292 -0.05741 C -0.02383 -0.05903 -0.025 -0.05996 -0.02604 -0.06111 C -0.02643 -0.06366 -0.02643 -0.06644 -0.02709 -0.06852 C -0.02787 -0.07084 -0.0293 -0.07222 -0.03021 -0.07408 C -0.0375 -0.08959 -0.0263 -0.06898 -0.03542 -0.08519 C -0.03815 -0.09931 -0.03451 -0.08195 -0.03854 -0.0963 C -0.03906 -0.09815 -0.0392 -0.10023 -0.03959 -0.10185 C -0.04024 -0.10394 -0.04115 -0.10556 -0.04167 -0.10741 C -0.04219 -0.10926 -0.04219 -0.11135 -0.04271 -0.11297 C -0.04401 -0.1169 -0.0461 -0.11991 -0.04688 -0.12408 C -0.05235 -0.15278 -0.0461 -0.12315 -0.05104 -0.14074 C -0.05235 -0.14537 -0.05248 -0.15093 -0.05313 -0.15556 C -0.05378 -0.15949 -0.05456 -0.16297 -0.05521 -0.16667 C -0.0556 -0.16852 -0.05573 -0.1706 -0.05625 -0.17222 C -0.05703 -0.17408 -0.05781 -0.17593 -0.05834 -0.17778 C -0.05886 -0.17963 -0.05899 -0.18172 -0.05938 -0.18334 C -0.06094 -0.18866 -0.06237 -0.19051 -0.06459 -0.19445 C -0.06602 -0.20185 -0.06537 -0.20047 -0.06875 -0.20741 C -0.07175 -0.21366 -0.07448 -0.21528 -0.07604 -0.22408 C -0.078 -0.23403 -0.07656 -0.2257 -0.07813 -0.23889 C -0.07969 -0.25116 -0.07904 -0.24236 -0.08021 -0.25741 C -0.08073 -0.2625 -0.08073 -0.26736 -0.08125 -0.27222 C -0.08177 -0.27616 -0.08281 -0.27963 -0.08334 -0.28334 C -0.0862 -0.30301 -0.08242 -0.27986 -0.08646 -0.2963 C -0.08737 -0.3 -0.08789 -0.30371 -0.08854 -0.30741 L -0.09063 -0.31852 L -0.09167 -0.32408 C -0.09245 -0.33403 -0.09206 -0.34445 -0.09375 -0.35347 C -0.09414 -0.35556 -0.0944 -0.35764 -0.09479 -0.35926 C -0.09545 -0.36135 -0.0961 -0.36343 -0.09688 -0.36482 C -0.09753 -0.36597 -0.09831 -0.36621 -0.09896 -0.36667 " pathEditMode="relative" rAng="0" ptsTypes="AAAAAAAAAAAAAAAAAAAAAAAAAAAAAAAAA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-0.36667 L -0.09896 -0.36621 C -0.10222 -0.3625 -0.10547 -0.35857 -0.10847 -0.35371 C -0.10977 -0.35139 -0.11081 -0.34838 -0.11211 -0.34584 C -0.11459 -0.3426 -0.11732 -0.33982 -0.11966 -0.33635 C -0.12058 -0.33519 -0.12136 -0.33334 -0.12253 -0.33264 C -0.12552 -0.33102 -0.12878 -0.33056 -0.1319 -0.32917 C -0.14362 -0.32315 -0.12526 -0.33241 -0.14128 -0.32315 C -0.14271 -0.32246 -0.14909 -0.31991 -0.15156 -0.3176 C -0.15599 -0.31366 -0.15508 -0.31412 -0.15899 -0.30787 C -0.16003 -0.30672 -0.16107 -0.30556 -0.16185 -0.30417 C -0.16315 -0.30255 -0.16433 -0.3 -0.16563 -0.29838 C -0.1668 -0.29746 -0.16823 -0.29722 -0.1694 -0.29653 C -0.17031 -0.29468 -0.1711 -0.29236 -0.17214 -0.29097 C -0.17383 -0.28935 -0.18308 -0.28449 -0.18438 -0.28334 C -0.18607 -0.28241 -0.18763 -0.28102 -0.18906 -0.27963 C -0.1918 -0.27755 -0.19271 -0.27732 -0.19571 -0.27593 C -0.20091 -0.26898 -0.1961 -0.27454 -0.20404 -0.26829 C -0.20795 -0.26551 -0.21211 -0.26343 -0.2155 -0.25857 C -0.21901 -0.25394 -0.21706 -0.25579 -0.22097 -0.25301 C -0.22617 -0.24514 -0.22552 -0.2456 -0.23308 -0.23773 C -0.23542 -0.23565 -0.23763 -0.23449 -0.23985 -0.23218 C -0.24089 -0.23125 -0.24154 -0.2294 -0.24245 -0.22824 C -0.24479 -0.2257 -0.24714 -0.22361 -0.24909 -0.22084 C -0.25274 -0.21597 -0.2556 -0.20972 -0.25938 -0.20556 C -0.27748 -0.18797 -0.26042 -0.2044 -0.27722 -0.18843 C -0.27852 -0.18797 -0.27982 -0.18588 -0.28099 -0.18519 C -0.28255 -0.1838 -0.28412 -0.18241 -0.28568 -0.18102 C -0.29584 -0.17153 -0.28672 -0.17847 -0.29688 -0.1713 C -0.30795 -0.15394 -0.29558 -0.17269 -0.30625 -0.16019 C -0.31797 -0.14699 -0.2974 -0.16297 -0.31953 -0.14491 C -0.32123 -0.14375 -0.32266 -0.14352 -0.32409 -0.14097 C -0.32813 -0.13658 -0.33177 -0.13102 -0.33529 -0.12593 C -0.33763 -0.12292 -0.33985 -0.11968 -0.34193 -0.11667 C -0.34284 -0.11528 -0.34388 -0.11412 -0.34479 -0.1125 C -0.34597 -0.11065 -0.34727 -0.1088 -0.34844 -0.10695 C -0.34948 -0.10579 -0.35052 -0.10486 -0.3513 -0.10301 C -0.35274 -0.10093 -0.35378 -0.09792 -0.35508 -0.0956 C -0.35599 -0.09422 -0.35703 -0.09329 -0.35781 -0.09167 C -0.36185 -0.08519 -0.36341 -0.07685 -0.36914 -0.07269 L -0.37188 -0.07084 C -0.37318 -0.06922 -0.37435 -0.0669 -0.37565 -0.06528 C -0.38008 -0.05996 -0.38529 -0.05741 -0.3888 -0.05 C -0.39414 -0.03935 -0.38906 -0.04838 -0.3944 -0.04236 C -0.40183 -0.03496 -0.39297 -0.04167 -0.4 -0.03681 C -0.4013 -0.03472 -0.40261 -0.0331 -0.40378 -0.03102 C -0.40573 -0.02847 -0.40755 -0.02616 -0.40938 -0.02338 C -0.41042 -0.02222 -0.41159 -0.0213 -0.41224 -0.01968 L -0.41406 -0.01574 " pathEditMode="relative" rAng="0" ptsTypes="AAAAAAAAAAAAAAAAAAAAAAAAAAAAAAAAAAAAAAAAAAAAAAAAA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1754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4.16667E-7 0.00023 C -0.00924 0.00949 -0.00937 0.01065 -0.01914 0.0169 C -0.02448 0.01991 -0.03008 0.02176 -0.03516 0.02523 C -0.04674 0.03287 -0.05755 0.04329 -0.06914 0.0507 C -0.07526 0.05463 -0.11133 0.0706 -0.12122 0.07963 C -0.13672 0.09259 -0.13477 0.08982 -0.15104 0.11181 C -0.15534 0.11736 -0.16029 0.12199 -0.1638 0.12871 C -0.16588 0.13264 -0.16784 0.13704 -0.17018 0.14051 C -0.1806 0.15556 -0.17435 0.14306 -0.18294 0.15417 C -0.1845 0.15602 -0.18568 0.1588 -0.18724 0.16065 C -0.18828 0.16227 -0.18945 0.16273 -0.19036 0.16435 C -0.1931 0.16759 -0.19531 0.1713 -0.19779 0.17384 C -0.2013 0.17847 -0.20521 0.18195 -0.20846 0.18611 C -0.21328 0.19213 -0.21732 0.19838 -0.22227 0.20509 C -0.22331 0.20602 -0.22474 0.20695 -0.22552 0.20833 C -0.22747 0.21134 -0.22891 0.21528 -0.23086 0.21852 C -0.23503 0.22546 -0.23932 0.23218 -0.24362 0.23889 C -0.2457 0.24236 -0.24753 0.24607 -0.25 0.24908 C -0.25755 0.2581 -0.25299 0.25208 -0.26276 0.26783 C -0.26458 0.2706 -0.26602 0.27384 -0.26797 0.27616 C -0.27083 0.27894 -0.2724 0.28033 -0.27435 0.28472 C -0.27578 0.28727 -0.27643 0.29051 -0.2776 0.29306 C -0.27917 0.2963 -0.28463 0.30301 -0.28607 0.30509 C -0.28854 0.30741 -0.29115 0.30926 -0.29349 0.31181 C -0.2957 0.31343 -0.29805 0.31458 -0.29987 0.3169 C -0.30247 0.31968 -0.30391 0.32431 -0.30625 0.32708 C -0.30885 0.32963 -0.31146 0.33241 -0.31367 0.33565 C -0.31497 0.33704 -0.31588 0.33889 -0.31693 0.34074 C -0.32057 0.34514 -0.32005 0.34167 -0.32005 0.34583 " pathEditMode="relative" rAng="0" ptsTypes="AAAAAAAAAAAAAAAAAAAAAAAAAAAAAA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16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406 -0.01574 L -0.41406 -0.01551 L -0.39115 -0.01204 C -0.38503 -0.01135 -0.37865 -0.01181 -0.3724 -0.01019 C -0.36615 -0.0088 -0.36003 -0.00486 -0.35365 -0.00278 C -0.34987 -0.00162 -0.3461 -0.00185 -0.34219 -0.00093 C -0.33841 2.59259E-6 -0.33464 0.00162 -0.33073 0.00278 C -0.3263 0.00393 -0.32188 0.00625 -0.31719 0.00648 C -0.28177 0.0081 -0.14623 0.01088 -0.0974 0.01203 C -0.07435 0.01782 -0.09518 0.01296 -0.04323 0.01574 C -0.03425 0.01597 -0.02526 0.0169 -0.01615 0.01759 C -0.01276 0.0169 -0.00925 0.01666 -0.00573 0.01574 C -0.00469 0.01528 -0.00261 0.01389 -0.00261 0.01412 " pathEditMode="relative" rAng="0" ptsTypes="AAAAAAAAAAA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F820AA-EBFD-4C02-A75A-39E406A2C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5" y="6362"/>
            <a:ext cx="9117834" cy="513077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EAA107A-31AE-4AA2-8E50-8872CCAB28D2}"/>
              </a:ext>
            </a:extLst>
          </p:cNvPr>
          <p:cNvSpPr/>
          <p:nvPr/>
        </p:nvSpPr>
        <p:spPr>
          <a:xfrm>
            <a:off x="833829" y="97335"/>
            <a:ext cx="7856154" cy="2156420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4086">
              <a:defRPr/>
            </a:pPr>
            <a:endParaRPr lang="en-US" sz="2394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8" name="06 NK PowerSkills">
            <a:extLst>
              <a:ext uri="{FF2B5EF4-FFF2-40B4-BE49-F238E27FC236}">
                <a16:creationId xmlns:a16="http://schemas.microsoft.com/office/drawing/2014/main" id="{0EF40316-A6D3-48FF-944F-C4A997F6510B}"/>
              </a:ext>
            </a:extLst>
          </p:cNvPr>
          <p:cNvSpPr txBox="1"/>
          <p:nvPr/>
        </p:nvSpPr>
        <p:spPr>
          <a:xfrm>
            <a:off x="2106585" y="722591"/>
            <a:ext cx="546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86">
              <a:defRPr/>
            </a:pPr>
            <a:r>
              <a:rPr lang="en-US" sz="36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Số 100 gồm … chục.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9" name="Đ Ghé thăm Fb.com/nkpowerskills">
            <a:extLst>
              <a:ext uri="{FF2B5EF4-FFF2-40B4-BE49-F238E27FC236}">
                <a16:creationId xmlns:a16="http://schemas.microsoft.com/office/drawing/2014/main" id="{BADFA3CA-2A41-4DA1-BD48-93350E3E440A}"/>
              </a:ext>
            </a:extLst>
          </p:cNvPr>
          <p:cNvSpPr/>
          <p:nvPr/>
        </p:nvSpPr>
        <p:spPr>
          <a:xfrm>
            <a:off x="910147" y="2350427"/>
            <a:ext cx="3610869" cy="969456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4086">
              <a:spcBef>
                <a:spcPts val="600"/>
              </a:spcBef>
              <a:defRPr/>
            </a:pPr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10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0" name="Ghé thăm Fb.com/nkpowerskills">
            <a:extLst>
              <a:ext uri="{FF2B5EF4-FFF2-40B4-BE49-F238E27FC236}">
                <a16:creationId xmlns:a16="http://schemas.microsoft.com/office/drawing/2014/main" id="{5CF79865-E2B9-43BD-8BE2-20D4C70639D4}"/>
              </a:ext>
            </a:extLst>
          </p:cNvPr>
          <p:cNvSpPr/>
          <p:nvPr/>
        </p:nvSpPr>
        <p:spPr>
          <a:xfrm>
            <a:off x="4840515" y="3384161"/>
            <a:ext cx="3610869" cy="969456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4086">
              <a:defRPr/>
            </a:pPr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20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1" name="Ghé thăm Fb.com/nkpowerskills">
            <a:extLst>
              <a:ext uri="{FF2B5EF4-FFF2-40B4-BE49-F238E27FC236}">
                <a16:creationId xmlns:a16="http://schemas.microsoft.com/office/drawing/2014/main" id="{019676AF-06DD-4821-AB43-0F7E1D7A3D17}"/>
              </a:ext>
            </a:extLst>
          </p:cNvPr>
          <p:cNvSpPr/>
          <p:nvPr/>
        </p:nvSpPr>
        <p:spPr>
          <a:xfrm>
            <a:off x="826985" y="3384161"/>
            <a:ext cx="3610869" cy="969456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4086">
              <a:defRPr/>
            </a:pPr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100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6" name="Ghé thăm Fb.com/nkpowerskills">
            <a:extLst>
              <a:ext uri="{FF2B5EF4-FFF2-40B4-BE49-F238E27FC236}">
                <a16:creationId xmlns:a16="http://schemas.microsoft.com/office/drawing/2014/main" id="{5CB7C7B5-1AFB-40EE-AC74-C87338D8682E}"/>
              </a:ext>
            </a:extLst>
          </p:cNvPr>
          <p:cNvSpPr/>
          <p:nvPr/>
        </p:nvSpPr>
        <p:spPr>
          <a:xfrm>
            <a:off x="4840515" y="2344727"/>
            <a:ext cx="3610869" cy="969456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4086">
              <a:defRPr/>
            </a:pPr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7" name="Picture 46">
            <a:hlinkClick r:id="rId6" action="ppaction://hlinksldjump"/>
            <a:extLst>
              <a:ext uri="{FF2B5EF4-FFF2-40B4-BE49-F238E27FC236}">
                <a16:creationId xmlns:a16="http://schemas.microsoft.com/office/drawing/2014/main" id="{E6639C77-33FC-4DD8-92A1-D5717A3A6E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33" y="4304813"/>
            <a:ext cx="725753" cy="72575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8" name="Picture 4" descr="Káº¿t quáº£ hÃ¬nh áº£nh cho right icon">
            <a:extLst>
              <a:ext uri="{FF2B5EF4-FFF2-40B4-BE49-F238E27FC236}">
                <a16:creationId xmlns:a16="http://schemas.microsoft.com/office/drawing/2014/main" id="{DA532514-C6B3-4DB4-8BE6-99622F6A3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74" y="2665801"/>
            <a:ext cx="712916" cy="7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00B13517-AF87-47B8-BA8C-E23C0F37A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60" y="3687610"/>
            <a:ext cx="712916" cy="7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CC3DF960-1550-4B0B-8D33-898E84BB8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35" y="2655194"/>
            <a:ext cx="712916" cy="7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wrong icon">
            <a:extLst>
              <a:ext uri="{FF2B5EF4-FFF2-40B4-BE49-F238E27FC236}">
                <a16:creationId xmlns:a16="http://schemas.microsoft.com/office/drawing/2014/main" id="{9FC235F4-92F8-4415-8CD0-F96889752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98" y="3676003"/>
            <a:ext cx="712916" cy="7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01 NK PowerSkills">
            <a:extLst>
              <a:ext uri="{FF2B5EF4-FFF2-40B4-BE49-F238E27FC236}">
                <a16:creationId xmlns:a16="http://schemas.microsoft.com/office/drawing/2014/main" id="{F4BEDFC3-770B-4F52-AD1C-622E5748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65752" y="1451003"/>
            <a:ext cx="2660699" cy="354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31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39F3F9-B240-4F4A-8509-AB04D225C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3" y="6362"/>
            <a:ext cx="9117834" cy="5130776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0CD2B4E-FED5-460A-8F35-753604054D3D}"/>
              </a:ext>
            </a:extLst>
          </p:cNvPr>
          <p:cNvSpPr/>
          <p:nvPr/>
        </p:nvSpPr>
        <p:spPr>
          <a:xfrm>
            <a:off x="833829" y="97335"/>
            <a:ext cx="7856154" cy="2156420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4086">
              <a:defRPr/>
            </a:pPr>
            <a:endParaRPr lang="en-US" sz="2394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0" name="06 NK PowerSkills">
            <a:extLst>
              <a:ext uri="{FF2B5EF4-FFF2-40B4-BE49-F238E27FC236}">
                <a16:creationId xmlns:a16="http://schemas.microsoft.com/office/drawing/2014/main" id="{35D0E2F4-9E1A-4571-B7BB-C7DC1FE3B058}"/>
              </a:ext>
            </a:extLst>
          </p:cNvPr>
          <p:cNvSpPr txBox="1"/>
          <p:nvPr/>
        </p:nvSpPr>
        <p:spPr>
          <a:xfrm>
            <a:off x="893081" y="838599"/>
            <a:ext cx="763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086">
              <a:defRPr/>
            </a:pPr>
            <a:r>
              <a:rPr lang="en-US" sz="36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Số lớn nhất có hai chữ số là: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1" name="Đ Ghé thăm Fb.com/nkpowerskills">
            <a:extLst>
              <a:ext uri="{FF2B5EF4-FFF2-40B4-BE49-F238E27FC236}">
                <a16:creationId xmlns:a16="http://schemas.microsoft.com/office/drawing/2014/main" id="{E7B9D4D3-E967-4BA5-8FFA-6146E230C172}"/>
              </a:ext>
            </a:extLst>
          </p:cNvPr>
          <p:cNvSpPr/>
          <p:nvPr/>
        </p:nvSpPr>
        <p:spPr>
          <a:xfrm>
            <a:off x="5057831" y="2346247"/>
            <a:ext cx="3610869" cy="969456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4086">
              <a:defRPr/>
            </a:pPr>
            <a:r>
              <a:rPr lang="en-US" sz="4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99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2" name="Ghé thăm Fb.com/nkpowerskills">
            <a:extLst>
              <a:ext uri="{FF2B5EF4-FFF2-40B4-BE49-F238E27FC236}">
                <a16:creationId xmlns:a16="http://schemas.microsoft.com/office/drawing/2014/main" id="{CC52A426-BCB6-49B1-AC9D-46A34166F5EE}"/>
              </a:ext>
            </a:extLst>
          </p:cNvPr>
          <p:cNvSpPr/>
          <p:nvPr/>
        </p:nvSpPr>
        <p:spPr>
          <a:xfrm>
            <a:off x="839852" y="3394571"/>
            <a:ext cx="3610869" cy="969456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4086">
              <a:defRPr/>
            </a:pPr>
            <a:r>
              <a:rPr lang="en-US" sz="4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9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3" name="Ghé thăm Fb.com/nkpowerskills">
            <a:extLst>
              <a:ext uri="{FF2B5EF4-FFF2-40B4-BE49-F238E27FC236}">
                <a16:creationId xmlns:a16="http://schemas.microsoft.com/office/drawing/2014/main" id="{6C43D47D-E0DF-44A9-89ED-AE7BACC98010}"/>
              </a:ext>
            </a:extLst>
          </p:cNvPr>
          <p:cNvSpPr/>
          <p:nvPr/>
        </p:nvSpPr>
        <p:spPr>
          <a:xfrm>
            <a:off x="5050988" y="3394571"/>
            <a:ext cx="3610869" cy="969456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4086">
              <a:defRPr/>
            </a:pPr>
            <a:r>
              <a:rPr lang="en-US" sz="4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100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4" name="Ghé thăm Fb.com/nkpowerskills">
            <a:extLst>
              <a:ext uri="{FF2B5EF4-FFF2-40B4-BE49-F238E27FC236}">
                <a16:creationId xmlns:a16="http://schemas.microsoft.com/office/drawing/2014/main" id="{4BC9CF51-2086-466D-8592-E9C8EC4D19BC}"/>
              </a:ext>
            </a:extLst>
          </p:cNvPr>
          <p:cNvSpPr/>
          <p:nvPr/>
        </p:nvSpPr>
        <p:spPr>
          <a:xfrm>
            <a:off x="839852" y="2355137"/>
            <a:ext cx="3610869" cy="969456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4086">
              <a:defRPr/>
            </a:pPr>
            <a:r>
              <a:rPr lang="en-US" sz="4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10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56" name="Picture 4" descr="Káº¿t quáº£ hÃ¬nh áº£nh cho right icon">
            <a:extLst>
              <a:ext uri="{FF2B5EF4-FFF2-40B4-BE49-F238E27FC236}">
                <a16:creationId xmlns:a16="http://schemas.microsoft.com/office/drawing/2014/main" id="{45A65823-9EF2-410D-B910-89F0B1170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778" y="2676211"/>
            <a:ext cx="712916" cy="7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Káº¿t quáº£ hÃ¬nh áº£nh cho wrong icon">
            <a:extLst>
              <a:ext uri="{FF2B5EF4-FFF2-40B4-BE49-F238E27FC236}">
                <a16:creationId xmlns:a16="http://schemas.microsoft.com/office/drawing/2014/main" id="{60EC6587-8276-4FA7-8D40-70143BA11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98" y="3698020"/>
            <a:ext cx="712916" cy="7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Káº¿t quáº£ hÃ¬nh áº£nh cho wrong icon">
            <a:extLst>
              <a:ext uri="{FF2B5EF4-FFF2-40B4-BE49-F238E27FC236}">
                <a16:creationId xmlns:a16="http://schemas.microsoft.com/office/drawing/2014/main" id="{2B50F223-12F8-49A6-910F-5A60E699E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73" y="2665604"/>
            <a:ext cx="712916" cy="7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Káº¿t quáº£ hÃ¬nh áº£nh cho wrong icon">
            <a:extLst>
              <a:ext uri="{FF2B5EF4-FFF2-40B4-BE49-F238E27FC236}">
                <a16:creationId xmlns:a16="http://schemas.microsoft.com/office/drawing/2014/main" id="{F4EAF48E-0A9A-4F10-9C84-33F2367B3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01" y="3686414"/>
            <a:ext cx="712916" cy="7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01 NK PowerSkills">
            <a:extLst>
              <a:ext uri="{FF2B5EF4-FFF2-40B4-BE49-F238E27FC236}">
                <a16:creationId xmlns:a16="http://schemas.microsoft.com/office/drawing/2014/main" id="{C8C5E7E9-2037-42BC-AD3F-525391333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78779" y="1175545"/>
            <a:ext cx="2660699" cy="354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28BA558A-2EAA-41ED-8FE2-F5990D3F30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33" y="4304813"/>
            <a:ext cx="725753" cy="72575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20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B3DAC2-F8F6-4870-A5BD-F68F39416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3" y="6362"/>
            <a:ext cx="9117834" cy="5130776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579CE78-C93F-405A-A4C0-FEBA73E24686}"/>
              </a:ext>
            </a:extLst>
          </p:cNvPr>
          <p:cNvSpPr/>
          <p:nvPr/>
        </p:nvSpPr>
        <p:spPr>
          <a:xfrm>
            <a:off x="833829" y="97335"/>
            <a:ext cx="7856154" cy="2156420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4086">
              <a:defRPr/>
            </a:pPr>
            <a:endParaRPr lang="en-US" sz="2394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2" name="Đ Ghé thăm Fb.com/nkpowerskills">
            <a:extLst>
              <a:ext uri="{FF2B5EF4-FFF2-40B4-BE49-F238E27FC236}">
                <a16:creationId xmlns:a16="http://schemas.microsoft.com/office/drawing/2014/main" id="{325BC733-71EF-4342-9BC7-789E845F9D88}"/>
              </a:ext>
            </a:extLst>
          </p:cNvPr>
          <p:cNvSpPr/>
          <p:nvPr/>
        </p:nvSpPr>
        <p:spPr>
          <a:xfrm>
            <a:off x="5073090" y="3443813"/>
            <a:ext cx="3610869" cy="969456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4086">
              <a:defRPr/>
            </a:pPr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87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3" name="Ghé thăm Fb.com/nkpowerskills">
            <a:extLst>
              <a:ext uri="{FF2B5EF4-FFF2-40B4-BE49-F238E27FC236}">
                <a16:creationId xmlns:a16="http://schemas.microsoft.com/office/drawing/2014/main" id="{C9E9BB7F-ABD3-43EC-B7CE-EA2B9120D23E}"/>
              </a:ext>
            </a:extLst>
          </p:cNvPr>
          <p:cNvSpPr/>
          <p:nvPr/>
        </p:nvSpPr>
        <p:spPr>
          <a:xfrm>
            <a:off x="5073090" y="2326332"/>
            <a:ext cx="3610869" cy="969456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4086">
              <a:defRPr/>
            </a:pPr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68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4" name="Ghé thăm Fb.com/nkpowerskills">
            <a:extLst>
              <a:ext uri="{FF2B5EF4-FFF2-40B4-BE49-F238E27FC236}">
                <a16:creationId xmlns:a16="http://schemas.microsoft.com/office/drawing/2014/main" id="{FF8273FE-C77D-43F0-849F-355B013057E1}"/>
              </a:ext>
            </a:extLst>
          </p:cNvPr>
          <p:cNvSpPr/>
          <p:nvPr/>
        </p:nvSpPr>
        <p:spPr>
          <a:xfrm>
            <a:off x="839852" y="2356844"/>
            <a:ext cx="3610869" cy="969456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4086">
              <a:defRPr/>
            </a:pPr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98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5" name="Ghé thăm Fb.com/nkpowerskills">
            <a:extLst>
              <a:ext uri="{FF2B5EF4-FFF2-40B4-BE49-F238E27FC236}">
                <a16:creationId xmlns:a16="http://schemas.microsoft.com/office/drawing/2014/main" id="{3430A48F-1B05-4E4E-9D72-EE0724E41C0B}"/>
              </a:ext>
            </a:extLst>
          </p:cNvPr>
          <p:cNvSpPr/>
          <p:nvPr/>
        </p:nvSpPr>
        <p:spPr>
          <a:xfrm>
            <a:off x="833828" y="3435998"/>
            <a:ext cx="3610869" cy="969456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4086">
              <a:defRPr/>
            </a:pPr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88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57" name="Picture 4" descr="Káº¿t quáº£ hÃ¬nh áº£nh cho right icon">
            <a:extLst>
              <a:ext uri="{FF2B5EF4-FFF2-40B4-BE49-F238E27FC236}">
                <a16:creationId xmlns:a16="http://schemas.microsoft.com/office/drawing/2014/main" id="{ED317C14-27D2-4F58-9B1A-8293DB67E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036" y="3773778"/>
            <a:ext cx="712916" cy="7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Káº¿t quáº£ hÃ¬nh áº£nh cho wrong icon">
            <a:extLst>
              <a:ext uri="{FF2B5EF4-FFF2-40B4-BE49-F238E27FC236}">
                <a16:creationId xmlns:a16="http://schemas.microsoft.com/office/drawing/2014/main" id="{6225CA6E-F09C-4428-A7EB-03DB392F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835" y="2629781"/>
            <a:ext cx="712916" cy="7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Káº¿t quáº£ hÃ¬nh áº£nh cho wrong icon">
            <a:extLst>
              <a:ext uri="{FF2B5EF4-FFF2-40B4-BE49-F238E27FC236}">
                <a16:creationId xmlns:a16="http://schemas.microsoft.com/office/drawing/2014/main" id="{2B23A2E5-008D-4B93-A8EA-698DB4040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49" y="3746465"/>
            <a:ext cx="712916" cy="7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Káº¿t quáº£ hÃ¬nh áº£nh cho wrong icon">
            <a:extLst>
              <a:ext uri="{FF2B5EF4-FFF2-40B4-BE49-F238E27FC236}">
                <a16:creationId xmlns:a16="http://schemas.microsoft.com/office/drawing/2014/main" id="{71848566-82DD-4064-8456-96BC70B96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66" y="2648686"/>
            <a:ext cx="712916" cy="7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01 NK PowerSkills">
            <a:extLst>
              <a:ext uri="{FF2B5EF4-FFF2-40B4-BE49-F238E27FC236}">
                <a16:creationId xmlns:a16="http://schemas.microsoft.com/office/drawing/2014/main" id="{656E3FA4-E594-474C-B82B-8B15721C9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1845" y="1257433"/>
            <a:ext cx="2660699" cy="354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06 NK PowerSkills">
            <a:extLst>
              <a:ext uri="{FF2B5EF4-FFF2-40B4-BE49-F238E27FC236}">
                <a16:creationId xmlns:a16="http://schemas.microsoft.com/office/drawing/2014/main" id="{35D0E2F4-9E1A-4571-B7BB-C7DC1FE3B058}"/>
              </a:ext>
            </a:extLst>
          </p:cNvPr>
          <p:cNvSpPr txBox="1"/>
          <p:nvPr/>
        </p:nvSpPr>
        <p:spPr>
          <a:xfrm>
            <a:off x="1118744" y="882903"/>
            <a:ext cx="69065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086">
              <a:defRPr/>
            </a:pPr>
            <a:r>
              <a:rPr lang="en-US" sz="405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84, 85, 86, …, 88, 89.</a:t>
            </a:r>
            <a:endParaRPr lang="en-US" sz="405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8" name="Picture 17">
            <a:hlinkClick r:id="rId9" action="ppaction://hlinksldjump"/>
            <a:extLst>
              <a:ext uri="{FF2B5EF4-FFF2-40B4-BE49-F238E27FC236}">
                <a16:creationId xmlns:a16="http://schemas.microsoft.com/office/drawing/2014/main" id="{00FE19B5-1EC4-4EF4-8DDB-73D7417A2F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33" y="4304813"/>
            <a:ext cx="725753" cy="72575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8005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-312" t="11282" r="312" b="4252"/>
          <a:stretch/>
        </p:blipFill>
        <p:spPr>
          <a:xfrm flipH="1">
            <a:off x="-2179" y="6362"/>
            <a:ext cx="9134869" cy="5138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479" y="1139304"/>
            <a:ext cx="2042647" cy="15966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1" y="1288188"/>
            <a:ext cx="2042647" cy="15966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43" y="486344"/>
            <a:ext cx="2042647" cy="15966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10" y="760079"/>
            <a:ext cx="2042647" cy="15966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78" y="1302036"/>
            <a:ext cx="2042647" cy="159667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169509" y="1150548"/>
            <a:ext cx="2484147" cy="2251641"/>
            <a:chOff x="7818713" y="466999"/>
            <a:chExt cx="4448158" cy="4031828"/>
          </a:xfrm>
        </p:grpSpPr>
        <p:sp>
          <p:nvSpPr>
            <p:cNvPr id="32" name="Oval 31"/>
            <p:cNvSpPr/>
            <p:nvPr/>
          </p:nvSpPr>
          <p:spPr>
            <a:xfrm>
              <a:off x="9004300" y="2374900"/>
              <a:ext cx="647700" cy="584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086">
                <a:defRPr/>
              </a:pPr>
              <a:endParaRPr lang="en-US" sz="1346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18713" y="466999"/>
              <a:ext cx="4448158" cy="4031828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0141" y="-119815"/>
            <a:ext cx="2042647" cy="159667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6026" y="723988"/>
            <a:ext cx="2042647" cy="159667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1045" y="1478034"/>
            <a:ext cx="2042647" cy="159667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1101" y="2439882"/>
            <a:ext cx="2042647" cy="15966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5572" y="3260893"/>
            <a:ext cx="2042647" cy="1596670"/>
          </a:xfrm>
          <a:prstGeom prst="rect">
            <a:avLst/>
          </a:prstGeom>
        </p:spPr>
      </p:pic>
      <p:pic>
        <p:nvPicPr>
          <p:cNvPr id="46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09" y="554541"/>
            <a:ext cx="4034419" cy="403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406A1E-F3D9-4204-A460-B454CE0CB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240" y="2193244"/>
            <a:ext cx="2042647" cy="1596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E4C086-2832-4FD5-A205-13566E1614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0691" y="3908154"/>
            <a:ext cx="2042647" cy="1596670"/>
          </a:xfrm>
          <a:prstGeom prst="rect">
            <a:avLst/>
          </a:prstGeom>
        </p:spPr>
      </p:pic>
      <p:sp>
        <p:nvSpPr>
          <p:cNvPr id="2" name="TextBox 1">
            <a:hlinkClick r:id="" action="ppaction://noaction"/>
          </p:cNvPr>
          <p:cNvSpPr txBox="1"/>
          <p:nvPr/>
        </p:nvSpPr>
        <p:spPr>
          <a:xfrm>
            <a:off x="-104461" y="6363"/>
            <a:ext cx="9388004" cy="29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86">
              <a:defRPr/>
            </a:pPr>
            <a:endParaRPr lang="en-US" sz="1346" dirty="0">
              <a:solidFill>
                <a:prstClr val="black"/>
              </a:solidFill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58912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4.375E-6 0.00023 C 0.02981 0.00486 0.02617 0.00509 0.075 1.11111E-6 C 0.08138 -0.0007 0.08763 -0.00463 0.09401 -0.00625 C 0.10234 -0.00833 0.11067 -0.00857 0.11901 -0.01042 C 0.13333 -0.01366 0.14765 -0.01597 0.16184 -0.02107 C 0.16783 -0.02315 0.17369 -0.02616 0.17968 -0.02732 C 0.18645 -0.02894 0.19322 -0.02894 0.19987 -0.02963 C 0.20507 -0.03171 0.21015 -0.03426 0.21536 -0.03588 C 0.23112 -0.04074 0.23671 -0.04005 0.25234 -0.04213 C 0.34036 -0.05463 0.20221 -0.0419 0.42252 -0.05486 C 0.44401 -0.05787 0.46549 -0.05972 0.48684 -0.06343 C 0.57552 -0.07824 0.45885 -0.06366 0.52851 -0.07176 C 0.53333 -0.07477 0.53789 -0.07894 0.54283 -0.08033 C 0.55182 -0.0831 0.57018 -0.08449 0.57018 -0.08426 C 0.59414 -0.0963 0.57291 -0.08727 0.59401 -0.09306 C 0.60312 -0.0956 0.61211 -0.09977 0.62135 -0.10139 C 0.63684 -0.10417 0.62929 -0.10278 0.64401 -0.10579 C 0.64713 -0.10787 0.65026 -0.11042 0.65351 -0.11204 C 0.65586 -0.11343 0.66054 -0.11389 0.66302 -0.1162 C 0.67031 -0.12338 0.66783 -0.12431 0.67369 -0.12685 C 0.67578 -0.12778 0.67773 -0.12824 0.67968 -0.12894 C 0.68164 -0.13125 0.68359 -0.1338 0.68567 -0.13542 C 0.68711 -0.13658 0.68893 -0.13658 0.69036 -0.1375 C 0.69205 -0.13866 0.69362 -0.14028 0.69518 -0.14167 C 0.69635 -0.14445 0.69739 -0.14745 0.69869 -0.15023 C 0.70104 -0.15463 0.70351 -0.15857 0.70586 -0.16296 L 0.71067 -0.1713 L 0.71419 -0.17778 C 0.71692 -0.18241 0.71809 -0.18542 0.72135 -0.1882 C 0.72252 -0.18935 0.72382 -0.18935 0.725 -0.19051 C 0.72825 -0.19352 0.73086 -0.19977 0.7345 -0.20093 C 0.73945 -0.20278 0.74062 -0.20301 0.74518 -0.20533 C 0.74791 -0.20648 0.75078 -0.20764 0.75351 -0.20949 C 0.75638 -0.21134 0.75898 -0.21412 0.76184 -0.21574 C 0.76575 -0.21829 0.76979 -0.22014 0.77369 -0.22222 C 0.78398 -0.23426 0.77109 -0.21968 0.78086 -0.22847 C 0.78216 -0.22963 0.7832 -0.23148 0.7845 -0.23264 C 0.78554 -0.2338 0.78684 -0.23403 0.78802 -0.23495 C 0.7914 -0.2375 0.79283 -0.24005 0.79635 -0.2412 C 0.79713 -0.24144 0.79791 -0.2412 0.79882 -0.2412 " pathEditMode="relative" rAng="0" ptsTypes="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5" y="-1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2.70833E-6 0.00024 C 0.05729 0.01135 0.01575 0.00394 0.15351 -4.07407E-6 C 0.15586 -4.07407E-6 0.1582 -0.00138 0.16067 -0.00208 C 0.16341 -0.00277 0.16614 -0.00324 0.16901 -0.00416 C 0.1733 -0.00532 0.1776 -0.00787 0.18203 -0.00833 C 0.19349 -0.00995 0.20508 -0.00972 0.21653 -0.01041 C 0.22096 -0.01111 0.22526 -0.01226 0.22968 -0.0125 C 0.24153 -0.01365 0.25351 -0.01319 0.26536 -0.01481 C 0.26979 -0.01527 0.27409 -0.01759 0.27851 -0.01898 C 0.28125 -0.01967 0.28398 -0.0206 0.28685 -0.02106 C 0.29518 -0.02268 0.31185 -0.02523 0.31185 -0.025 C 0.31653 -0.02801 0.32109 -0.03217 0.32604 -0.03379 C 0.33437 -0.03634 0.34284 -0.03611 0.35104 -0.03796 L 0.36054 -0.04004 C 0.38502 -0.05463 0.35468 -0.03726 0.42851 -0.04652 C 0.42982 -0.04676 0.43073 -0.04953 0.43203 -0.05069 C 0.4332 -0.05162 0.43437 -0.05277 0.43554 -0.05277 C 0.44909 -0.05416 0.46263 -0.05416 0.47604 -0.05486 C 0.49752 -0.06435 0.47317 -0.05486 0.51172 -0.06134 C 0.522 -0.06296 0.52304 -0.06597 0.53203 -0.06967 C 0.53437 -0.07083 0.53672 -0.07106 0.53919 -0.07199 C 0.55143 -0.07592 0.53867 -0.07291 0.5582 -0.07615 C 0.5638 -0.08287 0.56146 -0.08055 0.57005 -0.0868 C 0.5875 -0.09907 0.58073 -0.09629 0.59505 -0.0993 C 0.59674 -0.10023 0.5983 -0.10046 0.59987 -0.10162 C 0.60755 -0.1074 0.59857 -0.10578 0.60937 -0.10787 C 0.61458 -0.10879 0.61966 -0.10902 0.62487 -0.10995 C 0.6276 -0.11041 0.63034 -0.1118 0.6332 -0.11203 C 0.64505 -0.11319 0.65703 -0.11342 0.66888 -0.11412 L 0.73086 -0.11203 " pathEditMode="relative" rAng="0" ptsTypes="AAAAAAAAAAAAAAAAAAAAAAAAAAAAA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36" y="-5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0.00023 C 0.02982 0.00486 0.02617 0.0051 0.075 -2.96296E-6 C 0.08138 -0.00069 0.08763 -0.00463 0.09401 -0.00625 C 0.10234 -0.00833 0.11068 -0.00856 0.11901 -0.01041 C 0.13333 -0.01365 0.14766 -0.01597 0.16185 -0.02106 C 0.16784 -0.02315 0.1737 -0.02615 0.17969 -0.02731 C 0.18646 -0.02893 0.19323 -0.02893 0.19987 -0.02963 C 0.20508 -0.03171 0.21016 -0.03426 0.21536 -0.03588 C 0.23112 -0.04074 0.23672 -0.04004 0.25234 -0.04213 C 0.34036 -0.05463 0.20221 -0.0419 0.42253 -0.05486 C 0.44401 -0.05787 0.4655 -0.05972 0.48685 -0.06342 C 0.57552 -0.07824 0.45885 -0.06365 0.52852 -0.07176 C 0.53333 -0.07477 0.53789 -0.07893 0.54284 -0.08032 C 0.55182 -0.0831 0.57018 -0.08449 0.57018 -0.08426 C 0.59414 -0.09629 0.57292 -0.08727 0.59401 -0.09305 C 0.60313 -0.0956 0.61211 -0.09977 0.62135 -0.10139 C 0.63685 -0.10416 0.6293 -0.10277 0.64401 -0.10578 C 0.64714 -0.10787 0.65026 -0.11041 0.65352 -0.11203 C 0.65586 -0.11342 0.66055 -0.11389 0.66302 -0.1162 C 0.67031 -0.12338 0.66784 -0.1243 0.6737 -0.12685 C 0.67578 -0.12777 0.67773 -0.12824 0.67969 -0.12893 C 0.68164 -0.13125 0.68359 -0.13379 0.68568 -0.13541 C 0.68711 -0.13657 0.68893 -0.13657 0.69036 -0.1375 C 0.69206 -0.13865 0.69362 -0.14027 0.69518 -0.14166 C 0.69635 -0.14444 0.6974 -0.14745 0.6987 -0.15023 C 0.70104 -0.15463 0.70352 -0.15856 0.70586 -0.16296 L 0.71068 -0.17129 L 0.71419 -0.17777 C 0.71693 -0.1824 0.7181 -0.18541 0.72135 -0.18819 C 0.72253 -0.18935 0.72383 -0.18935 0.725 -0.19051 C 0.72826 -0.19352 0.73086 -0.19977 0.73451 -0.20092 C 0.73945 -0.20277 0.74063 -0.20301 0.74518 -0.20532 C 0.74792 -0.20648 0.75078 -0.20764 0.75352 -0.20949 C 0.75638 -0.21134 0.75898 -0.21412 0.76185 -0.21574 C 0.76576 -0.21828 0.76979 -0.22014 0.7737 -0.22222 C 0.78398 -0.23426 0.77109 -0.21967 0.78086 -0.22847 C 0.78216 -0.22963 0.7832 -0.23148 0.78451 -0.23264 C 0.78555 -0.23379 0.78685 -0.23402 0.78802 -0.23495 C 0.79141 -0.2375 0.79284 -0.24004 0.79635 -0.2412 C 0.79714 -0.24143 0.79792 -0.2412 0.79883 -0.2412 " pathEditMode="relative" rAng="0" ptsTypes="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5" y="-118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1.04167E-6 0.00023 C 0.00742 0.00139 0.01511 0.00185 0.02253 0.00416 C 0.02669 0.00532 0.03047 0.00856 0.03451 0.01041 C 0.03763 0.01203 0.04089 0.01296 0.04401 0.01481 C 0.05625 0.02152 0.05482 0.02291 0.06537 0.02731 C 0.0694 0.02916 0.07331 0.03032 0.07734 0.03171 C 0.09076 0.04351 0.07149 0.02754 0.08919 0.03796 C 0.0918 0.03958 0.09388 0.04305 0.09636 0.04444 C 0.10182 0.04722 0.10755 0.04814 0.11302 0.05069 C 0.11628 0.05231 0.11927 0.05555 0.12253 0.05717 C 0.12643 0.05902 0.13047 0.05972 0.13451 0.06134 C 0.13971 0.06319 0.14466 0.06643 0.15 0.06759 C 0.15586 0.06921 0.16185 0.06898 0.16784 0.06967 C 0.18607 0.07731 0.19258 0.08125 0.21185 0.08449 C 0.21979 0.08611 0.22774 0.08611 0.23568 0.0868 C 0.28763 0.10208 0.22279 0.08449 0.28451 0.09514 C 0.303 0.09838 0.30716 0.1037 0.325 0.10787 C 0.33047 0.10926 0.33607 0.10926 0.34167 0.10995 C 0.34714 0.11273 0.35261 0.11689 0.35833 0.11851 C 0.36732 0.12106 0.37656 0.12129 0.38568 0.12268 L 0.39766 0.12476 C 0.425 0.13449 0.39675 0.125 0.41784 0.13125 C 0.41979 0.13171 0.42175 0.13287 0.42383 0.13333 C 0.42774 0.13426 0.43177 0.13472 0.43568 0.13541 C 0.44818 0.14282 0.43789 0.13773 0.45469 0.14166 C 0.45677 0.14236 0.45873 0.14328 0.46068 0.14398 C 0.46302 0.14467 0.4655 0.14537 0.46784 0.14606 C 0.47057 0.14814 0.47331 0.15092 0.47617 0.15231 C 0.48086 0.15463 0.4905 0.15671 0.4905 0.15694 C 0.49401 0.15879 0.49753 0.16111 0.50117 0.16296 C 0.51966 0.17222 0.48659 0.15069 0.52149 0.17152 C 0.52188 0.17176 0.53359 0.17916 0.53685 0.17986 C 0.54844 0.1824 0.57188 0.18356 0.58099 0.18402 L 0.59167 0.18634 C 0.59479 0.18703 0.59805 0.18796 0.60117 0.18842 C 0.60482 0.18865 0.60833 0.18842 0.61198 0.18842 " pathEditMode="relative" rAng="0" ptsTypes="AAAAAAAAAAAAAAAAAAAAAAAAAAAAAAAAAAA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99" y="942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1.25E-6 0.00024 C 0.0043 0.00162 0.01432 0.0051 0.01901 0.00834 C 0.03359 0.01829 0.01927 0.01227 0.03203 0.0169 C 0.04687 0.03426 0.03216 0.01806 0.05833 0.04005 C 0.0668 0.04723 0.08502 0.06436 0.09635 0.06968 C 0.10104 0.07199 0.10586 0.07246 0.11068 0.07408 C 0.11549 0.07755 0.12005 0.08195 0.125 0.08449 C 0.13112 0.08774 0.13776 0.08843 0.14401 0.09098 C 0.15039 0.09329 0.15677 0.09607 0.16302 0.09931 C 0.19036 0.1132 0.1651 0.10209 0.18919 0.11621 C 0.19739 0.12107 0.20117 0.12037 0.2095 0.12477 C 0.22799 0.13449 0.21002 0.12917 0.22851 0.13334 C 0.24961 0.14977 0.22891 0.13426 0.25 0.14815 C 0.25404 0.1507 0.25794 0.15348 0.26185 0.15649 C 0.26549 0.15926 0.26888 0.16274 0.27266 0.16505 C 0.2793 0.16899 0.28607 0.17199 0.29284 0.17547 C 0.29687 0.17755 0.30091 0.17894 0.30469 0.18195 C 0.31185 0.1875 0.31914 0.1926 0.32617 0.19885 C 0.3293 0.20162 0.33242 0.2051 0.33568 0.20741 C 0.33919 0.20949 0.34284 0.21019 0.34648 0.21158 C 0.34961 0.21436 0.35286 0.21667 0.35599 0.21991 C 0.36211 0.22662 0.36745 0.23542 0.37383 0.24121 C 0.37773 0.24468 0.38177 0.24815 0.38568 0.25186 C 0.38932 0.2551 0.39271 0.25926 0.39648 0.26227 C 0.40312 0.26783 0.40989 0.27223 0.41667 0.27709 C 0.41953 0.27917 0.42213 0.28172 0.425 0.28357 C 0.42864 0.28565 0.43229 0.28727 0.43568 0.28982 C 0.43984 0.29283 0.44362 0.29699 0.44766 0.30047 C 0.45 0.30255 0.4526 0.30417 0.45482 0.30672 C 0.45599 0.30811 0.45716 0.30973 0.45833 0.31112 C 0.45989 0.3125 0.46159 0.31343 0.46315 0.31528 C 0.46641 0.31922 0.4694 0.32362 0.47266 0.32801 C 0.47851 0.33588 0.47578 0.33241 0.48099 0.33843 C 0.48177 0.34074 0.48242 0.34283 0.48333 0.34491 C 0.48607 0.3507 0.48815 0.35278 0.49167 0.35764 C 0.49492 0.37454 0.4901 0.35463 0.49648 0.36598 C 0.49739 0.3676 0.49687 0.37061 0.49766 0.37246 C 0.49974 0.37709 0.50482 0.38519 0.50482 0.38542 C 0.50521 0.38727 0.50534 0.38959 0.50599 0.39144 C 0.5069 0.39399 0.50833 0.39561 0.5095 0.39769 L 0.51081 0.4 " pathEditMode="relative" rAng="0" ptsTypes="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34" y="20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4.16667E-7 0.00023 C 0.03646 0.02153 -0.00078 -0.00185 0.02135 0.01482 C 0.02643 0.01852 0.03229 0.01968 0.03685 0.02523 C 0.03958 0.02871 0.04232 0.03264 0.04518 0.03588 C 0.0474 0.03843 0.05 0.04005 0.05234 0.04213 C 0.05872 0.04838 0.06497 0.05509 0.07135 0.06134 C 0.07565 0.06551 0.07982 0.07107 0.0845 0.07408 C 0.10898 0.08959 0.09622 0.08056 0.12487 0.10371 C 0.1293 0.10718 0.13385 0.10996 0.13802 0.11412 C 0.14154 0.11783 0.14518 0.12107 0.1487 0.12477 C 0.15234 0.12871 0.15547 0.13426 0.15937 0.1375 C 0.16354 0.14074 0.16836 0.14097 0.17253 0.14375 C 0.18359 0.15139 0.18411 0.15533 0.19401 0.16505 C 0.21068 0.18148 0.20065 0.16991 0.21654 0.18403 C 0.22018 0.18727 0.22357 0.19167 0.22721 0.19468 C 0.23073 0.19746 0.23464 0.19815 0.23802 0.20093 C 0.24141 0.20371 0.24427 0.20834 0.24753 0.21158 C 0.25065 0.21459 0.25404 0.21667 0.25703 0.22014 C 0.26003 0.22315 0.26237 0.22755 0.26536 0.23056 C 0.27148 0.23681 0.27786 0.24259 0.28437 0.24746 C 0.28724 0.24977 0.2901 0.25116 0.29271 0.25394 C 0.2957 0.25695 0.29818 0.26111 0.30104 0.26459 C 0.30833 0.27269 0.30716 0.27176 0.31302 0.275 C 0.31497 0.27778 0.3168 0.28125 0.31888 0.28357 C 0.3207 0.28542 0.32292 0.28611 0.32487 0.28773 C 0.32617 0.28889 0.32721 0.29097 0.32852 0.2919 C 0.33034 0.29375 0.33242 0.29491 0.33437 0.2963 L 0.34505 0.31111 C 0.34674 0.3132 0.34818 0.31551 0.34987 0.31736 C 0.35221 0.32014 0.35521 0.32199 0.35703 0.32593 C 0.36315 0.33935 0.35937 0.33472 0.36771 0.34074 C 0.37344 0.34908 0.37565 0.35324 0.38203 0.35972 C 0.38711 0.36505 0.39258 0.36875 0.39753 0.37454 C 0.39987 0.37732 0.40234 0.38009 0.40469 0.3831 C 0.40625 0.38496 0.40768 0.38773 0.40937 0.38935 C 0.41042 0.39051 0.41172 0.39074 0.41302 0.39144 C 0.42461 0.40695 0.41029 0.38912 0.4237 0.40209 C 0.42617 0.4044 0.42839 0.40787 0.43086 0.41065 C 0.43281 0.41273 0.43477 0.41482 0.43672 0.4169 C 0.43828 0.41852 0.43984 0.42014 0.44154 0.42107 C 0.44622 0.42361 0.45117 0.42477 0.45586 0.42755 C 0.46328 0.43195 0.46289 0.43611 0.46289 0.42963 " pathEditMode="relative" rAng="0" ptsTypes="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7 0.00417 L -0.01497 0.0044 C -0.01706 -0.00023 -0.01875 -0.00486 -0.02096 -0.00879 C -0.02187 -0.01041 -0.02331 -0.01134 -0.02448 -0.0125 C -0.02851 -0.0162 -0.02877 -0.01597 -0.03268 -0.01805 C -0.03971 -0.01736 -0.04674 -0.01713 -0.05377 -0.0162 C -0.05729 -0.01574 -0.05859 -0.01296 -0.06081 -0.00879 C -0.0625 -0.00579 -0.06406 -0.00278 -0.06549 0.00046 C -0.06719 0.00394 -0.0681 0.00834 -0.07018 0.01158 L -0.0737 0.01713 C -0.07669 0.03102 -0.07265 0.01366 -0.07708 0.02824 C -0.07812 0.03102 -0.07851 0.03449 -0.07956 0.03727 C -0.08242 0.0456 -0.08307 0.04352 -0.08659 0.05023 C -0.08867 0.05417 -0.09075 0.06134 -0.09232 0.06505 C -0.09349 0.06713 -0.09479 0.06875 -0.09596 0.0706 C -0.09635 0.07222 -0.09661 0.07431 -0.09713 0.07616 C -0.09778 0.07801 -0.09857 0.07986 -0.09948 0.08171 C -0.1013 0.08496 -0.1039 0.08866 -0.10651 0.09097 C -0.10755 0.09144 -0.10885 0.09213 -0.11002 0.09283 C -0.11588 0.09213 -0.12187 0.0919 -0.1276 0.09097 C -0.12877 0.09051 -0.13008 0.08982 -0.13112 0.08912 C -0.13255 0.0875 -0.13333 0.08542 -0.13463 0.08357 C -0.13489 0.08171 -0.13528 0.07963 -0.13581 0.07801 C -0.13646 0.07593 -0.13776 0.07431 -0.13815 0.07222 C -0.13893 0.0669 -0.13867 0.06111 -0.13919 0.05579 C -0.13984 0.05209 -0.14101 0.04815 -0.14166 0.04468 C -0.14206 0.04236 -0.14245 0.03982 -0.14284 0.03727 C -0.14323 0.03426 -0.14362 0.03102 -0.14388 0.02824 C -0.1444 0.02616 -0.14453 0.02408 -0.14518 0.02269 C -0.14674 0.01898 -0.14935 0.01667 -0.15104 0.01343 C -0.15208 0.01111 -0.15247 0.00834 -0.15338 0.00602 C -0.15443 0.00347 -0.15573 0.00116 -0.1569 -0.00139 C -0.15729 -0.00324 -0.15755 -0.00509 -0.15807 -0.00694 C -0.15937 -0.01111 -0.1638 -0.01898 -0.16497 -0.02176 C -0.17005 -0.03194 -0.16458 -0.02268 -0.17096 -0.03264 C -0.17122 -0.03449 -0.17135 -0.0368 -0.17213 -0.03819 C -0.17331 -0.04051 -0.1793 -0.04491 -0.18021 -0.0456 C -0.18151 -0.0456 -0.19765 -0.04676 -0.20377 -0.0419 C -0.20508 -0.04097 -0.20599 -0.03958 -0.20729 -0.03819 C -0.20807 -0.03634 -0.20872 -0.03449 -0.20963 -0.03264 C -0.2125 -0.02639 -0.2138 -0.02523 -0.21536 -0.01805 C -0.21601 -0.01574 -0.21601 -0.01296 -0.21653 -0.01065 C -0.21719 -0.00856 -0.21836 -0.00717 -0.21901 -0.00509 C -0.22461 0.01459 -0.21836 -0.00116 -0.2237 0.01158 C -0.22604 0.02685 -0.22318 0.01181 -0.22708 0.02454 C -0.23086 0.03588 -0.22526 0.02384 -0.2306 0.03542 C -0.23294 0.04051 -0.23411 0.04792 -0.23763 0.05023 C -0.23958 0.05162 -0.24166 0.05255 -0.24362 0.05394 C -0.24479 0.05486 -0.24583 0.05648 -0.247 0.05764 C -0.24818 0.05834 -0.24948 0.05857 -0.25065 0.05949 C -0.25416 0.06227 -0.25364 0.06412 -0.25755 0.06505 C -0.26224 0.06597 -0.26693 0.06621 -0.27161 0.0669 C -0.27278 0.06759 -0.27396 0.06875 -0.27526 0.06875 C -0.28763 0.06875 -0.2888 0.06783 -0.29857 0.0632 C -0.30104 0.06204 -0.30651 0.0588 -0.30794 0.05764 C -0.31706 0.04977 -0.30872 0.05486 -0.31627 0.04653 C -0.31771 0.04491 -0.31927 0.04421 -0.32083 0.04283 C -0.32161 0.03982 -0.32318 0.03681 -0.32318 0.0338 C -0.3237 0.01991 -0.32305 0.00648 -0.32213 -0.00694 C -0.32187 -0.01088 -0.32122 -0.01481 -0.31966 -0.01805 L -0.31745 -0.02338 C -0.31693 -0.02708 -0.31627 -0.03079 -0.31627 -0.03449 C -0.31627 -0.04329 -0.31653 -0.05185 -0.31745 -0.06041 C -0.31771 -0.06273 -0.31888 -0.06412 -0.31966 -0.06597 C -0.32239 -0.07106 -0.32396 -0.07291 -0.32786 -0.07523 C -0.32956 -0.07616 -0.33112 -0.07616 -0.33268 -0.07708 C -0.33463 -0.07801 -0.33646 -0.0794 -0.33841 -0.08055 C -0.34635 -0.0794 -0.35416 -0.0787 -0.36185 -0.07708 C -0.36315 -0.07685 -0.36432 -0.07616 -0.36536 -0.07523 C -0.36666 -0.0743 -0.36771 -0.07268 -0.36888 -0.07153 C -0.37057 -0.07014 -0.37226 -0.06944 -0.3737 -0.06782 C -0.37617 -0.06481 -0.3789 -0.05879 -0.3806 -0.05486 C -0.38333 -0.04259 -0.37982 -0.05694 -0.38528 -0.0419 C -0.38724 -0.03727 -0.38841 -0.03217 -0.38997 -0.02708 C -0.39075 -0.02477 -0.3914 -0.02222 -0.39232 -0.01991 C -0.3931 -0.01805 -0.39401 -0.0162 -0.39466 -0.01435 C -0.39557 -0.01204 -0.39596 -0.00903 -0.397 -0.00694 C -0.39805 -0.00509 -0.39974 -0.00486 -0.40052 -0.00324 C -0.40312 0.00116 -0.40482 0.00718 -0.40755 0.01158 C -0.40872 0.01343 -0.41015 0.01505 -0.41107 0.01713 C -0.41276 0.02037 -0.4138 0.025 -0.41575 0.02824 C -0.4181 0.03195 -0.42109 0.03472 -0.42278 0.03912 C -0.42591 0.04653 -0.42396 0.04352 -0.42864 0.04815 C -0.43294 0.04792 -0.43737 0.04746 -0.44153 0.04653 C -0.44284 0.0463 -0.44388 0.04514 -0.44505 0.04468 C -0.45039 0.04236 -0.44961 0.04375 -0.45443 0.03912 C -0.46185 0.03218 -0.46146 0.03611 -0.46146 0.03009 " pathEditMode="relative" rAng="0" ptsTypes="AAAAAAAAAAAAAAAAAAAAAAAAAAAAAAAAAAAAAAAAAAAAAAAAAAAAAAAAAAAAAAAAAAAAAAAAAAAAAAAAAAAAAAA">
                                      <p:cBhvr>
                                        <p:cTn id="6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31" y="18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08 L 0.00365 -0.00185 C 0.00066 -0.0074 -0.00156 -0.01342 -0.00468 -0.01828 C -0.00585 -0.02037 -0.00794 -0.02152 -0.0095 -0.02291 C -0.0151 -0.02754 -0.01537 -0.02731 -0.02083 -0.02986 C -0.03047 -0.02916 -0.04037 -0.02893 -0.04973 -0.02754 C -0.05468 -0.02685 -0.05638 -0.02338 -0.0595 -0.01828 C -0.06184 -0.01458 -0.06393 -0.01064 -0.06588 -0.00671 C -0.06822 -0.00231 -0.06967 0.00301 -0.0724 0.00718 L -0.07721 0.01412 C -0.08138 0.03149 -0.07592 0.00996 -0.08203 0.02801 C -0.08347 0.03172 -0.08398 0.03588 -0.08528 0.03959 C -0.08933 0.04977 -0.0901 0.04723 -0.09492 0.05579 C -0.09778 0.06065 -0.10066 0.06968 -0.103 0.07431 C -0.10443 0.07662 -0.10625 0.07894 -0.10782 0.08125 C -0.10834 0.08357 -0.10886 0.08588 -0.10938 0.0882 C -0.11055 0.09051 -0.11159 0.09283 -0.11264 0.09514 C -0.11537 0.09931 -0.11889 0.10394 -0.1224 0.10672 C -0.12396 0.10764 -0.12553 0.10811 -0.12722 0.10903 C -0.13529 0.10811 -0.14349 0.10787 -0.15157 0.10672 C -0.15313 0.10625 -0.15495 0.10556 -0.15639 0.1044 C -0.15834 0.10232 -0.15964 0.09977 -0.1612 0.09746 C -0.16172 0.09514 -0.16211 0.0926 -0.16277 0.09051 C -0.16368 0.08797 -0.1655 0.08588 -0.16602 0.08357 C -0.16706 0.07662 -0.16654 0.06945 -0.16771 0.06274 C -0.16823 0.05787 -0.16993 0.05348 -0.17084 0.04885 C -0.17136 0.04561 -0.17201 0.0426 -0.17253 0.03959 C -0.17305 0.03565 -0.17357 0.03172 -0.17409 0.02801 C -0.17461 0.02547 -0.17461 0.02292 -0.17566 0.02107 C -0.178 0.01667 -0.18139 0.01366 -0.18373 0.00949 C -0.18516 0.00649 -0.18568 0.00301 -0.18698 0.00024 C -0.18842 -0.00301 -0.19024 -0.00601 -0.1918 -0.00902 C -0.19232 -0.01134 -0.19271 -0.01389 -0.19349 -0.01597 C -0.19519 -0.02129 -0.20131 -0.03125 -0.20313 -0.03449 C -0.2099 -0.04745 -0.20235 -0.03588 -0.2112 -0.04838 C -0.21172 -0.05069 -0.21185 -0.05347 -0.21277 -0.05532 C -0.21446 -0.0581 -0.22266 -0.06365 -0.22409 -0.06458 C -0.22566 -0.06458 -0.24805 -0.06597 -0.25625 -0.05995 C -0.25808 -0.05879 -0.25951 -0.05671 -0.2612 -0.05532 C -0.26224 -0.05301 -0.26329 -0.05069 -0.26433 -0.04838 C -0.26849 -0.04051 -0.27032 -0.03912 -0.2724 -0.02986 C -0.27331 -0.02685 -0.27331 -0.02361 -0.27409 -0.0206 C -0.27487 -0.01805 -0.2767 -0.01643 -0.27722 -0.01365 C -0.28516 0.01111 -0.27657 -0.00856 -0.28373 0.00718 C -0.28711 0.02616 -0.28321 0.00741 -0.28868 0.02338 C -0.29375 0.03774 -0.28607 0.02269 -0.29362 0.03727 C -0.29675 0.04329 -0.29818 0.05278 -0.30326 0.05579 C -0.30586 0.05718 -0.3086 0.05834 -0.31133 0.06042 C -0.3129 0.06158 -0.31446 0.06366 -0.31615 0.06505 C -0.31771 0.06598 -0.31941 0.06621 -0.32097 0.06736 C -0.32605 0.07084 -0.32514 0.07315 -0.3306 0.07431 C -0.33711 0.07547 -0.34349 0.0757 -0.35 0.07662 C -0.35157 0.07732 -0.35326 0.07894 -0.35482 0.07894 C -0.37188 0.07894 -0.37344 0.07778 -0.38711 0.07199 C -0.39024 0.07037 -0.39792 0.06644 -0.4 0.06505 C -0.4125 0.05486 -0.40105 0.06158 -0.4112 0.05116 C -0.41342 0.04908 -0.4155 0.04792 -0.41771 0.04653 C -0.41875 0.0426 -0.42097 0.03889 -0.42097 0.03496 C -0.42149 0.01783 -0.42071 0.0007 -0.41928 -0.01597 C -0.41915 -0.02106 -0.41823 -0.02569 -0.41602 -0.02986 L -0.4129 -0.0368 C -0.41237 -0.04143 -0.4112 -0.04606 -0.4112 -0.05069 C -0.4112 -0.06157 -0.41172 -0.07245 -0.4129 -0.0831 C -0.41342 -0.08588 -0.41498 -0.08773 -0.41602 -0.09004 C -0.4198 -0.09652 -0.42201 -0.09861 -0.42735 -0.10162 C -0.42956 -0.10277 -0.43178 -0.10277 -0.43399 -0.10393 C -0.43672 -0.10509 -0.43933 -0.10694 -0.44206 -0.10833 C -0.45274 -0.10694 -0.46355 -0.10601 -0.47422 -0.10393 C -0.47605 -0.1037 -0.47774 -0.10277 -0.47917 -0.10162 C -0.48086 -0.10046 -0.4823 -0.09838 -0.48399 -0.09699 C -0.48607 -0.09537 -0.48842 -0.09444 -0.49037 -0.09236 C -0.49402 -0.08865 -0.49753 -0.08101 -0.50014 -0.07615 C -0.50365 -0.06088 -0.49896 -0.07847 -0.50652 -0.05995 C -0.50899 -0.05416 -0.51081 -0.04745 -0.51303 -0.04143 C -0.51407 -0.03819 -0.51498 -0.03495 -0.51615 -0.03217 C -0.51732 -0.02986 -0.51849 -0.02777 -0.51941 -0.02523 C -0.52071 -0.02222 -0.52123 -0.01875 -0.52266 -0.01597 C -0.52409 -0.01389 -0.52618 -0.01342 -0.52748 -0.01134 C -0.53112 -0.00578 -0.53334 0.00162 -0.53711 0.00718 C -0.53881 0.00949 -0.54076 0.01135 -0.54193 0.01412 C -0.54454 0.01829 -0.54571 0.02385 -0.54844 0.02801 C -0.5517 0.03264 -0.55573 0.03635 -0.55808 0.0419 C -0.56237 0.05116 -0.55977 0.04723 -0.56615 0.05348 C -0.57214 0.05255 -0.57813 0.05232 -0.58412 0.05116 C -0.58568 0.0507 -0.58724 0.04931 -0.58894 0.04885 C -0.59623 0.04561 -0.59506 0.04769 -0.60183 0.0419 C -0.61198 0.03311 -0.61146 0.03797 -0.61146 0.03033 " pathEditMode="relative" rAng="0" ptsTypes="AAAAAAAAAAAAAAAAAAAAAAAAAAAAAAAAAAAAAAAAAAAAAAAAAAAAAAAAAAAAAAAAAAAAAAAAAAAAAAAAAAAAAAA">
                                      <p:cBhvr>
                                        <p:cTn id="6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23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093 L -0.00807 0.00116 C -0.01015 -0.00555 -0.01197 -0.01273 -0.01419 -0.01852 C -0.01523 -0.02106 -0.01666 -0.02245 -0.01796 -0.02407 C -0.02213 -0.02963 -0.02239 -0.0294 -0.02643 -0.03241 C -0.03385 -0.03148 -0.04127 -0.03125 -0.04843 -0.02963 C -0.05208 -0.02893 -0.05351 -0.02477 -0.05586 -0.01852 C -0.05755 -0.01412 -0.05911 -0.00949 -0.06067 -0.00463 C -0.06237 0.0007 -0.06354 0.00718 -0.06562 0.01204 L -0.06927 0.02037 C -0.07239 0.0412 -0.06822 0.01528 -0.07291 0.03704 C -0.07395 0.04144 -0.07434 0.04653 -0.07539 0.05093 C -0.07838 0.0632 -0.07903 0.06019 -0.08268 0.07037 C -0.08476 0.07616 -0.08711 0.08704 -0.0888 0.09259 C -0.08997 0.0956 -0.09127 0.09815 -0.09244 0.10093 C -0.09283 0.1037 -0.09322 0.10648 -0.09375 0.10926 C -0.0944 0.11204 -0.09518 0.11482 -0.09609 0.11759 C -0.09804 0.12269 -0.10078 0.12824 -0.10351 0.13148 C -0.10468 0.13264 -0.10586 0.13333 -0.10716 0.13426 C -0.11328 0.13333 -0.1194 0.13287 -0.12552 0.13148 C -0.12682 0.13102 -0.12812 0.13033 -0.12916 0.1287 C -0.13059 0.12639 -0.13164 0.12315 -0.13281 0.12037 C -0.1332 0.11759 -0.13346 0.11458 -0.13398 0.11204 C -0.13476 0.10903 -0.13619 0.10671 -0.13645 0.1037 C -0.13737 0.09537 -0.13697 0.08681 -0.13763 0.0787 C -0.13815 0.07292 -0.13958 0.06759 -0.1401 0.06204 C -0.14049 0.05833 -0.14101 0.05463 -0.1414 0.05093 C -0.14192 0.0463 -0.14218 0.04144 -0.14257 0.03704 C -0.14296 0.03403 -0.14309 0.03102 -0.14375 0.0287 C -0.14557 0.02338 -0.14817 0.01991 -0.14987 0.01482 C -0.15104 0.01134 -0.15143 0.00718 -0.15234 0.0037 C -0.15351 -0.00023 -0.15481 -0.0037 -0.15599 -0.00741 C -0.15638 -0.01018 -0.15677 -0.01319 -0.15729 -0.01574 C -0.15872 -0.02222 -0.16328 -0.03403 -0.16458 -0.03796 C -0.16979 -0.05347 -0.16406 -0.03958 -0.1707 -0.05463 C -0.17109 -0.05741 -0.17122 -0.06088 -0.17187 -0.06296 C -0.17317 -0.06643 -0.17929 -0.07292 -0.18046 -0.07407 C -0.18164 -0.07407 -0.19856 -0.07592 -0.20494 -0.06852 C -0.20625 -0.06713 -0.20729 -0.06481 -0.20859 -0.06296 C -0.20937 -0.06018 -0.21015 -0.05741 -0.21106 -0.05463 C -0.21406 -0.04514 -0.21536 -0.04352 -0.21718 -0.03241 C -0.2177 -0.02893 -0.2177 -0.025 -0.21836 -0.0213 C -0.21901 -0.01829 -0.22031 -0.0162 -0.22083 -0.01296 C -0.22669 0.01667 -0.22018 -0.00694 -0.22565 0.01204 C -0.22825 0.03495 -0.22513 0.01227 -0.22929 0.03148 C -0.2332 0.04884 -0.22747 0.03056 -0.23307 0.04815 C -0.23541 0.05556 -0.23658 0.0669 -0.24036 0.07037 C -0.24244 0.07222 -0.24453 0.07361 -0.24648 0.07593 C -0.24778 0.07732 -0.24895 0.07986 -0.25013 0.08148 C -0.2513 0.08264 -0.25273 0.08287 -0.25377 0.08426 C -0.25755 0.08843 -0.2569 0.0912 -0.26106 0.09259 C -0.26601 0.09398 -0.27096 0.09445 -0.27578 0.09537 C -0.27708 0.0963 -0.27825 0.09815 -0.27942 0.09815 C -0.29244 0.09815 -0.29362 0.09676 -0.3039 0.08982 C -0.30638 0.08796 -0.31211 0.08333 -0.31367 0.08148 C -0.32317 0.06945 -0.31445 0.07732 -0.32226 0.06482 C -0.32382 0.06227 -0.32552 0.06111 -0.32708 0.05926 C -0.32799 0.05463 -0.32955 0.05023 -0.32955 0.04537 C -0.32994 0.02477 -0.32942 0.0044 -0.32838 -0.01574 C -0.32812 -0.02176 -0.32747 -0.02755 -0.32591 -0.03241 L -0.32343 -0.04074 C -0.32304 -0.0463 -0.32226 -0.05185 -0.32226 -0.05741 C -0.32226 -0.0706 -0.32252 -0.08356 -0.32343 -0.0963 C -0.32382 -0.09977 -0.325 -0.10208 -0.32591 -0.10463 C -0.32877 -0.1125 -0.33033 -0.11505 -0.3345 -0.11852 C -0.33606 -0.11991 -0.33776 -0.12014 -0.33932 -0.1213 C -0.34153 -0.12292 -0.34349 -0.125 -0.34544 -0.12685 C -0.35364 -0.125 -0.36184 -0.12384 -0.36992 -0.1213 C -0.37122 -0.12106 -0.37239 -0.11991 -0.37356 -0.11852 C -0.37487 -0.11713 -0.37604 -0.11481 -0.37721 -0.11296 C -0.3789 -0.11111 -0.38072 -0.10995 -0.38216 -0.10741 C -0.38489 -0.10301 -0.38763 -0.09398 -0.38945 -0.08796 C -0.39218 -0.06967 -0.38867 -0.09097 -0.3944 -0.06852 C -0.39622 -0.06157 -0.39765 -0.0537 -0.39921 -0.0463 C -0.4 -0.04259 -0.40078 -0.03866 -0.40169 -0.03518 C -0.40247 -0.03241 -0.40338 -0.02986 -0.40416 -0.02685 C -0.40507 -0.02338 -0.40546 -0.01898 -0.40651 -0.01574 C -0.40755 -0.01319 -0.40937 -0.01273 -0.41028 -0.01018 C -0.41302 -0.00347 -0.41471 0.00533 -0.41757 0.01204 C -0.41875 0.01482 -0.42018 0.01713 -0.42122 0.02037 C -0.42304 0.02546 -0.42408 0.03218 -0.42617 0.03704 C -0.42851 0.04259 -0.43164 0.04699 -0.43346 0.0537 C -0.43671 0.06482 -0.43463 0.06019 -0.43958 0.06759 C -0.44401 0.06667 -0.44869 0.0662 -0.45299 0.06482 C -0.45429 0.06435 -0.45546 0.06273 -0.45664 0.06204 C -0.46224 0.05833 -0.46132 0.06065 -0.4664 0.0537 C -0.47421 0.04306 -0.47382 0.04908 -0.47382 0.03982 " pathEditMode="relative" rAng="0" ptsTypes="AAAAAAAAAAAAAAAAAAAAAAAAAAAAAAAAAAAAAAAAAAAAAAAAAAAAAAAAAAAAAAAAAAAAAAAAAAAAAAAAAAAAAAA">
                                      <p:cBhvr>
                                        <p:cTn id="6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27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2.29167E-6 0.00023 C -0.00274 -0.00648 -0.00521 -0.01366 -0.00808 -0.01944 C -0.00925 -0.02199 -0.0112 -0.02338 -0.01263 -0.025 C -0.01836 -0.03055 -0.01849 -0.03032 -0.02383 -0.03333 C -0.03321 -0.03241 -0.04284 -0.03217 -0.05209 -0.03055 C -0.0569 -0.02986 -0.0586 -0.02569 -0.06172 -0.01944 C -0.06393 -0.01505 -0.06589 -0.01042 -0.06784 -0.00555 C -0.07018 -0.00023 -0.07162 0.00625 -0.07409 0.01111 L -0.07891 0.01945 C -0.08294 0.04028 -0.07761 0.01435 -0.08373 0.03611 C -0.0849 0.04051 -0.08542 0.0456 -0.08672 0.05 C -0.09076 0.06227 -0.09154 0.05926 -0.09623 0.06945 C -0.09896 0.07523 -0.10183 0.08611 -0.10404 0.09167 C -0.10547 0.09468 -0.10729 0.09722 -0.10886 0.1 C -0.10938 0.10278 -0.10977 0.10556 -0.11055 0.10833 C -0.11133 0.11111 -0.1125 0.11389 -0.11354 0.11667 C -0.11602 0.12176 -0.11953 0.12732 -0.12305 0.13056 C -0.12448 0.13171 -0.12617 0.13241 -0.12774 0.13333 C -0.13555 0.13241 -0.14362 0.13195 -0.1513 0.13056 C -0.15313 0.13009 -0.15469 0.1294 -0.15612 0.12778 C -0.15808 0.12546 -0.15925 0.12222 -0.16068 0.11945 C -0.1612 0.11667 -0.16185 0.11366 -0.16237 0.11111 C -0.16315 0.1081 -0.16511 0.10579 -0.1655 0.10278 C -0.1668 0.09445 -0.16628 0.08588 -0.16706 0.07778 C -0.16784 0.07199 -0.1694 0.06667 -0.17031 0.06111 C -0.17084 0.05741 -0.17136 0.0537 -0.17188 0.05 C -0.1724 0.04537 -0.17279 0.04051 -0.17331 0.03611 C -0.17383 0.0331 -0.17409 0.03009 -0.17487 0.02778 C -0.17722 0.02245 -0.1806 0.01898 -0.18294 0.01389 C -0.18438 0.01042 -0.1849 0.00625 -0.18594 0.00278 C -0.1875 -0.00116 -0.18919 -0.00463 -0.19076 -0.00833 C -0.19128 -0.01111 -0.19167 -0.01412 -0.19232 -0.01667 C -0.19414 -0.02315 -0.20013 -0.03495 -0.20169 -0.03889 C -0.20847 -0.0544 -0.20104 -0.04051 -0.20951 -0.05555 C -0.21003 -0.05833 -0.21029 -0.0618 -0.2112 -0.06389 C -0.21276 -0.06736 -0.22071 -0.07384 -0.22214 -0.075 C -0.2237 -0.075 -0.24558 -0.07685 -0.25378 -0.06944 C -0.25547 -0.06805 -0.2569 -0.06574 -0.2586 -0.06389 C -0.25938 -0.06111 -0.26055 -0.05833 -0.26159 -0.05555 C -0.2655 -0.04606 -0.26719 -0.04444 -0.26953 -0.03333 C -0.27031 -0.02986 -0.27031 -0.02592 -0.27097 -0.02222 C -0.27188 -0.01921 -0.27357 -0.01713 -0.27422 -0.01389 C -0.28177 0.01574 -0.27344 -0.00787 -0.2806 0.01111 C -0.28373 0.03403 -0.27982 0.01134 -0.28516 0.03056 C -0.29011 0.04792 -0.28268 0.02963 -0.28998 0.04722 C -0.2931 0.05463 -0.29453 0.06597 -0.29935 0.06945 C -0.30209 0.0713 -0.30482 0.07269 -0.30742 0.075 C -0.30899 0.07639 -0.31042 0.07894 -0.31198 0.08056 C -0.31354 0.08171 -0.31537 0.08195 -0.3168 0.08333 C -0.32162 0.0875 -0.32084 0.09028 -0.32617 0.09167 C -0.33255 0.09306 -0.3388 0.09352 -0.34505 0.09445 C -0.34662 0.09537 -0.34818 0.09722 -0.34974 0.09722 C -0.36654 0.09722 -0.3681 0.09583 -0.38138 0.08889 C -0.38438 0.08704 -0.39193 0.08241 -0.39401 0.08056 C -0.40612 0.06852 -0.39492 0.07639 -0.40495 0.06389 C -0.4069 0.06134 -0.40912 0.06019 -0.4112 0.05833 C -0.41224 0.0537 -0.41446 0.04931 -0.41446 0.04445 C -0.41498 0.02384 -0.41406 0.00347 -0.41276 -0.01667 C -0.41263 -0.02268 -0.41159 -0.02847 -0.40964 -0.03333 L -0.40638 -0.04167 C -0.40612 -0.04722 -0.40495 -0.05278 -0.40495 -0.05833 C -0.40495 -0.07153 -0.40534 -0.08449 -0.40638 -0.09722 C -0.4069 -0.10069 -0.4086 -0.10301 -0.40964 -0.10555 C -0.41328 -0.11342 -0.41524 -0.11597 -0.42058 -0.11944 C -0.42279 -0.12083 -0.425 -0.12106 -0.42696 -0.12222 C -0.42969 -0.12384 -0.43216 -0.12592 -0.43477 -0.12778 C -0.44531 -0.12592 -0.45599 -0.12477 -0.46641 -0.12222 C -0.46797 -0.12199 -0.46966 -0.12083 -0.4711 -0.11944 C -0.47279 -0.11805 -0.47422 -0.11574 -0.47578 -0.11389 C -0.478 -0.11204 -0.48021 -0.11088 -0.48203 -0.10833 C -0.48555 -0.10393 -0.48919 -0.09491 -0.49167 -0.08889 C -0.49518 -0.0706 -0.49063 -0.0919 -0.49779 -0.06944 C -0.50039 -0.0625 -0.50209 -0.05463 -0.5043 -0.04722 C -0.50508 -0.04352 -0.50625 -0.03958 -0.50729 -0.03611 C -0.50834 -0.03333 -0.50951 -0.03079 -0.51042 -0.02778 C -0.51172 -0.0243 -0.51224 -0.01991 -0.51367 -0.01667 C -0.51485 -0.01412 -0.51719 -0.01366 -0.51823 -0.01111 C -0.52188 -0.0044 -0.52409 0.0044 -0.52787 0.01111 C -0.52943 0.01389 -0.53125 0.0162 -0.53242 0.01945 C -0.5349 0.02454 -0.5362 0.03125 -0.5388 0.03611 C -0.54193 0.04167 -0.54597 0.04607 -0.54831 0.05278 C -0.55248 0.06389 -0.54987 0.05926 -0.55612 0.06667 C -0.56198 0.06574 -0.56784 0.06528 -0.57344 0.06389 C -0.57526 0.06343 -0.57669 0.06181 -0.57826 0.06111 C -0.58542 0.05741 -0.58425 0.05972 -0.59089 0.05278 C -0.60078 0.04213 -0.60026 0.04815 -0.60026 0.03889 " pathEditMode="relative" rAng="0" ptsTypes="AAAAAAAAAAAAAAAAAAAAAAAAAAAAAAAAAAAAAAAAAAAAAAAAAAAAAAAAAAAAAAAAAAAAAAAAAAAAAAAAAAAAAAA">
                                      <p:cBhvr>
                                        <p:cTn id="6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26" y="2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925 L -0.00039 -0.00902 C -0.0026 -0.01574 -0.00455 -0.02291 -0.0069 -0.0287 C -0.00794 -0.03125 -0.00937 -0.03263 -0.01067 -0.03425 C -0.01523 -0.03981 -0.01536 -0.03958 -0.01966 -0.04259 C -0.02734 -0.04166 -0.03515 -0.04143 -0.0427 -0.03981 C -0.04661 -0.03912 -0.04804 -0.03495 -0.05039 -0.0287 C -0.05221 -0.0243 -0.0539 -0.01967 -0.05546 -0.01481 C -0.05729 -0.00949 -0.05846 -0.003 -0.06067 0.00186 L -0.06445 0.01019 C -0.06783 0.03102 -0.06341 0.0051 -0.06836 0.02686 C -0.0694 0.03125 -0.06979 0.03635 -0.07083 0.04075 C -0.07408 0.05301 -0.07474 0.05 -0.07851 0.06019 C -0.08086 0.06598 -0.0832 0.07686 -0.08502 0.08241 C -0.08619 0.08542 -0.0875 0.08797 -0.0888 0.09075 C -0.08919 0.09352 -0.08958 0.0963 -0.0901 0.09908 C -0.09088 0.10186 -0.09166 0.10463 -0.0927 0.10741 C -0.09466 0.1125 -0.09752 0.11806 -0.10039 0.1213 C -0.10156 0.12246 -0.10286 0.12315 -0.10416 0.12408 C -0.11054 0.12315 -0.11705 0.12269 -0.12343 0.1213 C -0.12474 0.12084 -0.12617 0.12014 -0.12721 0.11852 C -0.12877 0.11621 -0.12981 0.11297 -0.13112 0.11019 C -0.13151 0.10741 -0.13177 0.1044 -0.13242 0.10186 C -0.13307 0.09885 -0.13463 0.09653 -0.13489 0.09352 C -0.13593 0.08519 -0.13541 0.07663 -0.13619 0.06852 C -0.13671 0.06274 -0.13815 0.05741 -0.1388 0.05186 C -0.13919 0.04815 -0.13971 0.04445 -0.1401 0.04075 C -0.14062 0.03612 -0.14088 0.03125 -0.14127 0.02686 C -0.14179 0.02385 -0.14179 0.02084 -0.14257 0.01852 C -0.1444 0.0132 -0.14713 0.00973 -0.14895 0.00463 C -0.15013 0.00116 -0.15065 -0.003 -0.15156 -0.00648 C -0.15273 -0.01041 -0.15416 -0.01388 -0.15546 -0.01759 C -0.15586 -0.02037 -0.15612 -0.02337 -0.15664 -0.02592 C -0.1582 -0.0324 -0.16302 -0.04421 -0.16432 -0.04814 C -0.16979 -0.06365 -0.1638 -0.04976 -0.17083 -0.06481 C -0.17122 -0.06759 -0.17135 -0.07106 -0.172 -0.07314 C -0.1733 -0.07662 -0.17981 -0.0831 -0.18099 -0.08425 C -0.18229 -0.08425 -0.2 -0.08611 -0.20664 -0.0787 C -0.20807 -0.07731 -0.20924 -0.075 -0.21041 -0.07314 C -0.21132 -0.07037 -0.21224 -0.06759 -0.21302 -0.06481 C -0.21627 -0.05532 -0.21757 -0.0537 -0.2194 -0.04259 C -0.22005 -0.03912 -0.22005 -0.03518 -0.2207 -0.03148 C -0.22135 -0.02847 -0.22278 -0.02638 -0.2233 -0.02314 C -0.22942 0.00649 -0.22265 -0.01712 -0.22838 0.00186 C -0.23112 0.02477 -0.22786 0.00209 -0.23229 0.0213 C -0.23632 0.03866 -0.2302 0.02038 -0.23606 0.03797 C -0.23867 0.04538 -0.23984 0.05672 -0.24375 0.06019 C -0.24596 0.06204 -0.24817 0.06343 -0.25013 0.06575 C -0.25156 0.06713 -0.25273 0.06968 -0.25403 0.0713 C -0.25533 0.07246 -0.25664 0.07269 -0.25781 0.07408 C -0.26184 0.07825 -0.26119 0.08102 -0.26549 0.08241 C -0.2707 0.0838 -0.27578 0.08426 -0.28086 0.08519 C -0.28216 0.08612 -0.28346 0.08797 -0.28476 0.08797 C -0.2983 0.08797 -0.29961 0.08658 -0.31041 0.07963 C -0.31289 0.07778 -0.31901 0.07315 -0.32057 0.0713 C -0.33059 0.05926 -0.32148 0.06713 -0.32955 0.05463 C -0.33112 0.05209 -0.33294 0.05093 -0.33463 0.04908 C -0.33554 0.04445 -0.33724 0.04005 -0.33724 0.03519 C -0.33763 0.01459 -0.33697 -0.00578 -0.33593 -0.02592 C -0.3358 -0.03194 -0.33502 -0.03773 -0.33346 -0.04259 L -0.33086 -0.05092 C -0.33046 -0.05648 -0.32955 -0.06203 -0.32955 -0.06759 C -0.32955 -0.08078 -0.32994 -0.09375 -0.33086 -0.10648 C -0.33112 -0.10995 -0.33242 -0.11226 -0.33346 -0.11481 C -0.33645 -0.12268 -0.33802 -0.12523 -0.34231 -0.1287 C -0.34414 -0.13009 -0.34596 -0.13032 -0.34752 -0.13148 C -0.34974 -0.1331 -0.35182 -0.13518 -0.3539 -0.13703 C -0.3625 -0.13518 -0.37109 -0.13402 -0.37955 -0.13148 C -0.38086 -0.13125 -0.38216 -0.13009 -0.38333 -0.1287 C -0.38476 -0.12731 -0.38593 -0.125 -0.38724 -0.12314 C -0.38893 -0.12129 -0.39088 -0.12013 -0.39231 -0.11759 C -0.39518 -0.11319 -0.39804 -0.10416 -0.4 -0.09814 C -0.40286 -0.07986 -0.39921 -0.10115 -0.40507 -0.0787 C -0.40716 -0.07175 -0.40859 -0.06388 -0.41028 -0.05648 C -0.41106 -0.05277 -0.41184 -0.04884 -0.41276 -0.04537 C -0.41367 -0.04259 -0.41458 -0.04004 -0.41536 -0.03703 C -0.41627 -0.03356 -0.41679 -0.02916 -0.41796 -0.02592 C -0.41901 -0.02337 -0.42083 -0.02291 -0.42174 -0.02037 C -0.42461 -0.01365 -0.42643 -0.00486 -0.42942 0.00186 C -0.43072 0.00463 -0.43229 0.00695 -0.43333 0.01019 C -0.43528 0.01528 -0.43632 0.022 -0.43841 0.02686 C -0.44101 0.03241 -0.44414 0.03681 -0.44609 0.04352 C -0.44947 0.05463 -0.44739 0.05 -0.45247 0.05741 C -0.45716 0.05649 -0.46197 0.05602 -0.46653 0.05463 C -0.46796 0.05417 -0.46914 0.05255 -0.47044 0.05186 C -0.4763 0.04815 -0.47539 0.05047 -0.48072 0.04352 C -0.4888 0.03288 -0.48841 0.03889 -0.48841 0.02963 " pathEditMode="relative" rAng="0" ptsTypes="AAAAAAAAAAAAAAAAAAAAAAAAAAAAAAAAAAAAAAAAAAAAAAAAAAAAAAAAAAAAAAAAAAAAAAAAAAAAAAAAAAAAAAA">
                                      <p:cBhvr>
                                        <p:cTn id="6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4" y="27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6 -0.00648 -0.00495 -0.01365 -0.00781 -0.01944 C -0.00911 -0.02199 -0.01094 -0.02338 -0.0125 -0.025 C -0.01797 -0.03055 -0.01823 -0.03032 -0.02344 -0.03333 C -0.03281 -0.0324 -0.04232 -0.03217 -0.05156 -0.03055 C -0.05625 -0.02986 -0.05807 -0.02569 -0.06094 -0.01944 C -0.06315 -0.01504 -0.06523 -0.01041 -0.06719 -0.00555 C -0.0694 -0.00023 -0.07083 0.00625 -0.07344 0.01112 L -0.07812 0.01945 C -0.08216 0.04028 -0.07682 0.01436 -0.08281 0.03612 C -0.08411 0.04051 -0.08464 0.04561 -0.08594 0.05 C -0.08984 0.06227 -0.09062 0.05926 -0.09531 0.06945 C -0.09805 0.07524 -0.10091 0.08612 -0.10312 0.09167 C -0.10456 0.09468 -0.10625 0.09723 -0.10781 0.1 C -0.10833 0.10278 -0.10872 0.10556 -0.10937 0.10834 C -0.11029 0.11112 -0.11133 0.11389 -0.1125 0.11667 C -0.11497 0.12176 -0.11849 0.12732 -0.12187 0.13056 C -0.12344 0.13172 -0.125 0.13241 -0.12656 0.13334 C -0.13437 0.13241 -0.14232 0.13195 -0.15 0.13056 C -0.15169 0.1301 -0.15339 0.1294 -0.15469 0.12778 C -0.15664 0.12547 -0.15781 0.12223 -0.15937 0.11945 C -0.1599 0.11667 -0.16029 0.11366 -0.16094 0.11112 C -0.16185 0.10811 -0.16367 0.10579 -0.16406 0.10278 C -0.16523 0.09445 -0.16471 0.08588 -0.16562 0.07778 C -0.16628 0.072 -0.16797 0.06667 -0.16875 0.06112 C -0.16927 0.05741 -0.16992 0.05371 -0.17031 0.05 C -0.17096 0.04537 -0.17135 0.04051 -0.17187 0.03612 C -0.1724 0.03311 -0.17253 0.0301 -0.17344 0.02778 C -0.17565 0.02246 -0.17904 0.01899 -0.18125 0.01389 C -0.18268 0.01042 -0.1832 0.00625 -0.18437 0.00278 C -0.18581 -0.00115 -0.1875 -0.00463 -0.18906 -0.00833 C -0.18958 -0.01111 -0.18997 -0.01412 -0.19062 -0.01666 C -0.19245 -0.02314 -0.19831 -0.03495 -0.2 -0.03888 C -0.20664 -0.05439 -0.19935 -0.0405 -0.20781 -0.05555 C -0.20833 -0.05833 -0.20846 -0.0618 -0.20937 -0.06388 C -0.21094 -0.06736 -0.21888 -0.07384 -0.22031 -0.075 C -0.22187 -0.075 -0.24349 -0.07685 -0.25156 -0.06944 C -0.25326 -0.06805 -0.25469 -0.06574 -0.25625 -0.06388 C -0.25729 -0.06111 -0.25833 -0.05833 -0.25937 -0.05555 C -0.26328 -0.04606 -0.26497 -0.04444 -0.26719 -0.03333 C -0.26797 -0.02986 -0.26797 -0.02592 -0.26875 -0.02222 C -0.26953 -0.01921 -0.27122 -0.01713 -0.27187 -0.01388 C -0.27943 0.01575 -0.27109 -0.00787 -0.27812 0.01112 C -0.28138 0.03403 -0.27747 0.01135 -0.28281 0.03056 C -0.28776 0.04792 -0.28034 0.02963 -0.2875 0.04723 C -0.29062 0.05463 -0.29206 0.06598 -0.29687 0.06945 C -0.29948 0.0713 -0.30221 0.07269 -0.30469 0.075 C -0.30638 0.07639 -0.30781 0.07894 -0.30937 0.08056 C -0.31094 0.08172 -0.31263 0.08195 -0.31406 0.08334 C -0.31888 0.0875 -0.3181 0.09028 -0.32344 0.09167 C -0.32969 0.09306 -0.33594 0.09352 -0.34219 0.09445 C -0.34375 0.09537 -0.34531 0.09723 -0.34687 0.09723 C -0.36341 0.09723 -0.36497 0.09584 -0.37812 0.08889 C -0.38125 0.08704 -0.38867 0.08241 -0.39062 0.08056 C -0.40273 0.06852 -0.39167 0.07639 -0.40156 0.06389 C -0.40352 0.06135 -0.40573 0.06019 -0.40781 0.05834 C -0.40885 0.05371 -0.41094 0.04931 -0.41094 0.04445 C -0.41146 0.02385 -0.41068 0.00348 -0.40937 -0.01666 C -0.40911 -0.02268 -0.4082 -0.02847 -0.40625 -0.03333 L -0.40312 -0.04166 C -0.4026 -0.04722 -0.40156 -0.05277 -0.40156 -0.05833 C -0.40156 -0.07152 -0.40195 -0.08449 -0.40312 -0.09722 C -0.40352 -0.10069 -0.40508 -0.103 -0.40625 -0.10555 C -0.4099 -0.11342 -0.41185 -0.11597 -0.41719 -0.11944 C -0.41927 -0.12083 -0.42148 -0.12106 -0.42344 -0.12222 C -0.42617 -0.12384 -0.42865 -0.12592 -0.43125 -0.12777 C -0.44167 -0.12592 -0.45221 -0.12476 -0.4625 -0.12222 C -0.46419 -0.12199 -0.46576 -0.12083 -0.46719 -0.11944 C -0.46888 -0.11805 -0.47031 -0.11574 -0.47187 -0.11388 C -0.47396 -0.11203 -0.4763 -0.11088 -0.47812 -0.10833 C -0.48164 -0.10393 -0.48516 -0.0949 -0.4875 -0.08888 C -0.49102 -0.0706 -0.48646 -0.09189 -0.49375 -0.06944 C -0.49622 -0.0625 -0.49792 -0.05463 -0.5 -0.04722 C -0.50104 -0.04351 -0.50195 -0.03958 -0.50312 -0.03611 C -0.50417 -0.03333 -0.50534 -0.03078 -0.50625 -0.02777 C -0.50742 -0.0243 -0.50794 -0.0199 -0.50937 -0.01666 C -0.51068 -0.01412 -0.51289 -0.01365 -0.51406 -0.01111 C -0.51758 -0.00439 -0.51979 0.0044 -0.52344 0.01112 C -0.525 0.01389 -0.52682 0.01621 -0.52812 0.01945 C -0.53047 0.02454 -0.53177 0.03125 -0.53437 0.03612 C -0.5375 0.04167 -0.54141 0.04607 -0.54375 0.05278 C -0.54792 0.06389 -0.54531 0.05926 -0.55156 0.06667 C -0.55729 0.06575 -0.56315 0.06528 -0.56875 0.06389 C -0.57044 0.06343 -0.57187 0.06181 -0.57344 0.06112 C -0.5806 0.05741 -0.57943 0.05973 -0.58594 0.05278 C -0.59583 0.04213 -0.59531 0.04815 -0.59531 0.03889 " pathEditMode="relative" ptsTypes="AAAAAAAAAAAAAAAAAAAAAAAAAAAAAAAAAAAAAAAAAAAAAAAAAAAAAAAAAAAAAAAAAAAAAAAAAAAAAAAAAAAAAAA">
                                      <p:cBhvr>
                                        <p:cTn id="7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926 L -0.00039 -0.00903 C -0.00261 -0.01574 -0.00456 -0.02291 -0.0069 -0.0287 C -0.00795 -0.03125 -0.00938 -0.03264 -0.01068 -0.03426 C -0.01524 -0.03981 -0.01537 -0.03958 -0.01966 -0.04259 C -0.02735 -0.04166 -0.03516 -0.04143 -0.04271 -0.03981 C -0.04662 -0.03912 -0.04805 -0.03495 -0.05039 -0.0287 C -0.05222 -0.0243 -0.05391 -0.01967 -0.05547 -0.01481 C -0.0573 -0.00949 -0.05847 -0.00301 -0.06068 0.00185 L -0.06446 0.01019 C -0.06784 0.03102 -0.06341 0.00509 -0.06836 0.02685 C -0.0694 0.03125 -0.0698 0.03634 -0.07084 0.04074 C -0.07409 0.05301 -0.07474 0.05 -0.07852 0.06019 C -0.08086 0.06597 -0.08321 0.07685 -0.08503 0.08241 C -0.0862 0.08542 -0.0875 0.08797 -0.08881 0.09074 C -0.0892 0.09352 -0.08959 0.0963 -0.09011 0.09908 C -0.09089 0.10185 -0.09167 0.10463 -0.09271 0.10741 C -0.09466 0.1125 -0.09753 0.11806 -0.10039 0.1213 C -0.10157 0.12246 -0.10287 0.12315 -0.10417 0.12408 C -0.11055 0.12315 -0.11706 0.12269 -0.12344 0.1213 C -0.12474 0.12084 -0.12618 0.12014 -0.12722 0.11852 C -0.12878 0.11621 -0.12982 0.11297 -0.13112 0.11019 C -0.13151 0.10741 -0.13177 0.1044 -0.13243 0.10185 C -0.13308 0.09884 -0.13464 0.09653 -0.1349 0.09352 C -0.13594 0.08519 -0.13542 0.07662 -0.1362 0.06852 C -0.13672 0.06273 -0.13815 0.05741 -0.13881 0.05185 C -0.1392 0.04815 -0.13972 0.04445 -0.14011 0.04074 C -0.14063 0.03611 -0.14089 0.03125 -0.14128 0.02685 C -0.1418 0.02384 -0.1418 0.02084 -0.14258 0.01852 C -0.1444 0.0132 -0.14714 0.00972 -0.14896 0.00463 C -0.15013 0.00116 -0.15065 -0.00301 -0.15157 -0.00648 C -0.15274 -0.01041 -0.15417 -0.01389 -0.15547 -0.01759 C -0.15586 -0.02037 -0.15612 -0.02338 -0.15664 -0.02592 C -0.15821 -0.03241 -0.16302 -0.04421 -0.16433 -0.04815 C -0.1698 -0.06366 -0.16381 -0.04977 -0.17084 -0.06481 C -0.17123 -0.06759 -0.17136 -0.07106 -0.17201 -0.07315 C -0.17331 -0.07662 -0.17982 -0.0831 -0.18099 -0.08426 C -0.1823 -0.08426 -0.2 -0.08611 -0.20664 -0.0787 C -0.20808 -0.07731 -0.20925 -0.075 -0.21042 -0.07315 C -0.21133 -0.07037 -0.21224 -0.06759 -0.21302 -0.06481 C -0.21628 -0.05532 -0.21758 -0.0537 -0.2194 -0.04259 C -0.22006 -0.03912 -0.22006 -0.03518 -0.22071 -0.03148 C -0.22136 -0.02847 -0.22279 -0.02639 -0.22331 -0.02315 C -0.22943 0.00648 -0.22266 -0.01713 -0.22839 0.00185 C -0.23112 0.02477 -0.22787 0.00209 -0.2323 0.0213 C -0.23633 0.03866 -0.23021 0.02037 -0.23607 0.03797 C -0.23868 0.04537 -0.23985 0.05672 -0.24375 0.06019 C -0.24597 0.06204 -0.24818 0.06343 -0.25013 0.06574 C -0.25157 0.06713 -0.25274 0.06968 -0.25404 0.0713 C -0.25534 0.07246 -0.25664 0.07269 -0.25782 0.07408 C -0.26185 0.07824 -0.2612 0.08102 -0.2655 0.08241 C -0.27071 0.0838 -0.27578 0.08426 -0.28086 0.08519 C -0.28216 0.08611 -0.28347 0.08797 -0.28477 0.08797 C -0.29831 0.08797 -0.29961 0.08658 -0.31042 0.07963 C -0.31289 0.07778 -0.31901 0.07315 -0.32058 0.0713 C -0.3306 0.05926 -0.32149 0.06713 -0.32956 0.05463 C -0.33112 0.05209 -0.33295 0.05093 -0.33464 0.04908 C -0.33555 0.04445 -0.33724 0.04005 -0.33724 0.03519 C -0.33763 0.01459 -0.33698 -0.00578 -0.33594 -0.02592 C -0.33581 -0.03194 -0.33503 -0.03773 -0.33347 -0.04259 L -0.33086 -0.05092 C -0.33047 -0.05648 -0.32956 -0.06203 -0.32956 -0.06759 C -0.32956 -0.08078 -0.32995 -0.09375 -0.33086 -0.10648 C -0.33112 -0.10995 -0.33243 -0.11227 -0.33347 -0.11481 C -0.33646 -0.12268 -0.33802 -0.12523 -0.34232 -0.1287 C -0.34414 -0.13009 -0.34597 -0.13032 -0.34753 -0.13148 C -0.34974 -0.1331 -0.35183 -0.13518 -0.35391 -0.13703 C -0.3625 -0.13518 -0.3711 -0.13403 -0.37956 -0.13148 C -0.38086 -0.13125 -0.38216 -0.13009 -0.38334 -0.1287 C -0.38477 -0.12731 -0.38594 -0.125 -0.38724 -0.12315 C -0.38894 -0.12129 -0.39089 -0.12014 -0.39232 -0.11759 C -0.39519 -0.11319 -0.39805 -0.10416 -0.4 -0.09815 C -0.40287 -0.07986 -0.39922 -0.10116 -0.40508 -0.0787 C -0.40716 -0.07176 -0.4086 -0.06389 -0.41029 -0.05648 C -0.41107 -0.05278 -0.41185 -0.04884 -0.41276 -0.04537 C -0.41368 -0.04259 -0.41459 -0.04004 -0.41537 -0.03703 C -0.41628 -0.03356 -0.4168 -0.02916 -0.41797 -0.02592 C -0.41901 -0.02338 -0.42084 -0.02291 -0.42175 -0.02037 C -0.42461 -0.01366 -0.42644 -0.00486 -0.42943 0.00185 C -0.43073 0.00463 -0.4323 0.00695 -0.43334 0.01019 C -0.43529 0.01528 -0.43633 0.02199 -0.43841 0.02685 C -0.44102 0.03241 -0.44414 0.03681 -0.4461 0.04352 C -0.44948 0.05463 -0.4474 0.05 -0.45248 0.05741 C -0.45716 0.05648 -0.46198 0.05602 -0.46654 0.05463 C -0.46797 0.05417 -0.46914 0.05255 -0.47045 0.05185 C -0.47631 0.04815 -0.47539 0.05047 -0.48073 0.04352 C -0.48881 0.03287 -0.48841 0.03889 -0.48841 0.02963 " pathEditMode="relative" rAng="0" ptsTypes="AAAAAAAAAAAAAAAAAAAAAAAAAAAAAAAAAAAAAAAAAAAAAAAAAAAAAAAAAAAAAAAAAAAAAAAAAAAAAAAAAAAAAAA">
                                      <p:cBhvr>
                                        <p:cTn id="7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20F6F1-0DD4-4448-AC6F-D93648297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28" y="3331534"/>
            <a:ext cx="3260280" cy="171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207847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24/SGK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737458-B5FF-408D-BD0C-200C41958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39" y="2078470"/>
            <a:ext cx="5262122" cy="2773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A79311-0F4F-4A70-B69B-DBD34B473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4496"/>
            <a:ext cx="3525357" cy="176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851</Words>
  <Application>Microsoft Office PowerPoint</Application>
  <PresentationFormat>On-screen Show (16:9)</PresentationFormat>
  <Paragraphs>138</Paragraphs>
  <Slides>15</Slides>
  <Notes>15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.VnArial</vt:lpstr>
      <vt:lpstr>.VnBlack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6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Phan Thi Linh (FE FSC DN)</cp:lastModifiedBy>
  <cp:revision>150</cp:revision>
  <dcterms:created xsi:type="dcterms:W3CDTF">2021-01-09T02:19:28Z</dcterms:created>
  <dcterms:modified xsi:type="dcterms:W3CDTF">2022-02-21T11:59:57Z</dcterms:modified>
</cp:coreProperties>
</file>