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3.wav" ContentType="audio/x-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81" r:id="rId10"/>
    <p:sldId id="270" r:id="rId11"/>
    <p:sldId id="282" r:id="rId12"/>
    <p:sldId id="517" r:id="rId13"/>
    <p:sldId id="258" r:id="rId14"/>
    <p:sldId id="297" r:id="rId15"/>
    <p:sldId id="472" r:id="rId16"/>
    <p:sldId id="473" r:id="rId17"/>
    <p:sldId id="474" r:id="rId18"/>
    <p:sldId id="471" r:id="rId19"/>
    <p:sldId id="475" r:id="rId20"/>
    <p:sldId id="283" r:id="rId21"/>
    <p:sldId id="286" r:id="rId22"/>
    <p:sldId id="287" r:id="rId23"/>
    <p:sldId id="479" r:id="rId24"/>
    <p:sldId id="481" r:id="rId25"/>
    <p:sldId id="482" r:id="rId26"/>
    <p:sldId id="483" r:id="rId27"/>
    <p:sldId id="484" r:id="rId28"/>
    <p:sldId id="485" r:id="rId29"/>
    <p:sldId id="26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F8"/>
    <a:srgbClr val="F20000"/>
    <a:srgbClr val="F5C97B"/>
    <a:srgbClr val="FFB64B"/>
    <a:srgbClr val="FFD757"/>
    <a:srgbClr val="00A1DA"/>
    <a:srgbClr val="FFAD5B"/>
    <a:srgbClr val="BEE395"/>
    <a:srgbClr val="6CB5D6"/>
    <a:srgbClr val="90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24" autoAdjust="0"/>
  </p:normalViewPr>
  <p:slideViewPr>
    <p:cSldViewPr>
      <p:cViewPr varScale="1">
        <p:scale>
          <a:sx n="83" d="100"/>
          <a:sy n="83" d="100"/>
        </p:scale>
        <p:origin x="10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6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Khi rác</a:t>
            </a:r>
            <a:r>
              <a:rPr lang="en-US" baseline="0"/>
              <a:t> vào thùng, GV kích chuột để giúp HS chốt ý nghĩa của trò chơi</a:t>
            </a:r>
          </a:p>
          <a:p>
            <a:r>
              <a:rPr lang="en-US" baseline="0"/>
              <a:t>Click mũi tên dể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53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3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microsoft.com/office/2007/relationships/hdphoto" Target="../media/hdphoto10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microsoft.com/office/2007/relationships/hdphoto" Target="../media/hdphoto10.wdp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microsoft.com/office/2007/relationships/hdphoto" Target="../media/hdphoto10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40.png"/><Relationship Id="rId10" Type="http://schemas.openxmlformats.org/officeDocument/2006/relationships/image" Target="../media/image44.svg"/><Relationship Id="rId4" Type="http://schemas.openxmlformats.org/officeDocument/2006/relationships/audio" Target="../media/audio3.wav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" Target="slide7.xml"/><Relationship Id="rId15" Type="http://schemas.openxmlformats.org/officeDocument/2006/relationships/slide" Target="slide9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8.xml"/><Relationship Id="rId18" Type="http://schemas.microsoft.com/office/2007/relationships/hdphoto" Target="../media/hdphoto3.wdp"/><Relationship Id="rId3" Type="http://schemas.openxmlformats.org/officeDocument/2006/relationships/audio" Target="../media/audio1.wav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24" Type="http://schemas.openxmlformats.org/officeDocument/2006/relationships/image" Target="../media/image18.png"/><Relationship Id="rId5" Type="http://schemas.openxmlformats.org/officeDocument/2006/relationships/slide" Target="slide5.xml"/><Relationship Id="rId15" Type="http://schemas.openxmlformats.org/officeDocument/2006/relationships/image" Target="../media/image13.png"/><Relationship Id="rId23" Type="http://schemas.openxmlformats.org/officeDocument/2006/relationships/slide" Target="slide9.xml"/><Relationship Id="rId10" Type="http://schemas.openxmlformats.org/officeDocument/2006/relationships/slide" Target="slide6.xml"/><Relationship Id="rId19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4.xm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A217A-D2BC-499A-B3BD-74082FDCE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11906"/>
            <a:ext cx="4813300" cy="25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18" y="720270"/>
            <a:ext cx="3429503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7" y="1441312"/>
            <a:ext cx="788151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26720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00150" y="519607"/>
            <a:ext cx="0" cy="11898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43651" y="4311789"/>
            <a:ext cx="430530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Đây là cái gì?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Trên thước có điểm gì đặc biệt?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Em thường dùng thước để làm gì?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98" y="2476500"/>
            <a:ext cx="8572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từng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Vậy bút chì dài mấy xăng-ti-mét?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549" y="3605093"/>
            <a:ext cx="857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cm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656" y="4311789"/>
            <a:ext cx="824129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itchFamily="34" charset="0"/>
                <a:cs typeface="Arial" pitchFamily="34" charset="0"/>
              </a:rPr>
              <a:t>Em hãy nêu cách đo.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6" grpId="0" animBg="1"/>
      <p:bldP spid="26" grpId="1" animBg="1"/>
      <p:bldP spid="27" grpId="0" animBg="1"/>
      <p:bldP spid="27" grpId="1" animBg="1"/>
      <p:bldP spid="7" grpId="0"/>
      <p:bldP spid="28" grpId="0" animBg="1"/>
      <p:bldP spid="28" grpId="1" animBg="1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100"/>
            <a:ext cx="8229600" cy="857250"/>
          </a:xfrm>
        </p:spPr>
        <p:txBody>
          <a:bodyPr>
            <a:noAutofit/>
          </a:bodyPr>
          <a:lstStyle/>
          <a:p>
            <a:r>
              <a:rPr lang="en-US" sz="6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Cách đo: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195" y="1358061"/>
            <a:ext cx="2794004" cy="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1832263" y="2092035"/>
            <a:ext cx="6625937" cy="1295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77048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3754" y="924718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1755487" y="196850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7131" y="1091009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8 cm</a:t>
            </a:r>
            <a:r>
              <a:rPr lang="en-US" sz="360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B3A1E9DE-DEBB-1243-9501-11945558F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6" y="607475"/>
            <a:ext cx="7436847" cy="418322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2E7E08F-DFE4-0445-907B-0CE46E462E7E}"/>
              </a:ext>
            </a:extLst>
          </p:cNvPr>
          <p:cNvSpPr/>
          <p:nvPr/>
        </p:nvSpPr>
        <p:spPr>
          <a:xfrm>
            <a:off x="1742661" y="2718967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defRPr/>
            </a:pPr>
            <a:r>
              <a:rPr lang="en-US" sz="5800">
                <a:solidFill>
                  <a:prstClr val="white"/>
                </a:solidFill>
                <a:latin typeface="HP001 4 hàng" pitchFamily="34" charset="0"/>
              </a:rPr>
              <a:t>cm</a:t>
            </a:r>
            <a:endParaRPr lang="en-US" sz="6000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1EC33D-5BF7-5745-A323-3457196CEBE5}"/>
              </a:ext>
            </a:extLst>
          </p:cNvPr>
          <p:cNvSpPr/>
          <p:nvPr/>
        </p:nvSpPr>
        <p:spPr>
          <a:xfrm>
            <a:off x="4419600" y="2377875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defRPr/>
            </a:pPr>
            <a:r>
              <a:rPr lang="vi-VN" sz="7200">
                <a:solidFill>
                  <a:prstClr val="white"/>
                </a:solidFill>
              </a:rPr>
              <a:t> </a:t>
            </a:r>
            <a:r>
              <a:rPr lang="en-US" sz="4800">
                <a:solidFill>
                  <a:prstClr val="white"/>
                </a:solidFill>
              </a:rPr>
              <a:t>cm</a:t>
            </a:r>
            <a:endParaRPr lang="en-US" sz="8000" dirty="0">
              <a:solidFill>
                <a:prstClr val="white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480E5-8F01-4186-8F40-193B33187C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21" y="20497"/>
            <a:ext cx="1946941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B019A8-B3F2-4925-A610-BCC3960AAA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1" y="1047750"/>
            <a:ext cx="518159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8"/>
          <a:stretch/>
        </p:blipFill>
        <p:spPr bwMode="auto">
          <a:xfrm>
            <a:off x="230952" y="1839653"/>
            <a:ext cx="8212733" cy="327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48591" y="-146050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57745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600200" y="914464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152972" y="914464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Việt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553200" y="914464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369506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8" r="63843" b="8544"/>
          <a:stretch/>
        </p:blipFill>
        <p:spPr bwMode="auto">
          <a:xfrm>
            <a:off x="1066800" y="783359"/>
            <a:ext cx="4108429" cy="40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48591" y="-146050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57745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600200" y="914464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F0E34E01-1B44-514D-AEAF-9E7DD1079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6317" y="3512160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07247E-A1DD-DA41-88EA-4B46CB88DEFD}"/>
              </a:ext>
            </a:extLst>
          </p:cNvPr>
          <p:cNvSpPr/>
          <p:nvPr/>
        </p:nvSpPr>
        <p:spPr>
          <a:xfrm>
            <a:off x="4724401" y="3512160"/>
            <a:ext cx="381000" cy="11818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041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14002" r="33967" b="10690"/>
          <a:stretch/>
        </p:blipFill>
        <p:spPr bwMode="auto">
          <a:xfrm>
            <a:off x="1426602" y="647894"/>
            <a:ext cx="3517355" cy="40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48591" y="-146050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57745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600200" y="914464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Việt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F0E34E01-1B44-514D-AEAF-9E7DD1079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6317" y="3512160"/>
            <a:ext cx="914400" cy="914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8E06A0-25CC-DD49-B778-5FA220AA92A3}"/>
              </a:ext>
            </a:extLst>
          </p:cNvPr>
          <p:cNvCxnSpPr/>
          <p:nvPr/>
        </p:nvCxnSpPr>
        <p:spPr>
          <a:xfrm>
            <a:off x="3352800" y="4150684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60" t="15556" r="4285" b="7863"/>
          <a:stretch/>
        </p:blipFill>
        <p:spPr bwMode="auto">
          <a:xfrm>
            <a:off x="1426602" y="647894"/>
            <a:ext cx="3517355" cy="413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48591" y="-146050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57745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600200" y="914464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3041EB-1297-AC41-B58D-DEC71472D1E8}"/>
              </a:ext>
            </a:extLst>
          </p:cNvPr>
          <p:cNvCxnSpPr>
            <a:cxnSpLocks/>
          </p:cNvCxnSpPr>
          <p:nvPr/>
        </p:nvCxnSpPr>
        <p:spPr>
          <a:xfrm>
            <a:off x="4676334" y="3943350"/>
            <a:ext cx="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C0428F-EFF9-1142-A0B9-158BBFA3609E}"/>
              </a:ext>
            </a:extLst>
          </p:cNvPr>
          <p:cNvCxnSpPr>
            <a:cxnSpLocks/>
          </p:cNvCxnSpPr>
          <p:nvPr/>
        </p:nvCxnSpPr>
        <p:spPr>
          <a:xfrm>
            <a:off x="3229710" y="3943350"/>
            <a:ext cx="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2EB9D02B-C590-1D47-8B10-6AB1B2163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4768" y="3475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48"/>
          <a:stretch/>
        </p:blipFill>
        <p:spPr bwMode="auto">
          <a:xfrm>
            <a:off x="230952" y="1839653"/>
            <a:ext cx="8212733" cy="327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48591" y="-146050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57745" y="24995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1600200" y="914464"/>
            <a:ext cx="12954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Mai</a:t>
            </a: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152972" y="914464"/>
            <a:ext cx="95242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Việt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553200" y="914464"/>
            <a:ext cx="14478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Nam</a:t>
            </a:r>
          </a:p>
        </p:txBody>
      </p:sp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5D291EE4-CF43-B042-9E44-1436C1D40D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600" y="4236782"/>
            <a:ext cx="457200" cy="457200"/>
          </a:xfrm>
          <a:prstGeom prst="rect">
            <a:avLst/>
          </a:prstGeom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FFC14822-A18D-2349-83F6-6C29CC2EE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1876" y="4286899"/>
            <a:ext cx="457200" cy="4572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51993443-8A2D-F14F-897C-78EC39F27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4599" y="4269216"/>
            <a:ext cx="4572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90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690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504950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477000" y="150495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010400" y="139382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7000" y="23653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010400" y="22542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77000" y="32258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010400" y="31146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127524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3E0E9-145A-48CA-BAB3-DFCC47529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87" y="3070496"/>
            <a:ext cx="3631126" cy="19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7" r="36833"/>
          <a:stretch/>
        </p:blipFill>
        <p:spPr>
          <a:xfrm>
            <a:off x="433400" y="1315836"/>
            <a:ext cx="6970700" cy="117971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8043"/>
            <a:ext cx="4803359" cy="45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876259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56356" y="12916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780864" y="717550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6 cm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74284" y="5818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0224"/>
            <a:ext cx="4749800" cy="78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r="28415"/>
          <a:stretch/>
        </p:blipFill>
        <p:spPr>
          <a:xfrm>
            <a:off x="548558" y="1733550"/>
            <a:ext cx="7875826" cy="11861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981159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575698" y="1883567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41087" y="210791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mực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8 cm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50484" y="1026317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58" y="1399471"/>
            <a:ext cx="4775201" cy="6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r="38913"/>
          <a:stretch/>
        </p:blipFill>
        <p:spPr>
          <a:xfrm>
            <a:off x="465894" y="1826803"/>
            <a:ext cx="6696000" cy="117966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834859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673" b="92062" l="0" r="98869">
                        <a14:foregroundMark x1="73077" y1="54858" x2="81787" y2="70853"/>
                        <a14:backgroundMark x1="24434" y1="44905" x2="24095" y2="47038"/>
                        <a14:backgroundMark x1="29072" y1="50000" x2="29072" y2="48815"/>
                        <a14:backgroundMark x1="19796" y1="45972" x2="19796" y2="45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857"/>
          <a:stretch/>
        </p:blipFill>
        <p:spPr bwMode="auto">
          <a:xfrm>
            <a:off x="-175323" y="2035950"/>
            <a:ext cx="5389563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547214" y="1017585"/>
            <a:ext cx="42897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4 cm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74284" y="990201"/>
            <a:ext cx="0" cy="118983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6023" y="5222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96086" y="3873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35075"/>
            <a:ext cx="6089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32600" y="123507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467600" y="112395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cm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2600" y="2095500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467600" y="1984375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cm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32600" y="2955925"/>
            <a:ext cx="533400" cy="533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467600" y="284480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cm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4C13F9C3-DA67-EB46-B6B2-27F14D4F1FC0}"/>
              </a:ext>
            </a:extLst>
          </p:cNvPr>
          <p:cNvSpPr txBox="1">
            <a:spLocks/>
          </p:cNvSpPr>
          <p:nvPr/>
        </p:nvSpPr>
        <p:spPr>
          <a:xfrm>
            <a:off x="825500" y="3977575"/>
            <a:ext cx="746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ngắn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58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9486" y="4381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92886" y="4381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7" y="1790281"/>
            <a:ext cx="4807814" cy="76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8452" y="3038289"/>
            <a:ext cx="7741514" cy="9906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19990" y="3147580"/>
            <a:ext cx="3647209" cy="857250"/>
            <a:chOff x="543790" y="2918980"/>
            <a:chExt cx="3647209" cy="857250"/>
          </a:xfrm>
        </p:grpSpPr>
        <p:sp>
          <p:nvSpPr>
            <p:cNvPr id="11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>
                  <a:latin typeface="Arial" pitchFamily="34" charset="0"/>
                  <a:cs typeface="Arial" pitchFamily="34" charset="0"/>
                </a:rPr>
                <a:t>Ước lượng:         cm     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480357" y="30289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480357" y="3138055"/>
            <a:ext cx="3647209" cy="857250"/>
            <a:chOff x="543790" y="2918980"/>
            <a:chExt cx="3647209" cy="857250"/>
          </a:xfrm>
        </p:grpSpPr>
        <p:sp>
          <p:nvSpPr>
            <p:cNvPr id="17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9" name="Title 4"/>
          <p:cNvSpPr txBox="1">
            <a:spLocks/>
          </p:cNvSpPr>
          <p:nvPr/>
        </p:nvSpPr>
        <p:spPr>
          <a:xfrm>
            <a:off x="304800" y="13629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2755323-80B5-6044-B5A2-90962C375338}"/>
              </a:ext>
            </a:extLst>
          </p:cNvPr>
          <p:cNvSpPr/>
          <p:nvPr/>
        </p:nvSpPr>
        <p:spPr>
          <a:xfrm>
            <a:off x="6369339" y="3303804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456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>
                  <a:latin typeface="Arial" pitchFamily="34" charset="0"/>
                  <a:cs typeface="Arial" pitchFamily="34" charset="0"/>
                </a:rPr>
                <a:t>Ước lượng:         cm     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600" y="1134341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45762" r="54905" b="46528"/>
          <a:stretch/>
        </p:blipFill>
        <p:spPr bwMode="auto">
          <a:xfrm>
            <a:off x="465426" y="1714500"/>
            <a:ext cx="339740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642D8BE-7102-4940-BAC0-42E9FE4A487C}"/>
              </a:ext>
            </a:extLst>
          </p:cNvPr>
          <p:cNvSpPr/>
          <p:nvPr/>
        </p:nvSpPr>
        <p:spPr>
          <a:xfrm>
            <a:off x="259486" y="4381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631F1E58-AABC-1045-8FD7-4DED2E04E789}"/>
              </a:ext>
            </a:extLst>
          </p:cNvPr>
          <p:cNvSpPr txBox="1">
            <a:spLocks/>
          </p:cNvSpPr>
          <p:nvPr/>
        </p:nvSpPr>
        <p:spPr>
          <a:xfrm>
            <a:off x="792886" y="4381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38FE2B9-74B7-1940-BBD8-4AB2390DCA88}"/>
              </a:ext>
            </a:extLst>
          </p:cNvPr>
          <p:cNvSpPr/>
          <p:nvPr/>
        </p:nvSpPr>
        <p:spPr>
          <a:xfrm>
            <a:off x="6293139" y="3080905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62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Ước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lượng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6" y="1453222"/>
            <a:ext cx="5683971" cy="93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220847" y="1060697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D9ED6E-F161-604B-A53D-8E5982EC9A1F}"/>
              </a:ext>
            </a:extLst>
          </p:cNvPr>
          <p:cNvSpPr/>
          <p:nvPr/>
        </p:nvSpPr>
        <p:spPr>
          <a:xfrm>
            <a:off x="259486" y="4381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E3B945B2-1962-CF40-A433-9EF6F994CFEF}"/>
              </a:ext>
            </a:extLst>
          </p:cNvPr>
          <p:cNvSpPr txBox="1">
            <a:spLocks/>
          </p:cNvSpPr>
          <p:nvPr/>
        </p:nvSpPr>
        <p:spPr>
          <a:xfrm>
            <a:off x="792886" y="4381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B1154D1-AB11-024B-BDDC-0FD17BDEEF1A}"/>
              </a:ext>
            </a:extLst>
          </p:cNvPr>
          <p:cNvSpPr/>
          <p:nvPr/>
        </p:nvSpPr>
        <p:spPr>
          <a:xfrm>
            <a:off x="6293139" y="3080905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6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33400" y="2800350"/>
            <a:ext cx="7741514" cy="990600"/>
          </a:xfrm>
          <a:prstGeom prst="roundRect">
            <a:avLst/>
          </a:prstGeom>
          <a:solidFill>
            <a:srgbClr val="C6EC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3790" y="2918980"/>
            <a:ext cx="3647209" cy="857250"/>
            <a:chOff x="543790" y="2918980"/>
            <a:chExt cx="3647209" cy="857250"/>
          </a:xfrm>
        </p:grpSpPr>
        <p:sp>
          <p:nvSpPr>
            <p:cNvPr id="16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>
                  <a:latin typeface="Arial" pitchFamily="34" charset="0"/>
                  <a:cs typeface="Arial" pitchFamily="34" charset="0"/>
                </a:rPr>
                <a:t>Ước lượng:         cm      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664836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404157" y="2800350"/>
            <a:ext cx="0" cy="990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404157" y="2909455"/>
            <a:ext cx="3647209" cy="857250"/>
            <a:chOff x="543790" y="2918980"/>
            <a:chExt cx="3647209" cy="857250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543790" y="2918980"/>
              <a:ext cx="364720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:         cm     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2772" y="3080905"/>
              <a:ext cx="533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" name="Title 4"/>
          <p:cNvSpPr txBox="1">
            <a:spLocks/>
          </p:cNvSpPr>
          <p:nvPr/>
        </p:nvSpPr>
        <p:spPr>
          <a:xfrm>
            <a:off x="228599" y="89535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d)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431483"/>
            <a:ext cx="8471477" cy="9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46EFB45-21A3-EC49-91FA-D11256ACC333}"/>
              </a:ext>
            </a:extLst>
          </p:cNvPr>
          <p:cNvSpPr/>
          <p:nvPr/>
        </p:nvSpPr>
        <p:spPr>
          <a:xfrm>
            <a:off x="259486" y="4381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7B0A88BE-127D-2448-ABF5-7B8E3B0A3EF8}"/>
              </a:ext>
            </a:extLst>
          </p:cNvPr>
          <p:cNvSpPr txBox="1">
            <a:spLocks/>
          </p:cNvSpPr>
          <p:nvPr/>
        </p:nvSpPr>
        <p:spPr>
          <a:xfrm>
            <a:off x="792886" y="4381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D933D18-4E3E-AE47-851C-4051AFAD6DFC}"/>
              </a:ext>
            </a:extLst>
          </p:cNvPr>
          <p:cNvSpPr/>
          <p:nvPr/>
        </p:nvSpPr>
        <p:spPr>
          <a:xfrm>
            <a:off x="6293284" y="3080905"/>
            <a:ext cx="533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7D913-C4B7-3241-9A13-1A149DD1A7CC}"/>
              </a:ext>
            </a:extLst>
          </p:cNvPr>
          <p:cNvSpPr txBox="1"/>
          <p:nvPr/>
        </p:nvSpPr>
        <p:spPr>
          <a:xfrm>
            <a:off x="6270838" y="310320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296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59486" y="2267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792886" y="571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bao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xăng-ti-mét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89280" y="1111250"/>
          <a:ext cx="77724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977900" y="1250950"/>
            <a:ext cx="45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8200" y="149225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/>
          <p:cNvSpPr txBox="1">
            <a:spLocks/>
          </p:cNvSpPr>
          <p:nvPr/>
        </p:nvSpPr>
        <p:spPr>
          <a:xfrm>
            <a:off x="838200" y="571500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1 cm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65533" y="1315092"/>
            <a:ext cx="1193367" cy="785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1 cm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001913" y="1537734"/>
            <a:ext cx="986254" cy="3662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cm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067416" y="3057865"/>
            <a:ext cx="986254" cy="3662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itchFamily="34" charset="0"/>
                <a:cs typeface="Arial" pitchFamily="34" charset="0"/>
              </a:rPr>
              <a:t>8 cm</a:t>
            </a: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 rot="16200000">
            <a:off x="6743732" y="2319052"/>
            <a:ext cx="986254" cy="3662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itchFamily="34" charset="0"/>
                <a:cs typeface="Arial" pitchFamily="34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29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độ dài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00"/>
                </a:solidFill>
                <a:latin typeface="Snap ITC" pitchFamily="82" charset="0"/>
              </a:rPr>
              <a:t>PHÂN LOAI RÁC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00"/>
                </a:solidFill>
                <a:latin typeface="Snap ITC" pitchFamily="82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54086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243" y="257175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72" y="2438656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15825" y="3516300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3366172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726" y="322986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8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5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3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3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6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171E-6 L 0.09861 -0.51251 C 0.10416 -0.55205 0.11493 -0.57646 0.13576 -0.62403 C 0.16215 -0.6679 0.1783 -0.69447 0.19913 -0.71424 L 0.25 -0.7059 L 0.29444 -0.6438 " pathEditMode="relative" rAng="0" ptsTypes="FffFAF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35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5 L 0.05243 -0.19277 L 0.08455 -0.28607 C 0.09861 -0.29441 0.15902 -0.57152 0.18125 -0.61106 C 0.21041 -0.65555 0.26718 -0.72135 0.28125 -0.7127 L 0.35746 -0.69015 L 0.40833 -0.63948 " pathEditMode="relative" rAng="0" ptsTypes="FAffFAF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3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809750"/>
            <a:ext cx="8610599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Trong nhà em, ai là người cao nhất?</a:t>
            </a:r>
          </a:p>
        </p:txBody>
      </p:sp>
      <p:pic>
        <p:nvPicPr>
          <p:cNvPr id="5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60"/>
          <a:stretch/>
        </p:blipFill>
        <p:spPr>
          <a:xfrm>
            <a:off x="1676400" y="1410084"/>
            <a:ext cx="4800600" cy="1978558"/>
          </a:xfrm>
          <a:prstGeom prst="rect">
            <a:avLst/>
          </a:prstGeom>
        </p:spPr>
      </p:pic>
      <p:pic>
        <p:nvPicPr>
          <p:cNvPr id="28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329880"/>
            <a:ext cx="7772400" cy="1102519"/>
          </a:xfrm>
          <a:solidFill>
            <a:srgbClr val="E3D8F8"/>
          </a:solidFill>
        </p:spPr>
        <p:txBody>
          <a:bodyPr>
            <a:noAutofit/>
          </a:bodyPr>
          <a:lstStyle/>
          <a:p>
            <a:r>
              <a:rPr lang="en-US" sz="3600">
                <a:latin typeface="Arial" pitchFamily="34" charset="0"/>
                <a:cs typeface="Arial" pitchFamily="34" charset="0"/>
              </a:rPr>
              <a:t>Quan sát hình rồi điền từ còn thiếu vào chỗ trống.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62000" y="3807619"/>
            <a:ext cx="7772400" cy="1102519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Arial" pitchFamily="34" charset="0"/>
                <a:cs typeface="Arial" pitchFamily="34" charset="0"/>
              </a:rPr>
              <a:t>Bút chì A ……….. bút chì B.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109" y="4108450"/>
            <a:ext cx="2078182" cy="650397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0" y="1809750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477000" y="2570813"/>
            <a:ext cx="6477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26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0"/>
            <a:ext cx="912966" cy="8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280987" y="971550"/>
            <a:ext cx="8763000" cy="1102519"/>
          </a:xfrm>
          <a:solidFill>
            <a:srgbClr val="E3D8F8"/>
          </a:solidFill>
        </p:spPr>
        <p:txBody>
          <a:bodyPr>
            <a:normAutofit fontScale="90000"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Quyển sách toán của em dài khoảng: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4799" y="2724150"/>
            <a:ext cx="8777287" cy="2147316"/>
          </a:xfrm>
          <a:prstGeom prst="rect">
            <a:avLst/>
          </a:prstGeom>
          <a:solidFill>
            <a:srgbClr val="E3D8F8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lphaUcPeriod"/>
            </a:pPr>
            <a:r>
              <a:rPr lang="en-US" sz="4000">
                <a:latin typeface="Arial" pitchFamily="34" charset="0"/>
                <a:cs typeface="Arial" pitchFamily="34" charset="0"/>
              </a:rPr>
              <a:t>1 gang tay</a:t>
            </a:r>
          </a:p>
          <a:p>
            <a:pPr marL="742950" indent="-742950" algn="just">
              <a:buAutoNum type="alphaUcPeriod"/>
            </a:pPr>
            <a:r>
              <a:rPr lang="en-US" sz="4000">
                <a:latin typeface="Arial" pitchFamily="34" charset="0"/>
                <a:cs typeface="Arial" pitchFamily="34" charset="0"/>
              </a:rPr>
              <a:t>10 gang tay</a:t>
            </a:r>
          </a:p>
          <a:p>
            <a:pPr marL="742950" indent="-742950" algn="just">
              <a:buAutoNum type="alphaUcPeriod"/>
            </a:pPr>
            <a:r>
              <a:rPr lang="en-US" sz="4000">
                <a:latin typeface="Arial" pitchFamily="34" charset="0"/>
                <a:cs typeface="Arial" pitchFamily="34" charset="0"/>
              </a:rPr>
              <a:t>2 gang tay</a:t>
            </a:r>
          </a:p>
        </p:txBody>
      </p:sp>
      <p:sp>
        <p:nvSpPr>
          <p:cNvPr id="2" name="Oval 1"/>
          <p:cNvSpPr/>
          <p:nvPr/>
        </p:nvSpPr>
        <p:spPr>
          <a:xfrm>
            <a:off x="266699" y="4083050"/>
            <a:ext cx="666750" cy="666750"/>
          </a:xfrm>
          <a:prstGeom prst="ellipse">
            <a:avLst/>
          </a:prstGeom>
          <a:noFill/>
          <a:ln w="38100"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7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77204" r="-1150" b="5598"/>
          <a:stretch/>
        </p:blipFill>
        <p:spPr bwMode="auto">
          <a:xfrm>
            <a:off x="242885" y="3932464"/>
            <a:ext cx="7780025" cy="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0" t="3647" r="-1150" b="5598"/>
          <a:stretch/>
        </p:blipFill>
        <p:spPr bwMode="auto">
          <a:xfrm>
            <a:off x="6478814" y="1408849"/>
            <a:ext cx="1225011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-685800" y="39324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-685800" y="33845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-685800" y="28076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-685800" y="22451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-685800" y="16972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3" t="54479" r="45407"/>
          <a:stretch/>
        </p:blipFill>
        <p:spPr bwMode="auto">
          <a:xfrm>
            <a:off x="5594747" y="2546350"/>
            <a:ext cx="496094" cy="154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1315" y="401501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12506" y="4025977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05519" y="4036942"/>
            <a:ext cx="5334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526745"/>
            <a:ext cx="2590800" cy="27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95788"/>
            <a:ext cx="1772155" cy="19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50800" y="133350"/>
            <a:ext cx="7653025" cy="1102519"/>
          </a:xfrm>
          <a:solidFill>
            <a:srgbClr val="E3D8F8"/>
          </a:solidFill>
        </p:spPr>
        <p:txBody>
          <a:bodyPr>
            <a:norm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41024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400" y="55435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XĂNG-TI-MÉT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34/SGK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07F68-9728-460A-BFC5-16232CFF5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28" y="1953714"/>
            <a:ext cx="4833029" cy="2547696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A14EC29-4E48-4FEF-B36A-BA723DFBF733}"/>
              </a:ext>
            </a:extLst>
          </p:cNvPr>
          <p:cNvSpPr txBox="1">
            <a:spLocks/>
          </p:cNvSpPr>
          <p:nvPr/>
        </p:nvSpPr>
        <p:spPr>
          <a:xfrm>
            <a:off x="1499843" y="149039"/>
            <a:ext cx="6121400" cy="99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7: ĐỘ DÀI VÀ ĐO ĐỘ DÀI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9BCA99E-07A4-46EE-B806-34D9DF4D3873}"/>
              </a:ext>
            </a:extLst>
          </p:cNvPr>
          <p:cNvSpPr txBox="1">
            <a:spLocks/>
          </p:cNvSpPr>
          <p:nvPr/>
        </p:nvSpPr>
        <p:spPr>
          <a:xfrm>
            <a:off x="1499843" y="941295"/>
            <a:ext cx="6121400" cy="99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26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ĐƠN VỊ ĐO ĐỘ DÀI (TIẾT 3)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912</Words>
  <Application>Microsoft Office PowerPoint</Application>
  <PresentationFormat>On-screen Show (16:9)</PresentationFormat>
  <Paragraphs>197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Arial-Rounded</vt:lpstr>
      <vt:lpstr>Calibri</vt:lpstr>
      <vt:lpstr>HP001 4 hàng</vt:lpstr>
      <vt:lpstr>iCiel Cadena</vt:lpstr>
      <vt:lpstr>Snap ITC</vt:lpstr>
      <vt:lpstr>Office Theme</vt:lpstr>
      <vt:lpstr>PowerPoint Presentation</vt:lpstr>
      <vt:lpstr>Chủ đề 7</vt:lpstr>
      <vt:lpstr>•</vt:lpstr>
      <vt:lpstr>PowerPoint Presentation</vt:lpstr>
      <vt:lpstr>Trong nhà em, ai là người cao nhất?</vt:lpstr>
      <vt:lpstr>Quan sát hình rồi điền từ còn thiếu vào chỗ trống.</vt:lpstr>
      <vt:lpstr>Quyển sách toán của em dài khoảng:</vt:lpstr>
      <vt:lpstr>Số?</vt:lpstr>
      <vt:lpstr>PowerPoint Presentation</vt:lpstr>
      <vt:lpstr>PowerPoint Presentation</vt:lpstr>
      <vt:lpstr>Cách đo:</vt:lpstr>
      <vt:lpstr>PowerPoint Presentation</vt:lpstr>
      <vt:lpstr>PowerPoint Presentation</vt:lpstr>
      <vt:lpstr>Bạn nào đặt thước đo đúng?</vt:lpstr>
      <vt:lpstr>Bạn nào đặt thước đo đúng?</vt:lpstr>
      <vt:lpstr>Bạn nào đặt thước đo đúng?</vt:lpstr>
      <vt:lpstr>Bạn nào đặt thước đo đúng?</vt:lpstr>
      <vt:lpstr>Bạn nào đặt thước đo đúng?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Administrator</cp:lastModifiedBy>
  <cp:revision>192</cp:revision>
  <dcterms:created xsi:type="dcterms:W3CDTF">2021-01-09T02:19:28Z</dcterms:created>
  <dcterms:modified xsi:type="dcterms:W3CDTF">2024-02-25T14:20:30Z</dcterms:modified>
</cp:coreProperties>
</file>