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1549" r:id="rId2"/>
    <p:sldId id="1550" r:id="rId3"/>
    <p:sldId id="1555" r:id="rId4"/>
    <p:sldId id="1558" r:id="rId5"/>
    <p:sldId id="1578" r:id="rId6"/>
    <p:sldId id="1576" r:id="rId7"/>
    <p:sldId id="1577" r:id="rId8"/>
    <p:sldId id="15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A5B0-9D57-4529-9ED5-95B160BAEA0A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4CB1-B78C-4587-BCB0-82450C1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94CB1-B78C-4587-BCB0-82450C1594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2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4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4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0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2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4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2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15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2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85824" y="-35180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" b="5549"/>
          <a:stretch/>
        </p:blipFill>
        <p:spPr>
          <a:xfrm>
            <a:off x="-1" y="3452918"/>
            <a:ext cx="2681279" cy="3098828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1294450" y="701783"/>
            <a:ext cx="9698670" cy="4168951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69" y="2819298"/>
            <a:ext cx="4554181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6569486" y="4615767"/>
            <a:ext cx="1781505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7517270" y="-62911"/>
            <a:ext cx="1597248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946765" y="2828611"/>
            <a:ext cx="2062184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367793" y="3922701"/>
            <a:ext cx="1315485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" name="Google Shape;961;p9">
            <a:extLst>
              <a:ext uri="{FF2B5EF4-FFF2-40B4-BE49-F238E27FC236}">
                <a16:creationId xmlns:a16="http://schemas.microsoft.com/office/drawing/2014/main" id="{1CAB7107-FC29-4341-B984-347642FC8E30}"/>
              </a:ext>
            </a:extLst>
          </p:cNvPr>
          <p:cNvSpPr/>
          <p:nvPr/>
        </p:nvSpPr>
        <p:spPr>
          <a:xfrm>
            <a:off x="2150214" y="-233510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en-US" sz="3200" kern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lang="en-US" sz="3200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lang="en-US" sz="3200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tháng</a:t>
            </a:r>
            <a:r>
              <a:rPr lang="en-US" sz="3200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lang="en-US" sz="3200" kern="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lang="en-US" sz="3200" kern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2022</a:t>
            </a:r>
            <a:endParaRPr sz="3200" kern="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36B6A08-980C-4F55-B247-FCAFDAD8E0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3962" y="1111761"/>
            <a:ext cx="3023878" cy="963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715DBF-5C4F-462F-8653-11365FAC0F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6765" y="1925378"/>
            <a:ext cx="8839966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725023"/>
            <a:chOff x="781991" y="467771"/>
            <a:chExt cx="10575004" cy="572502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419635" y="5254075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704042" y="2356024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3" t="6961" r="24769" b="6961"/>
          <a:stretch/>
        </p:blipFill>
        <p:spPr>
          <a:xfrm>
            <a:off x="0" y="3983802"/>
            <a:ext cx="2221928" cy="2567943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011008" y="4318097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282960" y="3790105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1708215" y="4100234"/>
            <a:ext cx="1781505" cy="2171590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397171" y="2590388"/>
            <a:ext cx="1315485" cy="1322988"/>
          </a:xfrm>
          <a:prstGeom prst="rect">
            <a:avLst/>
          </a:prstGeom>
          <a:blipFill dpi="0" rotWithShape="1">
            <a:blip r:embed="rId5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FDE530A-DBCF-414D-87B4-F0A8B70CE860}"/>
              </a:ext>
            </a:extLst>
          </p:cNvPr>
          <p:cNvGrpSpPr/>
          <p:nvPr/>
        </p:nvGrpSpPr>
        <p:grpSpPr>
          <a:xfrm>
            <a:off x="1709460" y="1155872"/>
            <a:ext cx="937535" cy="783002"/>
            <a:chOff x="5493105" y="1228234"/>
            <a:chExt cx="937535" cy="783002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7BAD29BC-9E20-48B5-B7BF-20F7D6D55E40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1E4CF688-FFE6-4448-8298-2D71F00C843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001165C7-AF72-4EC2-834A-3FC13355FCB8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49A85369-25CE-439A-A10A-599AEE807614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63EA600-4D0E-4D66-A6B5-EDB2FA11A1FF}"/>
              </a:ext>
            </a:extLst>
          </p:cNvPr>
          <p:cNvGrpSpPr/>
          <p:nvPr/>
        </p:nvGrpSpPr>
        <p:grpSpPr>
          <a:xfrm>
            <a:off x="2685365" y="1255871"/>
            <a:ext cx="7322235" cy="1170028"/>
            <a:chOff x="6595396" y="1327445"/>
            <a:chExt cx="4372210" cy="1170028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9930C40C-978E-4CC5-BA5E-CAE8D2BCA5AC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C5E550E0-C230-41BD-935E-7FABA5909B87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F30FF339-471C-4104-B9F5-721545F49A88}"/>
                  </a:ext>
                </a:extLst>
              </p:cNvPr>
              <p:cNvSpPr/>
              <p:nvPr/>
            </p:nvSpPr>
            <p:spPr>
              <a:xfrm>
                <a:off x="2972496" y="1226865"/>
                <a:ext cx="6192000" cy="2833484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F39960C1-7313-40C3-ABF6-2AA9F03C8948}"/>
                </a:ext>
              </a:extLst>
            </p:cNvPr>
            <p:cNvSpPr txBox="1"/>
            <p:nvPr/>
          </p:nvSpPr>
          <p:spPr>
            <a:xfrm>
              <a:off x="6727768" y="1420255"/>
              <a:ext cx="38304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iết sử dụng quạt điện đúng cách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anose="020B0604020202020204" pitchFamily="34" charset="0"/>
                <a:ea typeface="字体视界-熊孩子体" panose="02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EA01AFAB-AAA5-4AF5-9404-08EFDD81CE12}"/>
              </a:ext>
            </a:extLst>
          </p:cNvPr>
          <p:cNvGrpSpPr/>
          <p:nvPr/>
        </p:nvGrpSpPr>
        <p:grpSpPr>
          <a:xfrm>
            <a:off x="1658173" y="2513984"/>
            <a:ext cx="937535" cy="783002"/>
            <a:chOff x="5493105" y="1228234"/>
            <a:chExt cx="937535" cy="783002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2705D087-699C-47F8-8B70-6C223D35F34D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722ADA6E-1463-4876-9BA1-7657F4618C78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F42A7654-111B-4FA2-BD20-94FCDF4B524C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BC694A9D-ACE4-4539-883D-58DEEEB31582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2454A240-BC61-4FBF-A481-E1DDE7B77E94}"/>
              </a:ext>
            </a:extLst>
          </p:cNvPr>
          <p:cNvGrpSpPr/>
          <p:nvPr/>
        </p:nvGrpSpPr>
        <p:grpSpPr>
          <a:xfrm>
            <a:off x="2719022" y="2363237"/>
            <a:ext cx="7429600" cy="2630976"/>
            <a:chOff x="6595396" y="1289942"/>
            <a:chExt cx="4372210" cy="947307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A1131774-84E0-4426-9A23-793A9B1C0B55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88" name="任意多边形: 形状 45">
                <a:extLst>
                  <a:ext uri="{FF2B5EF4-FFF2-40B4-BE49-F238E27FC236}">
                    <a16:creationId xmlns:a16="http://schemas.microsoft.com/office/drawing/2014/main" id="{BC034C70-E159-4441-8AE7-ED1AB50E9057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9" name="任意多边形: 形状 44">
                <a:extLst>
                  <a:ext uri="{FF2B5EF4-FFF2-40B4-BE49-F238E27FC236}">
                    <a16:creationId xmlns:a16="http://schemas.microsoft.com/office/drawing/2014/main" id="{ECD0342B-B012-43D9-9B75-2D8D6973969C}"/>
                  </a:ext>
                </a:extLst>
              </p:cNvPr>
              <p:cNvSpPr/>
              <p:nvPr/>
            </p:nvSpPr>
            <p:spPr>
              <a:xfrm>
                <a:off x="2997347" y="1090074"/>
                <a:ext cx="6192000" cy="2833484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2CDE4DE5-E050-4071-86F0-E48F9FBE7CE5}"/>
                </a:ext>
              </a:extLst>
            </p:cNvPr>
            <p:cNvSpPr txBox="1"/>
            <p:nvPr/>
          </p:nvSpPr>
          <p:spPr>
            <a:xfrm>
              <a:off x="6687604" y="1289942"/>
              <a:ext cx="4187794" cy="947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2667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hận biết và phòng tránh được những tình huống mất an toàn khi sử dụng quạt điện.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87" y="3730585"/>
            <a:ext cx="3472490" cy="3472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BBEDA3-EA58-41C1-81A6-95AA47F26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5393" y="332428"/>
            <a:ext cx="47735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57D03C8-C198-4E9C-91E6-48FFE8F18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82" y="1358860"/>
            <a:ext cx="4592824" cy="5499140"/>
          </a:xfrm>
          <a:prstGeom prst="rect">
            <a:avLst/>
          </a:prstGeom>
        </p:spPr>
      </p:pic>
      <p:sp>
        <p:nvSpPr>
          <p:cNvPr id="20" name="对话气泡: 椭圆形 19">
            <a:extLst>
              <a:ext uri="{FF2B5EF4-FFF2-40B4-BE49-F238E27FC236}">
                <a16:creationId xmlns:a16="http://schemas.microsoft.com/office/drawing/2014/main" id="{558213C9-6FC2-42A9-BAB1-EE1A7D30B793}"/>
              </a:ext>
            </a:extLst>
          </p:cNvPr>
          <p:cNvSpPr/>
          <p:nvPr/>
        </p:nvSpPr>
        <p:spPr>
          <a:xfrm rot="20801722">
            <a:off x="1520353" y="1309232"/>
            <a:ext cx="7160839" cy="2339787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rgbClr val="FFD33C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 </a:t>
            </a:r>
            <a:r>
              <a:rPr lang="en-US" altLang="zh-CN" sz="48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Sử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dụng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quạt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điện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đúng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BA00C-601D-421A-A55C-9AC8C7458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" y="3328416"/>
            <a:ext cx="2464972" cy="32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07133-2F52-494E-829D-556A157C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" y="1837054"/>
            <a:ext cx="3755667" cy="3375025"/>
          </a:xfrm>
          <a:prstGeom prst="rect">
            <a:avLst/>
          </a:prstGeom>
        </p:spPr>
      </p:pic>
      <p:sp>
        <p:nvSpPr>
          <p:cNvPr id="47" name="Speech Bubble: Rectangle with Corners Rounded 4">
            <a:extLst>
              <a:ext uri="{FF2B5EF4-FFF2-40B4-BE49-F238E27FC236}">
                <a16:creationId xmlns:a16="http://schemas.microsoft.com/office/drawing/2014/main" id="{37F58113-BDFD-48A6-8AEA-171E98EF1D7A}"/>
              </a:ext>
            </a:extLst>
          </p:cNvPr>
          <p:cNvSpPr/>
          <p:nvPr/>
        </p:nvSpPr>
        <p:spPr>
          <a:xfrm flipH="1">
            <a:off x="4582160" y="2206734"/>
            <a:ext cx="6908800" cy="259894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quạt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chênh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vênh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ghế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quạt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đổ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8E33CC1-A0A8-407B-BF40-DB1A00A7A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856" y="52265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5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peech Bubble: Rectangle with Corners Rounded 4">
            <a:extLst>
              <a:ext uri="{FF2B5EF4-FFF2-40B4-BE49-F238E27FC236}">
                <a16:creationId xmlns:a16="http://schemas.microsoft.com/office/drawing/2014/main" id="{37F58113-BDFD-48A6-8AEA-171E98EF1D7A}"/>
              </a:ext>
            </a:extLst>
          </p:cNvPr>
          <p:cNvSpPr/>
          <p:nvPr/>
        </p:nvSpPr>
        <p:spPr>
          <a:xfrm flipH="1">
            <a:off x="4582160" y="1818640"/>
            <a:ext cx="6908800" cy="298703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Ngồi gần sát vào quạt có thể làm cho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 khí lạnh và vi khuẩn trong không khí dễ xâm nhập vào cơ thể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có nguy cơ mất an toàn nếu bị quạt 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ổ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người.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8E33CC1-A0A8-407B-BF40-DB1A00A7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56" y="52265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FC740-3187-4393-97FE-810F1E5A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1902142"/>
            <a:ext cx="3648969" cy="32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9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peech Bubble: Rectangle with Corners Rounded 4">
            <a:extLst>
              <a:ext uri="{FF2B5EF4-FFF2-40B4-BE49-F238E27FC236}">
                <a16:creationId xmlns:a16="http://schemas.microsoft.com/office/drawing/2014/main" id="{37F58113-BDFD-48A6-8AEA-171E98EF1D7A}"/>
              </a:ext>
            </a:extLst>
          </p:cNvPr>
          <p:cNvSpPr/>
          <p:nvPr/>
        </p:nvSpPr>
        <p:spPr>
          <a:xfrm flipH="1">
            <a:off x="4582160" y="2206734"/>
            <a:ext cx="6908800" cy="259894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ngón tay vào lồng quạt khi quạt đang hoạt động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 nguy hiểm, nguy cơ bị tai nạn rất cao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8E33CC1-A0A8-407B-BF40-DB1A00A7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856" y="52265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A0DEF2-33C7-47BB-BD68-AF6EB48BC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7" y="1817687"/>
            <a:ext cx="3784544" cy="33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7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peech Bubble: Rectangle with Corners Rounded 4">
            <a:extLst>
              <a:ext uri="{FF2B5EF4-FFF2-40B4-BE49-F238E27FC236}">
                <a16:creationId xmlns:a16="http://schemas.microsoft.com/office/drawing/2014/main" id="{37F58113-BDFD-48A6-8AEA-171E98EF1D7A}"/>
              </a:ext>
            </a:extLst>
          </p:cNvPr>
          <p:cNvSpPr/>
          <p:nvPr/>
        </p:nvSpPr>
        <p:spPr>
          <a:xfrm flipH="1">
            <a:off x="4582160" y="1774508"/>
            <a:ext cx="6908800" cy="3031172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quạt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hở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8E33CC1-A0A8-407B-BF40-DB1A00A7A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856" y="52265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4C58E-B9BC-49AF-9214-94FA3C63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17" y="1774507"/>
            <a:ext cx="3950575" cy="31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3">
            <a:extLst>
              <a:ext uri="{FF2B5EF4-FFF2-40B4-BE49-F238E27FC236}">
                <a16:creationId xmlns:a16="http://schemas.microsoft.com/office/drawing/2014/main" id="{20F9C3CA-DD5C-4BA1-9C47-AACDBB32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2201" r="9051" b="16401"/>
          <a:stretch/>
        </p:blipFill>
        <p:spPr>
          <a:xfrm>
            <a:off x="1605914" y="0"/>
            <a:ext cx="7678540" cy="64461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D3F0296-6E0E-4255-9719-40D039D03CC7}"/>
              </a:ext>
            </a:extLst>
          </p:cNvPr>
          <p:cNvSpPr/>
          <p:nvPr/>
        </p:nvSpPr>
        <p:spPr>
          <a:xfrm>
            <a:off x="3007360" y="3210560"/>
            <a:ext cx="5151120" cy="2387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hực hành các bước sử dụng quạt điện trên thiết bị thực.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AD9DD-660F-4E99-8D94-AC4A9DB8E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93" y="1731941"/>
            <a:ext cx="3626339" cy="47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214</Words>
  <Application>Microsoft Office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微软雅黑</vt:lpstr>
      <vt:lpstr>Arial</vt:lpstr>
      <vt:lpstr>Calibri</vt:lpstr>
      <vt:lpstr>字体视界-遇见字体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Computer</cp:lastModifiedBy>
  <cp:revision>32</cp:revision>
  <dcterms:created xsi:type="dcterms:W3CDTF">2022-07-21T06:30:32Z</dcterms:created>
  <dcterms:modified xsi:type="dcterms:W3CDTF">2024-10-01T08:03:56Z</dcterms:modified>
</cp:coreProperties>
</file>