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7"/>
  </p:notesMasterIdLst>
  <p:sldIdLst>
    <p:sldId id="258" r:id="rId4"/>
    <p:sldId id="1572" r:id="rId5"/>
    <p:sldId id="157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47</Words>
  <Application>Microsoft Office PowerPoint</Application>
  <PresentationFormat>Widescreen</PresentationFormat>
  <Paragraphs>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等线</vt:lpstr>
      <vt:lpstr>等线 Light</vt:lpstr>
      <vt:lpstr>Arial</vt:lpstr>
      <vt:lpstr>Calibri</vt:lpstr>
      <vt:lpstr>Calibri Light</vt:lpstr>
      <vt:lpstr>Georgia</vt:lpstr>
      <vt:lpstr>Times New Roman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Computer</cp:lastModifiedBy>
  <cp:revision>20</cp:revision>
  <dcterms:created xsi:type="dcterms:W3CDTF">2022-07-21T23:07:28Z</dcterms:created>
  <dcterms:modified xsi:type="dcterms:W3CDTF">2024-11-06T01:20:38Z</dcterms:modified>
</cp:coreProperties>
</file>