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940" r:id="rId1"/>
    <p:sldMasterId id="2147483984" r:id="rId2"/>
  </p:sldMasterIdLst>
  <p:notesMasterIdLst>
    <p:notesMasterId r:id="rId28"/>
  </p:notesMasterIdLst>
  <p:handoutMasterIdLst>
    <p:handoutMasterId r:id="rId29"/>
  </p:handoutMasterIdLst>
  <p:sldIdLst>
    <p:sldId id="3240" r:id="rId3"/>
    <p:sldId id="3241" r:id="rId4"/>
    <p:sldId id="3247" r:id="rId5"/>
    <p:sldId id="3250" r:id="rId6"/>
    <p:sldId id="3251" r:id="rId7"/>
    <p:sldId id="270" r:id="rId8"/>
    <p:sldId id="279" r:id="rId9"/>
    <p:sldId id="3258" r:id="rId10"/>
    <p:sldId id="3173" r:id="rId11"/>
    <p:sldId id="3243" r:id="rId12"/>
    <p:sldId id="3253" r:id="rId13"/>
    <p:sldId id="3260" r:id="rId14"/>
    <p:sldId id="3259" r:id="rId15"/>
    <p:sldId id="3175" r:id="rId16"/>
    <p:sldId id="3176" r:id="rId17"/>
    <p:sldId id="3172" r:id="rId18"/>
    <p:sldId id="3245" r:id="rId19"/>
    <p:sldId id="3170" r:id="rId20"/>
    <p:sldId id="3261" r:id="rId21"/>
    <p:sldId id="3179" r:id="rId22"/>
    <p:sldId id="3191" r:id="rId23"/>
    <p:sldId id="3262" r:id="rId24"/>
    <p:sldId id="3256" r:id="rId25"/>
    <p:sldId id="3193" r:id="rId26"/>
    <p:sldId id="3190" r:id="rId27"/>
  </p:sldIdLst>
  <p:sldSz cx="12858750" cy="7232650"/>
  <p:notesSz cx="6858000" cy="9144000"/>
  <p:custDataLst>
    <p:tags r:id="rId30"/>
  </p:custDataLst>
  <p:defaultTex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639763" indent="-182563"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1282700" indent="-3683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925638" indent="-554038"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2568575" indent="-739775"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28" userDrawn="1">
          <p15:clr>
            <a:srgbClr val="A4A3A4"/>
          </p15:clr>
        </p15:guide>
        <p15:guide id="2" pos="4050" userDrawn="1">
          <p15:clr>
            <a:srgbClr val="A4A3A4"/>
          </p15:clr>
        </p15:guide>
        <p15:guide id="5" orient="horz" pos="4183" userDrawn="1">
          <p15:clr>
            <a:srgbClr val="A4A3A4"/>
          </p15:clr>
        </p15:guide>
        <p15:guide id="6" pos="7588" userDrawn="1">
          <p15:clr>
            <a:srgbClr val="A4A3A4"/>
          </p15:clr>
        </p15:guide>
        <p15:guide id="7" pos="376" userDrawn="1">
          <p15:clr>
            <a:srgbClr val="A4A3A4"/>
          </p15:clr>
        </p15:guide>
        <p15:guide id="8" pos="135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DDB7B"/>
    <a:srgbClr val="84004C"/>
    <a:srgbClr val="F16904"/>
    <a:srgbClr val="FE67BE"/>
    <a:srgbClr val="BD8769"/>
    <a:srgbClr val="223D5E"/>
    <a:srgbClr val="EC206C"/>
    <a:srgbClr val="BC148E"/>
    <a:srgbClr val="0A1A3B"/>
    <a:srgbClr val="CE000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691" autoAdjust="0"/>
    <p:restoredTop sz="92986" autoAdjust="0"/>
  </p:normalViewPr>
  <p:slideViewPr>
    <p:cSldViewPr>
      <p:cViewPr varScale="1">
        <p:scale>
          <a:sx n="76" d="100"/>
          <a:sy n="76" d="100"/>
        </p:scale>
        <p:origin x="108" y="198"/>
      </p:cViewPr>
      <p:guideLst>
        <p:guide orient="horz" pos="328"/>
        <p:guide pos="4050"/>
        <p:guide orient="horz" pos="4183"/>
        <p:guide pos="7588"/>
        <p:guide pos="376"/>
        <p:guide pos="1350"/>
      </p:guideLst>
    </p:cSldViewPr>
  </p:slideViewPr>
  <p:outlineViewPr>
    <p:cViewPr>
      <p:scale>
        <a:sx n="100" d="100"/>
        <a:sy n="100" d="100"/>
      </p:scale>
      <p:origin x="0" y="-14412"/>
    </p:cViewPr>
  </p:outlineViewPr>
  <p:notesTextViewPr>
    <p:cViewPr>
      <p:scale>
        <a:sx n="1" d="1"/>
        <a:sy n="1" d="1"/>
      </p:scale>
      <p:origin x="0" y="0"/>
    </p:cViewPr>
  </p:notesTextViewPr>
  <p:sorterViewPr>
    <p:cViewPr>
      <p:scale>
        <a:sx n="75" d="100"/>
        <a:sy n="75" d="100"/>
      </p:scale>
      <p:origin x="0" y="0"/>
    </p:cViewPr>
  </p:sorterViewPr>
  <p:notesViewPr>
    <p:cSldViewPr showGuides="1">
      <p:cViewPr varScale="1">
        <p:scale>
          <a:sx n="85" d="100"/>
          <a:sy n="85" d="100"/>
        </p:scale>
        <p:origin x="3804" y="9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tags" Target="tags/tag1.xml"/><Relationship Id="rId8"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92D81E-CBCC-49A8-AE59-64823DB53B05}" type="doc">
      <dgm:prSet loTypeId="urn:microsoft.com/office/officeart/2005/8/layout/chevron2" loCatId="list" qsTypeId="urn:microsoft.com/office/officeart/2005/8/quickstyle/3d1" qsCatId="3D" csTypeId="urn:microsoft.com/office/officeart/2005/8/colors/accent2_2" csCatId="accent2" phldr="1"/>
      <dgm:spPr/>
      <dgm:t>
        <a:bodyPr/>
        <a:lstStyle/>
        <a:p>
          <a:endParaRPr lang="en-US"/>
        </a:p>
      </dgm:t>
    </dgm:pt>
    <dgm:pt modelId="{3CC33960-C625-4C81-A8A9-80532BA880DF}">
      <dgm:prSet phldrT="[Text]"/>
      <dgm:spPr/>
      <dgm:t>
        <a:bodyPr/>
        <a:lstStyle/>
        <a:p>
          <a:r>
            <a:rPr lang="en-US" dirty="0"/>
            <a:t>a</a:t>
          </a:r>
        </a:p>
      </dgm:t>
    </dgm:pt>
    <dgm:pt modelId="{CD301B07-1477-4803-8B84-3ED275199A75}" type="parTrans" cxnId="{A57ACFAB-A79D-47CD-A7ED-5D25F9F21FCB}">
      <dgm:prSet/>
      <dgm:spPr/>
      <dgm:t>
        <a:bodyPr/>
        <a:lstStyle/>
        <a:p>
          <a:endParaRPr lang="en-US"/>
        </a:p>
      </dgm:t>
    </dgm:pt>
    <dgm:pt modelId="{FCEF77D4-5925-4A44-920C-B6A16B806B9C}" type="sibTrans" cxnId="{A57ACFAB-A79D-47CD-A7ED-5D25F9F21FCB}">
      <dgm:prSet/>
      <dgm:spPr/>
      <dgm:t>
        <a:bodyPr/>
        <a:lstStyle/>
        <a:p>
          <a:endParaRPr lang="en-US"/>
        </a:p>
      </dgm:t>
    </dgm:pt>
    <dgm:pt modelId="{2005360A-7DB0-47CB-A7B8-80EF3B370678}">
      <dgm:prSet phldrT="[Text]" custT="1"/>
      <dgm:spPr/>
      <dgm:t>
        <a:bodyPr/>
        <a:lstStyle/>
        <a:p>
          <a:r>
            <a:rPr lang="en-US" sz="2800" dirty="0" err="1">
              <a:effectLst/>
              <a:latin typeface="Times New Roman" panose="02020603050405020304" pitchFamily="18" charset="0"/>
              <a:ea typeface="Times New Roman" panose="02020603050405020304" pitchFamily="18" charset="0"/>
            </a:rPr>
            <a:t>Tình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cảm</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người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dân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Tây</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Nguyên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đối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với</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460A53C0-1FF4-4811-876C-AC42B736620D}" type="parTrans" cxnId="{D7B18D30-4EE2-4E72-B3FD-8821D27DC9A4}">
      <dgm:prSet/>
      <dgm:spPr/>
      <dgm:t>
        <a:bodyPr/>
        <a:lstStyle/>
        <a:p>
          <a:endParaRPr lang="en-US"/>
        </a:p>
      </dgm:t>
    </dgm:pt>
    <dgm:pt modelId="{8508AC3A-9AFD-4A44-A050-1160078BFB1C}" type="sibTrans" cxnId="{D7B18D30-4EE2-4E72-B3FD-8821D27DC9A4}">
      <dgm:prSet/>
      <dgm:spPr/>
      <dgm:t>
        <a:bodyPr/>
        <a:lstStyle/>
        <a:p>
          <a:endParaRPr lang="en-US"/>
        </a:p>
      </dgm:t>
    </dgm:pt>
    <dgm:pt modelId="{0C9744D8-9067-4CF9-B569-6DF81F5DBFD1}">
      <dgm:prSet phldrT="[Text]"/>
      <dgm:spPr/>
      <dgm:t>
        <a:bodyPr/>
        <a:lstStyle/>
        <a:p>
          <a:r>
            <a:rPr lang="en-US" dirty="0"/>
            <a:t>b</a:t>
          </a:r>
        </a:p>
      </dgm:t>
    </dgm:pt>
    <dgm:pt modelId="{2AAC1B16-BB78-446A-A931-DA464E700058}" type="parTrans" cxnId="{49D9326F-CEDE-4BCF-98A6-5A3D90F0189E}">
      <dgm:prSet/>
      <dgm:spPr/>
      <dgm:t>
        <a:bodyPr/>
        <a:lstStyle/>
        <a:p>
          <a:endParaRPr lang="en-US"/>
        </a:p>
      </dgm:t>
    </dgm:pt>
    <dgm:pt modelId="{8CDB7B15-2DF3-4536-9D74-F21E9F46F855}" type="sibTrans" cxnId="{49D9326F-CEDE-4BCF-98A6-5A3D90F0189E}">
      <dgm:prSet/>
      <dgm:spPr/>
      <dgm:t>
        <a:bodyPr/>
        <a:lstStyle/>
        <a:p>
          <a:endParaRPr lang="en-US"/>
        </a:p>
      </dgm:t>
    </dgm:pt>
    <dgm:pt modelId="{1C7F10F8-EC1C-4623-91F0-900B8E860BA8}">
      <dgm:prSet phldrT="[Text]" custT="1"/>
      <dgm:spPr/>
      <dgm:t>
        <a:bodyPr/>
        <a:lstStyle/>
        <a:p>
          <a:r>
            <a:rPr lang="en-US" sz="3200" dirty="0" err="1">
              <a:effectLst/>
              <a:latin typeface="Times New Roman" panose="02020603050405020304" pitchFamily="18" charset="0"/>
              <a:ea typeface="Times New Roman" panose="02020603050405020304" pitchFamily="18" charset="0"/>
            </a:rPr>
            <a:t>Hình</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dạng</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bên</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ngoài</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của</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nhà</a:t>
          </a:r>
          <a:r>
            <a:rPr lang="en-US" sz="3200" dirty="0">
              <a:effectLst/>
              <a:latin typeface="Times New Roman" panose="02020603050405020304" pitchFamily="18" charset="0"/>
              <a:ea typeface="Times New Roman" panose="02020603050405020304" pitchFamily="18" charset="0"/>
            </a:rPr>
            <a:t> </a:t>
          </a:r>
          <a:r>
            <a:rPr lang="en-US" sz="3200" dirty="0" err="1">
              <a:effectLst/>
              <a:latin typeface="Times New Roman" panose="02020603050405020304" pitchFamily="18" charset="0"/>
              <a:ea typeface="Times New Roman" panose="02020603050405020304" pitchFamily="18" charset="0"/>
            </a:rPr>
            <a:t>rông</a:t>
          </a:r>
          <a:r>
            <a:rPr lang="en-US" sz="32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C74BB94-1EBE-4C5A-A6BD-E77FE55F031A}" type="parTrans" cxnId="{5B635C2C-5321-49F3-AF09-AAD874FE90F6}">
      <dgm:prSet/>
      <dgm:spPr/>
      <dgm:t>
        <a:bodyPr/>
        <a:lstStyle/>
        <a:p>
          <a:endParaRPr lang="en-US"/>
        </a:p>
      </dgm:t>
    </dgm:pt>
    <dgm:pt modelId="{9228E39A-59A3-41CB-80D1-3B307728D2B2}" type="sibTrans" cxnId="{5B635C2C-5321-49F3-AF09-AAD874FE90F6}">
      <dgm:prSet/>
      <dgm:spPr/>
      <dgm:t>
        <a:bodyPr/>
        <a:lstStyle/>
        <a:p>
          <a:endParaRPr lang="en-US"/>
        </a:p>
      </dgm:t>
    </dgm:pt>
    <dgm:pt modelId="{60191330-58FE-47D8-A5ED-8D0F2115EB9B}">
      <dgm:prSet phldrT="[Text]"/>
      <dgm:spPr/>
      <dgm:t>
        <a:bodyPr/>
        <a:lstStyle/>
        <a:p>
          <a:r>
            <a:rPr lang="en-US" dirty="0"/>
            <a:t>c</a:t>
          </a:r>
        </a:p>
      </dgm:t>
    </dgm:pt>
    <dgm:pt modelId="{E86157C8-A22B-48D9-B3CE-D1FC22F47FA3}" type="parTrans" cxnId="{4E0B66B9-2837-436A-8AE6-AE83967D27EB}">
      <dgm:prSet/>
      <dgm:spPr/>
      <dgm:t>
        <a:bodyPr/>
        <a:lstStyle/>
        <a:p>
          <a:endParaRPr lang="en-US"/>
        </a:p>
      </dgm:t>
    </dgm:pt>
    <dgm:pt modelId="{07289D84-4A71-44C2-8966-6018AEDAA597}" type="sibTrans" cxnId="{4E0B66B9-2837-436A-8AE6-AE83967D27EB}">
      <dgm:prSet/>
      <dgm:spPr/>
      <dgm:t>
        <a:bodyPr/>
        <a:lstStyle/>
        <a:p>
          <a:endParaRPr lang="en-US"/>
        </a:p>
      </dgm:t>
    </dgm:pt>
    <dgm:pt modelId="{F102193B-1614-4088-8316-23DA1E66B0D4}">
      <dgm:prSet phldrT="[Text]" custT="1"/>
      <dgm:spPr/>
      <dgm:t>
        <a:bodyPr/>
        <a:lstStyle/>
        <a:p>
          <a:r>
            <a:rPr lang="en-US" sz="2800" dirty="0" err="1">
              <a:effectLst/>
              <a:latin typeface="Times New Roman" panose="02020603050405020304" pitchFamily="18" charset="0"/>
              <a:ea typeface="Times New Roman" panose="02020603050405020304" pitchFamily="18" charset="0"/>
            </a:rPr>
            <a:t>Kiến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trúc</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bên</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trong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của</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và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những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sinh</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hoạt</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cộng</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đồng</a:t>
          </a:r>
          <a:r>
            <a:rPr lang="en-US" sz="2800" dirty="0">
              <a:effectLst/>
              <a:latin typeface="Times New Roman" panose="02020603050405020304" pitchFamily="18" charset="0"/>
              <a:ea typeface="Times New Roman" panose="02020603050405020304" pitchFamily="18" charset="0"/>
            </a:rPr>
            <a:t> ở </a:t>
          </a:r>
          <a:r>
            <a:rPr lang="en-US" sz="2800" dirty="0" err="1">
              <a:effectLst/>
              <a:latin typeface="Times New Roman" panose="02020603050405020304" pitchFamily="18" charset="0"/>
              <a:ea typeface="Times New Roman" panose="02020603050405020304" pitchFamily="18" charset="0"/>
            </a:rPr>
            <a:t>nhà</a:t>
          </a:r>
          <a:r>
            <a:rPr lang="en-US" sz="2800" dirty="0">
              <a:effectLst/>
              <a:latin typeface="Times New Roman" panose="02020603050405020304" pitchFamily="18" charset="0"/>
              <a:ea typeface="Times New Roman" panose="02020603050405020304" pitchFamily="18" charset="0"/>
            </a:rPr>
            <a:t> </a:t>
          </a:r>
          <a:r>
            <a:rPr lang="en-US" sz="2800" dirty="0" err="1">
              <a:effectLst/>
              <a:latin typeface="Times New Roman" panose="02020603050405020304" pitchFamily="18" charset="0"/>
              <a:ea typeface="Times New Roman" panose="02020603050405020304" pitchFamily="18" charset="0"/>
            </a:rPr>
            <a:t>rông</a:t>
          </a:r>
          <a:r>
            <a:rPr lang="en-US" sz="2800" dirty="0">
              <a:effectLst/>
              <a:latin typeface="Times New Roman" panose="02020603050405020304" pitchFamily="18" charset="0"/>
              <a:ea typeface="Times New Roman" panose="02020603050405020304" pitchFamily="18" charset="0"/>
            </a:rPr>
            <a:t>.</a:t>
          </a:r>
          <a:endParaRPr lang="en-US" sz="3600" dirty="0">
            <a:latin typeface="UTM Avo"/>
          </a:endParaRPr>
        </a:p>
      </dgm:t>
    </dgm:pt>
    <dgm:pt modelId="{8A1C0898-5322-49F7-AE74-3A8933D09EE7}" type="parTrans" cxnId="{06090F65-918A-4142-A73B-A4282221C599}">
      <dgm:prSet/>
      <dgm:spPr/>
      <dgm:t>
        <a:bodyPr/>
        <a:lstStyle/>
        <a:p>
          <a:endParaRPr lang="en-US"/>
        </a:p>
      </dgm:t>
    </dgm:pt>
    <dgm:pt modelId="{ED6B9725-4D56-4BCD-9B54-933764A9A4FC}" type="sibTrans" cxnId="{06090F65-918A-4142-A73B-A4282221C599}">
      <dgm:prSet/>
      <dgm:spPr/>
      <dgm:t>
        <a:bodyPr/>
        <a:lstStyle/>
        <a:p>
          <a:endParaRPr lang="en-US"/>
        </a:p>
      </dgm:t>
    </dgm:pt>
    <dgm:pt modelId="{107C765F-1EF4-483E-824F-9B880E9CCED7}" type="pres">
      <dgm:prSet presAssocID="{8A92D81E-CBCC-49A8-AE59-64823DB53B05}" presName="linearFlow" presStyleCnt="0">
        <dgm:presLayoutVars>
          <dgm:dir/>
          <dgm:animLvl val="lvl"/>
          <dgm:resizeHandles val="exact"/>
        </dgm:presLayoutVars>
      </dgm:prSet>
      <dgm:spPr/>
    </dgm:pt>
    <dgm:pt modelId="{BE9A0625-045A-45FE-BB1F-D6F7E6A13284}" type="pres">
      <dgm:prSet presAssocID="{3CC33960-C625-4C81-A8A9-80532BA880DF}" presName="composite" presStyleCnt="0"/>
      <dgm:spPr/>
    </dgm:pt>
    <dgm:pt modelId="{1D20C358-292C-42FE-A05E-59368114BA19}" type="pres">
      <dgm:prSet presAssocID="{3CC33960-C625-4C81-A8A9-80532BA880DF}" presName="parentText" presStyleLbl="alignNode1" presStyleIdx="0" presStyleCnt="3" custLinFactX="-50323" custLinFactNeighborX="-100000" custLinFactNeighborY="3976">
        <dgm:presLayoutVars>
          <dgm:chMax val="1"/>
          <dgm:bulletEnabled val="1"/>
        </dgm:presLayoutVars>
      </dgm:prSet>
      <dgm:spPr/>
    </dgm:pt>
    <dgm:pt modelId="{ADB3BA05-FA57-4617-9B36-6150070B7C20}" type="pres">
      <dgm:prSet presAssocID="{3CC33960-C625-4C81-A8A9-80532BA880DF}" presName="descendantText" presStyleLbl="alignAcc1" presStyleIdx="0" presStyleCnt="3" custLinFactNeighborX="4433" custLinFactNeighborY="6117">
        <dgm:presLayoutVars>
          <dgm:bulletEnabled val="1"/>
        </dgm:presLayoutVars>
      </dgm:prSet>
      <dgm:spPr/>
    </dgm:pt>
    <dgm:pt modelId="{7CC2FBBE-5561-43C8-803E-7F81C0E21D6B}" type="pres">
      <dgm:prSet presAssocID="{FCEF77D4-5925-4A44-920C-B6A16B806B9C}" presName="sp" presStyleCnt="0"/>
      <dgm:spPr/>
    </dgm:pt>
    <dgm:pt modelId="{9B443DAB-36B3-44F4-B836-DC26874322C2}" type="pres">
      <dgm:prSet presAssocID="{0C9744D8-9067-4CF9-B569-6DF81F5DBFD1}" presName="composite" presStyleCnt="0"/>
      <dgm:spPr/>
    </dgm:pt>
    <dgm:pt modelId="{619633CA-6053-4574-8EB2-F825B25BDDF1}" type="pres">
      <dgm:prSet presAssocID="{0C9744D8-9067-4CF9-B569-6DF81F5DBFD1}" presName="parentText" presStyleLbl="alignNode1" presStyleIdx="1" presStyleCnt="3">
        <dgm:presLayoutVars>
          <dgm:chMax val="1"/>
          <dgm:bulletEnabled val="1"/>
        </dgm:presLayoutVars>
      </dgm:prSet>
      <dgm:spPr/>
    </dgm:pt>
    <dgm:pt modelId="{2BDCE8CC-BB28-4883-B8D2-5749E3F58C86}" type="pres">
      <dgm:prSet presAssocID="{0C9744D8-9067-4CF9-B569-6DF81F5DBFD1}" presName="descendantText" presStyleLbl="alignAcc1" presStyleIdx="1" presStyleCnt="3">
        <dgm:presLayoutVars>
          <dgm:bulletEnabled val="1"/>
        </dgm:presLayoutVars>
      </dgm:prSet>
      <dgm:spPr/>
    </dgm:pt>
    <dgm:pt modelId="{C8158BD3-6B3C-43E3-B709-73B0E22DBC49}" type="pres">
      <dgm:prSet presAssocID="{8CDB7B15-2DF3-4536-9D74-F21E9F46F855}" presName="sp" presStyleCnt="0"/>
      <dgm:spPr/>
    </dgm:pt>
    <dgm:pt modelId="{6E8AF0D4-4845-46C6-A57E-EF2BD38812C2}" type="pres">
      <dgm:prSet presAssocID="{60191330-58FE-47D8-A5ED-8D0F2115EB9B}" presName="composite" presStyleCnt="0"/>
      <dgm:spPr/>
    </dgm:pt>
    <dgm:pt modelId="{26D20830-CE89-4D76-AE3D-0937C4913C83}" type="pres">
      <dgm:prSet presAssocID="{60191330-58FE-47D8-A5ED-8D0F2115EB9B}" presName="parentText" presStyleLbl="alignNode1" presStyleIdx="2" presStyleCnt="3">
        <dgm:presLayoutVars>
          <dgm:chMax val="1"/>
          <dgm:bulletEnabled val="1"/>
        </dgm:presLayoutVars>
      </dgm:prSet>
      <dgm:spPr/>
    </dgm:pt>
    <dgm:pt modelId="{9D19C9EA-09B9-44A1-96FF-A4D9DFB5A11C}" type="pres">
      <dgm:prSet presAssocID="{60191330-58FE-47D8-A5ED-8D0F2115EB9B}" presName="descendantText" presStyleLbl="alignAcc1" presStyleIdx="2" presStyleCnt="3">
        <dgm:presLayoutVars>
          <dgm:bulletEnabled val="1"/>
        </dgm:presLayoutVars>
      </dgm:prSet>
      <dgm:spPr/>
    </dgm:pt>
  </dgm:ptLst>
  <dgm:cxnLst>
    <dgm:cxn modelId="{8224D310-0FD5-48E0-BAE0-2CA8F4BEE589}" type="presOf" srcId="{1C7F10F8-EC1C-4623-91F0-900B8E860BA8}" destId="{2BDCE8CC-BB28-4883-B8D2-5749E3F58C86}" srcOrd="0" destOrd="0" presId="urn:microsoft.com/office/officeart/2005/8/layout/chevron2"/>
    <dgm:cxn modelId="{5B635C2C-5321-49F3-AF09-AAD874FE90F6}" srcId="{0C9744D8-9067-4CF9-B569-6DF81F5DBFD1}" destId="{1C7F10F8-EC1C-4623-91F0-900B8E860BA8}" srcOrd="0" destOrd="0" parTransId="{8C74BB94-1EBE-4C5A-A6BD-E77FE55F031A}" sibTransId="{9228E39A-59A3-41CB-80D1-3B307728D2B2}"/>
    <dgm:cxn modelId="{D7B18D30-4EE2-4E72-B3FD-8821D27DC9A4}" srcId="{3CC33960-C625-4C81-A8A9-80532BA880DF}" destId="{2005360A-7DB0-47CB-A7B8-80EF3B370678}" srcOrd="0" destOrd="0" parTransId="{460A53C0-1FF4-4811-876C-AC42B736620D}" sibTransId="{8508AC3A-9AFD-4A44-A050-1160078BFB1C}"/>
    <dgm:cxn modelId="{6685473D-BA08-4B93-9176-F2BAE9F09F8C}" type="presOf" srcId="{F102193B-1614-4088-8316-23DA1E66B0D4}" destId="{9D19C9EA-09B9-44A1-96FF-A4D9DFB5A11C}" srcOrd="0" destOrd="0" presId="urn:microsoft.com/office/officeart/2005/8/layout/chevron2"/>
    <dgm:cxn modelId="{06090F65-918A-4142-A73B-A4282221C599}" srcId="{60191330-58FE-47D8-A5ED-8D0F2115EB9B}" destId="{F102193B-1614-4088-8316-23DA1E66B0D4}" srcOrd="0" destOrd="0" parTransId="{8A1C0898-5322-49F7-AE74-3A8933D09EE7}" sibTransId="{ED6B9725-4D56-4BCD-9B54-933764A9A4FC}"/>
    <dgm:cxn modelId="{1BC1B46C-7BC4-4EDB-86C3-91CE6FFF05DD}" type="presOf" srcId="{2005360A-7DB0-47CB-A7B8-80EF3B370678}" destId="{ADB3BA05-FA57-4617-9B36-6150070B7C20}" srcOrd="0" destOrd="0" presId="urn:microsoft.com/office/officeart/2005/8/layout/chevron2"/>
    <dgm:cxn modelId="{49D9326F-CEDE-4BCF-98A6-5A3D90F0189E}" srcId="{8A92D81E-CBCC-49A8-AE59-64823DB53B05}" destId="{0C9744D8-9067-4CF9-B569-6DF81F5DBFD1}" srcOrd="1" destOrd="0" parTransId="{2AAC1B16-BB78-446A-A931-DA464E700058}" sibTransId="{8CDB7B15-2DF3-4536-9D74-F21E9F46F855}"/>
    <dgm:cxn modelId="{BFF7395A-4C60-48D5-9E99-F71B45A9DDA6}" type="presOf" srcId="{0C9744D8-9067-4CF9-B569-6DF81F5DBFD1}" destId="{619633CA-6053-4574-8EB2-F825B25BDDF1}" srcOrd="0" destOrd="0" presId="urn:microsoft.com/office/officeart/2005/8/layout/chevron2"/>
    <dgm:cxn modelId="{B99B5983-386C-4393-AF50-0FF51E8095C3}" type="presOf" srcId="{8A92D81E-CBCC-49A8-AE59-64823DB53B05}" destId="{107C765F-1EF4-483E-824F-9B880E9CCED7}" srcOrd="0" destOrd="0" presId="urn:microsoft.com/office/officeart/2005/8/layout/chevron2"/>
    <dgm:cxn modelId="{A57ACFAB-A79D-47CD-A7ED-5D25F9F21FCB}" srcId="{8A92D81E-CBCC-49A8-AE59-64823DB53B05}" destId="{3CC33960-C625-4C81-A8A9-80532BA880DF}" srcOrd="0" destOrd="0" parTransId="{CD301B07-1477-4803-8B84-3ED275199A75}" sibTransId="{FCEF77D4-5925-4A44-920C-B6A16B806B9C}"/>
    <dgm:cxn modelId="{9CDCFFB1-3BE2-486C-B6B8-BDEC09977662}" type="presOf" srcId="{60191330-58FE-47D8-A5ED-8D0F2115EB9B}" destId="{26D20830-CE89-4D76-AE3D-0937C4913C83}" srcOrd="0" destOrd="0" presId="urn:microsoft.com/office/officeart/2005/8/layout/chevron2"/>
    <dgm:cxn modelId="{290E72B4-EBB5-4C91-B2E7-579B53B1984A}" type="presOf" srcId="{3CC33960-C625-4C81-A8A9-80532BA880DF}" destId="{1D20C358-292C-42FE-A05E-59368114BA19}" srcOrd="0" destOrd="0" presId="urn:microsoft.com/office/officeart/2005/8/layout/chevron2"/>
    <dgm:cxn modelId="{4E0B66B9-2837-436A-8AE6-AE83967D27EB}" srcId="{8A92D81E-CBCC-49A8-AE59-64823DB53B05}" destId="{60191330-58FE-47D8-A5ED-8D0F2115EB9B}" srcOrd="2" destOrd="0" parTransId="{E86157C8-A22B-48D9-B3CE-D1FC22F47FA3}" sibTransId="{07289D84-4A71-44C2-8966-6018AEDAA597}"/>
    <dgm:cxn modelId="{2C496053-2B23-41D3-AE5B-EB69C789657F}" type="presParOf" srcId="{107C765F-1EF4-483E-824F-9B880E9CCED7}" destId="{BE9A0625-045A-45FE-BB1F-D6F7E6A13284}" srcOrd="0" destOrd="0" presId="urn:microsoft.com/office/officeart/2005/8/layout/chevron2"/>
    <dgm:cxn modelId="{EE73ADCA-A6B7-40B0-ABD4-51C2964330F3}" type="presParOf" srcId="{BE9A0625-045A-45FE-BB1F-D6F7E6A13284}" destId="{1D20C358-292C-42FE-A05E-59368114BA19}" srcOrd="0" destOrd="0" presId="urn:microsoft.com/office/officeart/2005/8/layout/chevron2"/>
    <dgm:cxn modelId="{39D67B1A-58D2-474A-BFE0-E16BF7BBDBF8}" type="presParOf" srcId="{BE9A0625-045A-45FE-BB1F-D6F7E6A13284}" destId="{ADB3BA05-FA57-4617-9B36-6150070B7C20}" srcOrd="1" destOrd="0" presId="urn:microsoft.com/office/officeart/2005/8/layout/chevron2"/>
    <dgm:cxn modelId="{A17FCEBE-1848-40B6-9366-A37D1A920F4F}" type="presParOf" srcId="{107C765F-1EF4-483E-824F-9B880E9CCED7}" destId="{7CC2FBBE-5561-43C8-803E-7F81C0E21D6B}" srcOrd="1" destOrd="0" presId="urn:microsoft.com/office/officeart/2005/8/layout/chevron2"/>
    <dgm:cxn modelId="{B8944DEA-E398-4BED-B353-7EBB8C6F4826}" type="presParOf" srcId="{107C765F-1EF4-483E-824F-9B880E9CCED7}" destId="{9B443DAB-36B3-44F4-B836-DC26874322C2}" srcOrd="2" destOrd="0" presId="urn:microsoft.com/office/officeart/2005/8/layout/chevron2"/>
    <dgm:cxn modelId="{7BC1805B-76DA-4830-A070-126A482850E6}" type="presParOf" srcId="{9B443DAB-36B3-44F4-B836-DC26874322C2}" destId="{619633CA-6053-4574-8EB2-F825B25BDDF1}" srcOrd="0" destOrd="0" presId="urn:microsoft.com/office/officeart/2005/8/layout/chevron2"/>
    <dgm:cxn modelId="{F01783EB-FCBA-4A47-A26C-F801DA35F261}" type="presParOf" srcId="{9B443DAB-36B3-44F4-B836-DC26874322C2}" destId="{2BDCE8CC-BB28-4883-B8D2-5749E3F58C86}" srcOrd="1" destOrd="0" presId="urn:microsoft.com/office/officeart/2005/8/layout/chevron2"/>
    <dgm:cxn modelId="{4EE8A7AC-6973-4004-B7FC-6907CE91B547}" type="presParOf" srcId="{107C765F-1EF4-483E-824F-9B880E9CCED7}" destId="{C8158BD3-6B3C-43E3-B709-73B0E22DBC49}" srcOrd="3" destOrd="0" presId="urn:microsoft.com/office/officeart/2005/8/layout/chevron2"/>
    <dgm:cxn modelId="{4B13AC27-9294-4744-A422-0EEDC9D869DA}" type="presParOf" srcId="{107C765F-1EF4-483E-824F-9B880E9CCED7}" destId="{6E8AF0D4-4845-46C6-A57E-EF2BD38812C2}" srcOrd="4" destOrd="0" presId="urn:microsoft.com/office/officeart/2005/8/layout/chevron2"/>
    <dgm:cxn modelId="{92D94B8F-1A3C-4175-94EC-BF27C09E3361}" type="presParOf" srcId="{6E8AF0D4-4845-46C6-A57E-EF2BD38812C2}" destId="{26D20830-CE89-4D76-AE3D-0937C4913C83}" srcOrd="0" destOrd="0" presId="urn:microsoft.com/office/officeart/2005/8/layout/chevron2"/>
    <dgm:cxn modelId="{74C8F420-EDB5-490B-9398-75B675368AF8}" type="presParOf" srcId="{6E8AF0D4-4845-46C6-A57E-EF2BD38812C2}" destId="{9D19C9EA-09B9-44A1-96FF-A4D9DFB5A11C}"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20C358-292C-42FE-A05E-59368114BA19}">
      <dsp:nvSpPr>
        <dsp:cNvPr id="0" name=""/>
        <dsp:cNvSpPr/>
      </dsp:nvSpPr>
      <dsp:spPr>
        <a:xfrm rot="5400000">
          <a:off x="-281612" y="360309"/>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a</a:t>
          </a:r>
        </a:p>
      </dsp:txBody>
      <dsp:txXfrm rot="-5400000">
        <a:off x="1" y="735792"/>
        <a:ext cx="1314192" cy="563225"/>
      </dsp:txXfrm>
    </dsp:sp>
    <dsp:sp modelId="{ADB3BA05-FA57-4617-9B36-6150070B7C20}">
      <dsp:nvSpPr>
        <dsp:cNvPr id="0" name=""/>
        <dsp:cNvSpPr/>
      </dsp:nvSpPr>
      <dsp:spPr>
        <a:xfrm rot="5400000">
          <a:off x="3056514" y="-1663585"/>
          <a:ext cx="1220963"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effectLst/>
              <a:latin typeface="Times New Roman" panose="02020603050405020304" pitchFamily="18" charset="0"/>
              <a:ea typeface="Times New Roman" panose="02020603050405020304" pitchFamily="18" charset="0"/>
            </a:rPr>
            <a:t>Tình</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cảm</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người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dân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Tây</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Nguyên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đối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với</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138339"/>
        <a:ext cx="4646004" cy="1101757"/>
      </dsp:txXfrm>
    </dsp:sp>
    <dsp:sp modelId="{619633CA-6053-4574-8EB2-F825B25BDDF1}">
      <dsp:nvSpPr>
        <dsp:cNvPr id="0" name=""/>
        <dsp:cNvSpPr/>
      </dsp:nvSpPr>
      <dsp:spPr>
        <a:xfrm rot="5400000">
          <a:off x="-281612" y="1971803"/>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b</a:t>
          </a:r>
        </a:p>
      </dsp:txBody>
      <dsp:txXfrm rot="-5400000">
        <a:off x="1" y="2347286"/>
        <a:ext cx="1314192" cy="563225"/>
      </dsp:txXfrm>
    </dsp:sp>
    <dsp:sp modelId="{2BDCE8CC-BB28-4883-B8D2-5749E3F58C86}">
      <dsp:nvSpPr>
        <dsp:cNvPr id="0" name=""/>
        <dsp:cNvSpPr/>
      </dsp:nvSpPr>
      <dsp:spPr>
        <a:xfrm rot="5400000">
          <a:off x="3056835" y="-52451"/>
          <a:ext cx="1220321"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227584" tIns="20320" rIns="20320" bIns="20320" numCol="1" spcCol="1270" anchor="ctr" anchorCtr="0">
          <a:noAutofit/>
        </a:bodyPr>
        <a:lstStyle/>
        <a:p>
          <a:pPr marL="285750" lvl="1" indent="-285750" algn="l" defTabSz="1422400">
            <a:lnSpc>
              <a:spcPct val="90000"/>
            </a:lnSpc>
            <a:spcBef>
              <a:spcPct val="0"/>
            </a:spcBef>
            <a:spcAft>
              <a:spcPct val="15000"/>
            </a:spcAft>
            <a:buChar char="•"/>
          </a:pPr>
          <a:r>
            <a:rPr lang="en-US" sz="3200" kern="1200" dirty="0" err="1">
              <a:effectLst/>
              <a:latin typeface="Times New Roman" panose="02020603050405020304" pitchFamily="18" charset="0"/>
              <a:ea typeface="Times New Roman" panose="02020603050405020304" pitchFamily="18" charset="0"/>
            </a:rPr>
            <a:t>Hình</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dạng</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bên</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ngoài</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của</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nhà</a:t>
          </a:r>
          <a:r>
            <a:rPr lang="en-US" sz="3200" kern="1200" dirty="0">
              <a:effectLst/>
              <a:latin typeface="Times New Roman" panose="02020603050405020304" pitchFamily="18" charset="0"/>
              <a:ea typeface="Times New Roman" panose="02020603050405020304" pitchFamily="18" charset="0"/>
            </a:rPr>
            <a:t> </a:t>
          </a:r>
          <a:r>
            <a:rPr lang="en-US" sz="3200" kern="1200" dirty="0" err="1">
              <a:effectLst/>
              <a:latin typeface="Times New Roman" panose="02020603050405020304" pitchFamily="18" charset="0"/>
              <a:ea typeface="Times New Roman" panose="02020603050405020304" pitchFamily="18" charset="0"/>
            </a:rPr>
            <a:t>rông</a:t>
          </a:r>
          <a:r>
            <a:rPr lang="en-US" sz="32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1749762"/>
        <a:ext cx="4646036" cy="1101179"/>
      </dsp:txXfrm>
    </dsp:sp>
    <dsp:sp modelId="{26D20830-CE89-4D76-AE3D-0937C4913C83}">
      <dsp:nvSpPr>
        <dsp:cNvPr id="0" name=""/>
        <dsp:cNvSpPr/>
      </dsp:nvSpPr>
      <dsp:spPr>
        <a:xfrm rot="5400000">
          <a:off x="-281612" y="3657944"/>
          <a:ext cx="1877417" cy="1314192"/>
        </a:xfrm>
        <a:prstGeom prst="chevron">
          <a:avLst/>
        </a:prstGeom>
        <a:gradFill rotWithShape="0">
          <a:gsLst>
            <a:gs pos="0">
              <a:schemeClr val="accent2">
                <a:hueOff val="0"/>
                <a:satOff val="0"/>
                <a:lumOff val="0"/>
                <a:alphaOff val="0"/>
                <a:tint val="48000"/>
                <a:satMod val="138000"/>
              </a:schemeClr>
            </a:gs>
            <a:gs pos="25000">
              <a:schemeClr val="accent2">
                <a:hueOff val="0"/>
                <a:satOff val="0"/>
                <a:lumOff val="0"/>
                <a:alphaOff val="0"/>
                <a:tint val="85000"/>
              </a:schemeClr>
            </a:gs>
            <a:gs pos="40000">
              <a:schemeClr val="accent2">
                <a:hueOff val="0"/>
                <a:satOff val="0"/>
                <a:lumOff val="0"/>
                <a:alphaOff val="0"/>
                <a:tint val="92000"/>
              </a:schemeClr>
            </a:gs>
            <a:gs pos="50000">
              <a:schemeClr val="accent2">
                <a:hueOff val="0"/>
                <a:satOff val="0"/>
                <a:lumOff val="0"/>
                <a:alphaOff val="0"/>
                <a:tint val="93000"/>
              </a:schemeClr>
            </a:gs>
            <a:gs pos="60000">
              <a:schemeClr val="accent2">
                <a:hueOff val="0"/>
                <a:satOff val="0"/>
                <a:lumOff val="0"/>
                <a:alphaOff val="0"/>
                <a:tint val="92000"/>
              </a:schemeClr>
            </a:gs>
            <a:gs pos="75000">
              <a:schemeClr val="accent2">
                <a:hueOff val="0"/>
                <a:satOff val="0"/>
                <a:lumOff val="0"/>
                <a:alphaOff val="0"/>
                <a:tint val="83000"/>
                <a:satMod val="108000"/>
              </a:schemeClr>
            </a:gs>
            <a:gs pos="100000">
              <a:schemeClr val="accent2">
                <a:hueOff val="0"/>
                <a:satOff val="0"/>
                <a:lumOff val="0"/>
                <a:alphaOff val="0"/>
                <a:tint val="48000"/>
                <a:satMod val="150000"/>
              </a:schemeClr>
            </a:gs>
          </a:gsLst>
          <a:lin ang="5400000" scaled="0"/>
        </a:gradFill>
        <a:ln w="12000" cap="flat" cmpd="sng" algn="ctr">
          <a:solidFill>
            <a:schemeClr val="accent2">
              <a:hueOff val="0"/>
              <a:satOff val="0"/>
              <a:lumOff val="0"/>
              <a:alphaOff val="0"/>
            </a:schemeClr>
          </a:solidFill>
          <a:prstDash val="solid"/>
        </a:ln>
        <a:effectLst>
          <a:glow rad="63500">
            <a:schemeClr val="accent2">
              <a:hueOff val="0"/>
              <a:satOff val="0"/>
              <a:lumOff val="0"/>
              <a:alphaOff val="0"/>
              <a:alpha val="45000"/>
              <a:satMod val="120000"/>
            </a:schemeClr>
          </a:glo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en-US" sz="3600" kern="1200" dirty="0"/>
            <a:t>c</a:t>
          </a:r>
        </a:p>
      </dsp:txBody>
      <dsp:txXfrm rot="-5400000">
        <a:off x="1" y="4033427"/>
        <a:ext cx="1314192" cy="563225"/>
      </dsp:txXfrm>
    </dsp:sp>
    <dsp:sp modelId="{9D19C9EA-09B9-44A1-96FF-A4D9DFB5A11C}">
      <dsp:nvSpPr>
        <dsp:cNvPr id="0" name=""/>
        <dsp:cNvSpPr/>
      </dsp:nvSpPr>
      <dsp:spPr>
        <a:xfrm rot="5400000">
          <a:off x="3056835" y="1633688"/>
          <a:ext cx="1220321" cy="4705607"/>
        </a:xfrm>
        <a:prstGeom prst="round2SameRect">
          <a:avLst/>
        </a:prstGeom>
        <a:solidFill>
          <a:schemeClr val="lt1">
            <a:alpha val="90000"/>
            <a:hueOff val="0"/>
            <a:satOff val="0"/>
            <a:lumOff val="0"/>
            <a:alphaOff val="0"/>
          </a:schemeClr>
        </a:solidFill>
        <a:ln w="12000" cap="flat" cmpd="sng" algn="ctr">
          <a:solidFill>
            <a:schemeClr val="accent2">
              <a:hueOff val="0"/>
              <a:satOff val="0"/>
              <a:lumOff val="0"/>
              <a:alphaOff val="0"/>
            </a:schemeClr>
          </a:solidFill>
          <a:prstDash val="solid"/>
        </a:ln>
        <a:effectLst>
          <a:glow rad="63500">
            <a:schemeClr val="lt1">
              <a:alpha val="90000"/>
              <a:hueOff val="0"/>
              <a:satOff val="0"/>
              <a:lumOff val="0"/>
              <a:alphaOff val="0"/>
              <a:alpha val="45000"/>
              <a:satMod val="120000"/>
            </a:schemeClr>
          </a:glow>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199136" tIns="17780" rIns="17780" bIns="17780" numCol="1" spcCol="1270" anchor="ctr" anchorCtr="0">
          <a:noAutofit/>
        </a:bodyPr>
        <a:lstStyle/>
        <a:p>
          <a:pPr marL="285750" lvl="1" indent="-285750" algn="l" defTabSz="1244600">
            <a:lnSpc>
              <a:spcPct val="90000"/>
            </a:lnSpc>
            <a:spcBef>
              <a:spcPct val="0"/>
            </a:spcBef>
            <a:spcAft>
              <a:spcPct val="15000"/>
            </a:spcAft>
            <a:buChar char="•"/>
          </a:pPr>
          <a:r>
            <a:rPr lang="en-US" sz="2800" kern="1200" dirty="0" err="1">
              <a:effectLst/>
              <a:latin typeface="Times New Roman" panose="02020603050405020304" pitchFamily="18" charset="0"/>
              <a:ea typeface="Times New Roman" panose="02020603050405020304" pitchFamily="18" charset="0"/>
            </a:rPr>
            <a:t>Kiến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trúc</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bên</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trong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của</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và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những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sinh</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hoạt</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cộng</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đồng</a:t>
          </a:r>
          <a:r>
            <a:rPr lang="en-US" sz="2800" kern="1200" dirty="0">
              <a:effectLst/>
              <a:latin typeface="Times New Roman" panose="02020603050405020304" pitchFamily="18" charset="0"/>
              <a:ea typeface="Times New Roman" panose="02020603050405020304" pitchFamily="18" charset="0"/>
            </a:rPr>
            <a:t> ở </a:t>
          </a:r>
          <a:r>
            <a:rPr lang="en-US" sz="2800" kern="1200" dirty="0" err="1">
              <a:effectLst/>
              <a:latin typeface="Times New Roman" panose="02020603050405020304" pitchFamily="18" charset="0"/>
              <a:ea typeface="Times New Roman" panose="02020603050405020304" pitchFamily="18" charset="0"/>
            </a:rPr>
            <a:t>nhà</a:t>
          </a:r>
          <a:r>
            <a:rPr lang="en-US" sz="2800" kern="1200" dirty="0">
              <a:effectLst/>
              <a:latin typeface="Times New Roman" panose="02020603050405020304" pitchFamily="18" charset="0"/>
              <a:ea typeface="Times New Roman" panose="02020603050405020304" pitchFamily="18" charset="0"/>
            </a:rPr>
            <a:t> </a:t>
          </a:r>
          <a:r>
            <a:rPr lang="en-US" sz="2800" kern="1200" dirty="0" err="1">
              <a:effectLst/>
              <a:latin typeface="Times New Roman" panose="02020603050405020304" pitchFamily="18" charset="0"/>
              <a:ea typeface="Times New Roman" panose="02020603050405020304" pitchFamily="18" charset="0"/>
            </a:rPr>
            <a:t>rông</a:t>
          </a:r>
          <a:r>
            <a:rPr lang="en-US" sz="2800" kern="1200" dirty="0">
              <a:effectLst/>
              <a:latin typeface="Times New Roman" panose="02020603050405020304" pitchFamily="18" charset="0"/>
              <a:ea typeface="Times New Roman" panose="02020603050405020304" pitchFamily="18" charset="0"/>
            </a:rPr>
            <a:t>.</a:t>
          </a:r>
          <a:endParaRPr lang="en-US" sz="3600" kern="1200" dirty="0">
            <a:latin typeface="UTM Avo"/>
          </a:endParaRPr>
        </a:p>
      </dsp:txBody>
      <dsp:txXfrm rot="-5400000">
        <a:off x="1314193" y="3435902"/>
        <a:ext cx="4646036" cy="1101179"/>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17742FC-62BB-4B81-9CA5-3B750A4B4580}" type="datetimeFigureOut">
              <a:rPr lang="zh-CN" altLang="en-US" smtClean="0"/>
              <a:pPr/>
              <a:t>2024/4/8</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67E82F1-5B17-4D95-A6D6-EB96F2D72B61}" type="slidenum">
              <a:rPr lang="zh-CN" altLang="en-US" smtClean="0"/>
              <a:pPr/>
              <a:t>‹#›</a:t>
            </a:fld>
            <a:endParaRPr lang="zh-CN" altLang="en-US"/>
          </a:p>
        </p:txBody>
      </p:sp>
    </p:spTree>
    <p:extLst>
      <p:ext uri="{BB962C8B-B14F-4D97-AF65-F5344CB8AC3E}">
        <p14:creationId xmlns:p14="http://schemas.microsoft.com/office/powerpoint/2010/main" val="424251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06024D97-E667-405D-B634-E583E2108D71}" type="datetimeFigureOut">
              <a:rPr lang="zh-CN" altLang="en-US"/>
              <a:pPr>
                <a:defRPr/>
              </a:pPr>
              <a:t>2024/4/8</a:t>
            </a:fld>
            <a:endParaRPr lang="zh-CN" alt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noProof="0"/>
              <a:t>单击此处编辑母版文本样式</a:t>
            </a:r>
          </a:p>
          <a:p>
            <a:pPr lvl="1"/>
            <a:r>
              <a:rPr lang="zh-CN" altLang="en-US" noProof="0"/>
              <a:t>第二级</a:t>
            </a:r>
          </a:p>
          <a:p>
            <a:pPr lvl="2"/>
            <a:r>
              <a:rPr lang="zh-CN" altLang="en-US" noProof="0"/>
              <a:t>第三级</a:t>
            </a:r>
          </a:p>
          <a:p>
            <a:pPr lvl="3"/>
            <a:r>
              <a:rPr lang="zh-CN" altLang="en-US" noProof="0"/>
              <a:t>第四级</a:t>
            </a:r>
          </a:p>
          <a:p>
            <a:pPr lvl="4"/>
            <a:r>
              <a:rPr lang="zh-CN" altLang="en-US" noProof="0"/>
              <a:t>第五级</a:t>
            </a:r>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18F03C3-53C1-4F10-8DAF-D1F318E96C6E}" type="slidenum">
              <a:rPr lang="zh-CN" altLang="en-US"/>
              <a:pPr/>
              <a:t>‹#›</a:t>
            </a:fld>
            <a:endParaRPr lang="zh-CN" altLang="en-US"/>
          </a:p>
        </p:txBody>
      </p:sp>
    </p:spTree>
    <p:extLst>
      <p:ext uri="{BB962C8B-B14F-4D97-AF65-F5344CB8AC3E}">
        <p14:creationId xmlns:p14="http://schemas.microsoft.com/office/powerpoint/2010/main" val="206054043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300" kern="1200">
        <a:solidFill>
          <a:schemeClr val="tx1"/>
        </a:solidFill>
        <a:latin typeface="+mn-lt"/>
        <a:ea typeface="+mn-ea"/>
        <a:cs typeface="+mn-cs"/>
      </a:defRPr>
    </a:lvl1pPr>
    <a:lvl2pPr marL="455613" algn="l" rtl="0" eaLnBrk="0" fontAlgn="base" hangingPunct="0">
      <a:spcBef>
        <a:spcPct val="30000"/>
      </a:spcBef>
      <a:spcAft>
        <a:spcPct val="0"/>
      </a:spcAft>
      <a:defRPr sz="1300" kern="1200">
        <a:solidFill>
          <a:schemeClr val="tx1"/>
        </a:solidFill>
        <a:latin typeface="+mn-lt"/>
        <a:ea typeface="+mn-ea"/>
        <a:cs typeface="+mn-cs"/>
      </a:defRPr>
    </a:lvl2pPr>
    <a:lvl3pPr marL="912813" algn="l" rtl="0" eaLnBrk="0" fontAlgn="base" hangingPunct="0">
      <a:spcBef>
        <a:spcPct val="30000"/>
      </a:spcBef>
      <a:spcAft>
        <a:spcPct val="0"/>
      </a:spcAft>
      <a:defRPr sz="1300" kern="1200">
        <a:solidFill>
          <a:schemeClr val="tx1"/>
        </a:solidFill>
        <a:latin typeface="+mn-lt"/>
        <a:ea typeface="+mn-ea"/>
        <a:cs typeface="+mn-cs"/>
      </a:defRPr>
    </a:lvl3pPr>
    <a:lvl4pPr marL="1370013" algn="l" rtl="0" eaLnBrk="0" fontAlgn="base" hangingPunct="0">
      <a:spcBef>
        <a:spcPct val="30000"/>
      </a:spcBef>
      <a:spcAft>
        <a:spcPct val="0"/>
      </a:spcAft>
      <a:defRPr sz="1300" kern="1200">
        <a:solidFill>
          <a:schemeClr val="tx1"/>
        </a:solidFill>
        <a:latin typeface="+mn-lt"/>
        <a:ea typeface="+mn-ea"/>
        <a:cs typeface="+mn-cs"/>
      </a:defRPr>
    </a:lvl4pPr>
    <a:lvl5pPr marL="1827213" algn="l" rtl="0" eaLnBrk="0" fontAlgn="base" hangingPunct="0">
      <a:spcBef>
        <a:spcPct val="30000"/>
      </a:spcBef>
      <a:spcAft>
        <a:spcPct val="0"/>
      </a:spcAft>
      <a:defRPr sz="1300" kern="1200">
        <a:solidFill>
          <a:schemeClr val="tx1"/>
        </a:solidFill>
        <a:latin typeface="+mn-lt"/>
        <a:ea typeface="+mn-ea"/>
        <a:cs typeface="+mn-cs"/>
      </a:defRPr>
    </a:lvl5pPr>
    <a:lvl6pPr marL="2285493" algn="l" defTabSz="914197" rtl="0" eaLnBrk="1" latinLnBrk="0" hangingPunct="1">
      <a:defRPr sz="1300" kern="1200">
        <a:solidFill>
          <a:schemeClr val="tx1"/>
        </a:solidFill>
        <a:latin typeface="+mn-lt"/>
        <a:ea typeface="+mn-ea"/>
        <a:cs typeface="+mn-cs"/>
      </a:defRPr>
    </a:lvl6pPr>
    <a:lvl7pPr marL="2742592" algn="l" defTabSz="914197" rtl="0" eaLnBrk="1" latinLnBrk="0" hangingPunct="1">
      <a:defRPr sz="1300" kern="1200">
        <a:solidFill>
          <a:schemeClr val="tx1"/>
        </a:solidFill>
        <a:latin typeface="+mn-lt"/>
        <a:ea typeface="+mn-ea"/>
        <a:cs typeface="+mn-cs"/>
      </a:defRPr>
    </a:lvl7pPr>
    <a:lvl8pPr marL="3199692" algn="l" defTabSz="914197" rtl="0" eaLnBrk="1" latinLnBrk="0" hangingPunct="1">
      <a:defRPr sz="1300" kern="1200">
        <a:solidFill>
          <a:schemeClr val="tx1"/>
        </a:solidFill>
        <a:latin typeface="+mn-lt"/>
        <a:ea typeface="+mn-ea"/>
        <a:cs typeface="+mn-cs"/>
      </a:defRPr>
    </a:lvl8pPr>
    <a:lvl9pPr marL="3656788" algn="l" defTabSz="914197"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5218339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26B02EC-97C0-4E19-AA45-E904FCC1D11E}" type="slidenum">
              <a:rPr kumimoji="0" lang="en-GB"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GB"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27959814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7771117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15</a:t>
            </a:fld>
            <a:endParaRPr lang="zh-CN" altLang="en-US"/>
          </a:p>
        </p:txBody>
      </p:sp>
    </p:spTree>
    <p:extLst>
      <p:ext uri="{BB962C8B-B14F-4D97-AF65-F5344CB8AC3E}">
        <p14:creationId xmlns:p14="http://schemas.microsoft.com/office/powerpoint/2010/main" val="372916219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16</a:t>
            </a:fld>
            <a:endParaRPr lang="en-GB"/>
          </a:p>
        </p:txBody>
      </p:sp>
    </p:spTree>
    <p:extLst>
      <p:ext uri="{BB962C8B-B14F-4D97-AF65-F5344CB8AC3E}">
        <p14:creationId xmlns:p14="http://schemas.microsoft.com/office/powerpoint/2010/main" val="39961385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17</a:t>
            </a:fld>
            <a:endParaRPr lang="zh-CN" altLang="en-US"/>
          </a:p>
        </p:txBody>
      </p:sp>
    </p:spTree>
    <p:extLst>
      <p:ext uri="{BB962C8B-B14F-4D97-AF65-F5344CB8AC3E}">
        <p14:creationId xmlns:p14="http://schemas.microsoft.com/office/powerpoint/2010/main" val="122849648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449022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My First Template</a:t>
            </a:r>
          </a:p>
        </p:txBody>
      </p:sp>
    </p:spTree>
    <p:extLst>
      <p:ext uri="{BB962C8B-B14F-4D97-AF65-F5344CB8AC3E}">
        <p14:creationId xmlns:p14="http://schemas.microsoft.com/office/powerpoint/2010/main" val="254062943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20</a:t>
            </a:fld>
            <a:endParaRPr lang="zh-CN" altLang="en-US"/>
          </a:p>
        </p:txBody>
      </p:sp>
    </p:spTree>
    <p:extLst>
      <p:ext uri="{BB962C8B-B14F-4D97-AF65-F5344CB8AC3E}">
        <p14:creationId xmlns:p14="http://schemas.microsoft.com/office/powerpoint/2010/main" val="20641157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21</a:t>
            </a:fld>
            <a:endParaRPr lang="zh-CN" altLang="en-US"/>
          </a:p>
        </p:txBody>
      </p:sp>
    </p:spTree>
    <p:extLst>
      <p:ext uri="{BB962C8B-B14F-4D97-AF65-F5344CB8AC3E}">
        <p14:creationId xmlns:p14="http://schemas.microsoft.com/office/powerpoint/2010/main" val="1761407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a:t>
            </a:fld>
            <a:endParaRPr lang="zh-CN" altLang="en-US"/>
          </a:p>
        </p:txBody>
      </p:sp>
    </p:spTree>
    <p:extLst>
      <p:ext uri="{BB962C8B-B14F-4D97-AF65-F5344CB8AC3E}">
        <p14:creationId xmlns:p14="http://schemas.microsoft.com/office/powerpoint/2010/main" val="19989005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22</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3844043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23</a:t>
            </a:fld>
            <a:endParaRPr lang="zh-CN" altLang="en-US"/>
          </a:p>
        </p:txBody>
      </p:sp>
    </p:spTree>
    <p:extLst>
      <p:ext uri="{BB962C8B-B14F-4D97-AF65-F5344CB8AC3E}">
        <p14:creationId xmlns:p14="http://schemas.microsoft.com/office/powerpoint/2010/main" val="77345028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24</a:t>
            </a:fld>
            <a:endParaRPr lang="zh-CN" altLang="en-US"/>
          </a:p>
        </p:txBody>
      </p:sp>
    </p:spTree>
    <p:extLst>
      <p:ext uri="{BB962C8B-B14F-4D97-AF65-F5344CB8AC3E}">
        <p14:creationId xmlns:p14="http://schemas.microsoft.com/office/powerpoint/2010/main" val="34325127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25</a:t>
            </a:fld>
            <a:endParaRPr lang="zh-CN" altLang="en-US"/>
          </a:p>
        </p:txBody>
      </p:sp>
    </p:spTree>
    <p:extLst>
      <p:ext uri="{BB962C8B-B14F-4D97-AF65-F5344CB8AC3E}">
        <p14:creationId xmlns:p14="http://schemas.microsoft.com/office/powerpoint/2010/main" val="31064374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3</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9768E5DE-3264-4330-84DB-16D0AE5DCE31}" type="slidenum">
              <a:rPr lang="zh-CN" altLang="en-US" smtClean="0"/>
              <a:pPr/>
              <a:t>4</a:t>
            </a:fld>
            <a:endParaRPr lang="zh-CN" altLang="en-US"/>
          </a:p>
        </p:txBody>
      </p:sp>
    </p:spTree>
    <p:extLst>
      <p:ext uri="{BB962C8B-B14F-4D97-AF65-F5344CB8AC3E}">
        <p14:creationId xmlns:p14="http://schemas.microsoft.com/office/powerpoint/2010/main" val="11847780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5</a:t>
            </a:fld>
            <a:endParaRPr lang="zh-CN" altLang="en-US"/>
          </a:p>
        </p:txBody>
      </p:sp>
    </p:spTree>
    <p:extLst>
      <p:ext uri="{BB962C8B-B14F-4D97-AF65-F5344CB8AC3E}">
        <p14:creationId xmlns:p14="http://schemas.microsoft.com/office/powerpoint/2010/main" val="14164137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418F03C3-53C1-4F10-8DAF-D1F318E96C6E}"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pitchFamily="34" charset="0"/>
                <a:ea typeface="宋体" panose="02010600030101010101" pitchFamily="2" charset="-122"/>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965105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9</a:t>
            </a:fld>
            <a:endParaRPr lang="en-GB"/>
          </a:p>
        </p:txBody>
      </p:sp>
    </p:spTree>
    <p:extLst>
      <p:ext uri="{BB962C8B-B14F-4D97-AF65-F5344CB8AC3E}">
        <p14:creationId xmlns:p14="http://schemas.microsoft.com/office/powerpoint/2010/main" val="4348933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pPr/>
              <a:t>10</a:t>
            </a:fld>
            <a:endParaRPr lang="zh-CN" altLang="en-US"/>
          </a:p>
        </p:txBody>
      </p:sp>
    </p:spTree>
    <p:extLst>
      <p:ext uri="{BB962C8B-B14F-4D97-AF65-F5344CB8AC3E}">
        <p14:creationId xmlns:p14="http://schemas.microsoft.com/office/powerpoint/2010/main" val="23172144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A26B02EC-97C0-4E19-AA45-E904FCC1D11E}" type="slidenum">
              <a:rPr lang="en-GB" smtClean="0"/>
              <a:pPr/>
              <a:t>11</a:t>
            </a:fld>
            <a:endParaRPr lang="en-GB"/>
          </a:p>
        </p:txBody>
      </p:sp>
    </p:spTree>
    <p:extLst>
      <p:ext uri="{BB962C8B-B14F-4D97-AF65-F5344CB8AC3E}">
        <p14:creationId xmlns:p14="http://schemas.microsoft.com/office/powerpoint/2010/main" val="43489334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4_空白">
    <p:bg>
      <p:bgRef idx="1001">
        <a:schemeClr val="bg1"/>
      </p:bgRef>
    </p:bg>
    <p:spTree>
      <p:nvGrpSpPr>
        <p:cNvPr id="1" name=""/>
        <p:cNvGrpSpPr/>
        <p:nvPr/>
      </p:nvGrpSpPr>
      <p:grpSpPr>
        <a:xfrm>
          <a:off x="0" y="0"/>
          <a:ext cx="0" cy="0"/>
          <a:chOff x="0" y="0"/>
          <a:chExt cx="0" cy="0"/>
        </a:xfrm>
      </p:grpSpPr>
      <p:sp>
        <p:nvSpPr>
          <p:cNvPr id="4" name="矩形 3"/>
          <p:cNvSpPr/>
          <p:nvPr userDrawn="1"/>
        </p:nvSpPr>
        <p:spPr>
          <a:xfrm>
            <a:off x="0" y="0"/>
            <a:ext cx="12858750" cy="7232650"/>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extLst>
      <p:ext uri="{BB962C8B-B14F-4D97-AF65-F5344CB8AC3E}">
        <p14:creationId xmlns:p14="http://schemas.microsoft.com/office/powerpoint/2010/main" val="3727775513"/>
      </p:ext>
    </p:extLst>
  </p:cSld>
  <p:clrMapOvr>
    <a:overrideClrMapping bg1="lt1" tx1="dk1" bg2="lt2" tx2="dk2" accent1="accent1" accent2="accent2" accent3="accent3" accent4="accent4" accent5="accent5" accent6="accent6" hlink="hlink" folHlink="folHlink"/>
  </p:clrMapOvr>
  <p:transition spd="slow" advTm="3000">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4/8/2024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2625643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21469" y="191977"/>
            <a:ext cx="2115220" cy="817022"/>
          </a:xfrm>
        </p:spPr>
        <p:txBody>
          <a:bodyPr anchor="b"/>
          <a:lstStyle>
            <a:lvl1pPr algn="l">
              <a:defRPr sz="1406" b="1"/>
            </a:lvl1pPr>
          </a:lstStyle>
          <a:p>
            <a:r>
              <a:rPr lang="en-US"/>
              <a:t>Click to edit Master title style</a:t>
            </a:r>
          </a:p>
        </p:txBody>
      </p:sp>
      <p:sp>
        <p:nvSpPr>
          <p:cNvPr id="3" name="Content Placeholder 2"/>
          <p:cNvSpPr>
            <a:spLocks noGrp="1"/>
          </p:cNvSpPr>
          <p:nvPr>
            <p:ph idx="1"/>
          </p:nvPr>
        </p:nvSpPr>
        <p:spPr>
          <a:xfrm>
            <a:off x="2513708" y="191979"/>
            <a:ext cx="3594199" cy="4115244"/>
          </a:xfrm>
        </p:spPr>
        <p:txBody>
          <a:bodyPr/>
          <a:lstStyle>
            <a:lvl1pPr>
              <a:defRPr sz="2249"/>
            </a:lvl1pPr>
            <a:lvl2pPr>
              <a:defRPr sz="1969"/>
            </a:lvl2pPr>
            <a:lvl3pPr>
              <a:defRPr sz="1687"/>
            </a:lvl3pPr>
            <a:lvl4pPr>
              <a:defRPr sz="1406"/>
            </a:lvl4pPr>
            <a:lvl5pPr>
              <a:defRPr sz="1406"/>
            </a:lvl5pPr>
            <a:lvl6pPr>
              <a:defRPr sz="1406"/>
            </a:lvl6pPr>
            <a:lvl7pPr>
              <a:defRPr sz="1406"/>
            </a:lvl7pPr>
            <a:lvl8pPr>
              <a:defRPr sz="1406"/>
            </a:lvl8pPr>
            <a:lvl9pPr>
              <a:defRPr sz="140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21469" y="1009001"/>
            <a:ext cx="2115220" cy="3298222"/>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35454990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60203" y="3375237"/>
            <a:ext cx="3857625" cy="398465"/>
          </a:xfrm>
        </p:spPr>
        <p:txBody>
          <a:bodyPr anchor="b"/>
          <a:lstStyle>
            <a:lvl1pPr algn="l">
              <a:defRPr sz="1406" b="1"/>
            </a:lvl1pPr>
          </a:lstStyle>
          <a:p>
            <a:r>
              <a:rPr lang="en-US"/>
              <a:t>Click to edit Master title style</a:t>
            </a:r>
          </a:p>
        </p:txBody>
      </p:sp>
      <p:sp>
        <p:nvSpPr>
          <p:cNvPr id="3" name="Picture Placeholder 2"/>
          <p:cNvSpPr>
            <a:spLocks noGrp="1"/>
          </p:cNvSpPr>
          <p:nvPr>
            <p:ph type="pic" idx="1"/>
          </p:nvPr>
        </p:nvSpPr>
        <p:spPr>
          <a:xfrm>
            <a:off x="1260203" y="430834"/>
            <a:ext cx="3857625" cy="2893060"/>
          </a:xfrm>
        </p:spPr>
        <p:txBody>
          <a:bodyPr/>
          <a:lstStyle>
            <a:lvl1pPr marL="0" indent="0">
              <a:buNone/>
              <a:defRPr sz="2249"/>
            </a:lvl1pPr>
            <a:lvl2pPr marL="321458" indent="0">
              <a:buNone/>
              <a:defRPr sz="1969"/>
            </a:lvl2pPr>
            <a:lvl3pPr marL="642916" indent="0">
              <a:buNone/>
              <a:defRPr sz="1687"/>
            </a:lvl3pPr>
            <a:lvl4pPr marL="964375" indent="0">
              <a:buNone/>
              <a:defRPr sz="1406"/>
            </a:lvl4pPr>
            <a:lvl5pPr marL="1285833" indent="0">
              <a:buNone/>
              <a:defRPr sz="1406"/>
            </a:lvl5pPr>
            <a:lvl6pPr marL="1607291" indent="0">
              <a:buNone/>
              <a:defRPr sz="1406"/>
            </a:lvl6pPr>
            <a:lvl7pPr marL="1928748" indent="0">
              <a:buNone/>
              <a:defRPr sz="1406"/>
            </a:lvl7pPr>
            <a:lvl8pPr marL="2250207" indent="0">
              <a:buNone/>
              <a:defRPr sz="1406"/>
            </a:lvl8pPr>
            <a:lvl9pPr marL="2571665" indent="0">
              <a:buNone/>
              <a:defRPr sz="1406"/>
            </a:lvl9pPr>
          </a:lstStyle>
          <a:p>
            <a:endParaRPr lang="en-US"/>
          </a:p>
        </p:txBody>
      </p:sp>
      <p:sp>
        <p:nvSpPr>
          <p:cNvPr id="4" name="Text Placeholder 3"/>
          <p:cNvSpPr>
            <a:spLocks noGrp="1"/>
          </p:cNvSpPr>
          <p:nvPr>
            <p:ph type="body" sz="half" idx="2"/>
          </p:nvPr>
        </p:nvSpPr>
        <p:spPr>
          <a:xfrm>
            <a:off x="1260203" y="3773703"/>
            <a:ext cx="3857625" cy="565888"/>
          </a:xfrm>
        </p:spPr>
        <p:txBody>
          <a:bodyPr/>
          <a:lstStyle>
            <a:lvl1pPr marL="0" indent="0">
              <a:buNone/>
              <a:defRPr sz="984"/>
            </a:lvl1pPr>
            <a:lvl2pPr marL="321458" indent="0">
              <a:buNone/>
              <a:defRPr sz="844"/>
            </a:lvl2pPr>
            <a:lvl3pPr marL="642916" indent="0">
              <a:buNone/>
              <a:defRPr sz="703"/>
            </a:lvl3pPr>
            <a:lvl4pPr marL="964375" indent="0">
              <a:buNone/>
              <a:defRPr sz="633"/>
            </a:lvl4pPr>
            <a:lvl5pPr marL="1285833" indent="0">
              <a:buNone/>
              <a:defRPr sz="633"/>
            </a:lvl5pPr>
            <a:lvl6pPr marL="1607291" indent="0">
              <a:buNone/>
              <a:defRPr sz="633"/>
            </a:lvl6pPr>
            <a:lvl7pPr marL="1928748" indent="0">
              <a:buNone/>
              <a:defRPr sz="633"/>
            </a:lvl7pPr>
            <a:lvl8pPr marL="2250207" indent="0">
              <a:buNone/>
              <a:defRPr sz="633"/>
            </a:lvl8pPr>
            <a:lvl9pPr marL="2571665" indent="0">
              <a:buNone/>
              <a:defRPr sz="633"/>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677592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995005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661297" y="193095"/>
            <a:ext cx="1446609" cy="411412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21469" y="193095"/>
            <a:ext cx="4232672" cy="411412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0403077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4238778"/>
      </p:ext>
    </p:extLst>
  </p:cSld>
  <p:clrMapOvr>
    <a:masterClrMapping/>
  </p:clrMapOvr>
  <p:transition spd="slow" advTm="3000">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
        <p:nvSpPr>
          <p:cNvPr id="4" name="日期占位符 3"/>
          <p:cNvSpPr>
            <a:spLocks noGrp="1"/>
          </p:cNvSpPr>
          <p:nvPr>
            <p:ph type="dt" sz="half" idx="10"/>
          </p:nvPr>
        </p:nvSpPr>
        <p:spPr/>
        <p:txBody>
          <a:bodyPr/>
          <a:lstStyle/>
          <a:p>
            <a:fld id="{44E5CC29-D4C1-43AF-92DE-EAC9F1236EA8}" type="datetime1">
              <a:rPr lang="zh-CN" altLang="en-US" smtClean="0"/>
              <a:pPr/>
              <a:t>2024/4/8</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87115745-2F8B-4195-AD23-8A2542AF7C2C}" type="slidenum">
              <a:rPr lang="zh-CN" altLang="en-US" smtClean="0"/>
              <a:pPr/>
              <a:t>‹#›</a:t>
            </a:fld>
            <a:endParaRPr lang="zh-CN" altLang="en-US"/>
          </a:p>
        </p:txBody>
      </p:sp>
    </p:spTree>
    <p:extLst>
      <p:ext uri="{BB962C8B-B14F-4D97-AF65-F5344CB8AC3E}">
        <p14:creationId xmlns:p14="http://schemas.microsoft.com/office/powerpoint/2010/main" val="3591875855"/>
      </p:ext>
    </p:extLst>
  </p:cSld>
  <p:clrMapOvr>
    <a:masterClrMapping/>
  </p:clrMapOvr>
  <p:transition spd="slow" advTm="3000">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82203" y="1497873"/>
            <a:ext cx="5464969" cy="1033555"/>
          </a:xfrm>
        </p:spPr>
        <p:txBody>
          <a:bodyPr/>
          <a:lstStyle/>
          <a:p>
            <a:r>
              <a:rPr lang="en-US"/>
              <a:t>Click to edit Master title style</a:t>
            </a:r>
          </a:p>
        </p:txBody>
      </p:sp>
      <p:sp>
        <p:nvSpPr>
          <p:cNvPr id="3" name="Subtitle 2"/>
          <p:cNvSpPr>
            <a:spLocks noGrp="1"/>
          </p:cNvSpPr>
          <p:nvPr>
            <p:ph type="subTitle" idx="1"/>
          </p:nvPr>
        </p:nvSpPr>
        <p:spPr>
          <a:xfrm>
            <a:off x="964406" y="2732335"/>
            <a:ext cx="4500563" cy="1232229"/>
          </a:xfrm>
        </p:spPr>
        <p:txBody>
          <a:bodyPr/>
          <a:lstStyle>
            <a:lvl1pPr marL="0" indent="0" algn="ctr">
              <a:buNone/>
              <a:defRPr>
                <a:solidFill>
                  <a:schemeClr val="tx1">
                    <a:tint val="75000"/>
                  </a:schemeClr>
                </a:solidFill>
              </a:defRPr>
            </a:lvl1pPr>
            <a:lvl2pPr marL="321458" indent="0" algn="ctr">
              <a:buNone/>
              <a:defRPr>
                <a:solidFill>
                  <a:schemeClr val="tx1">
                    <a:tint val="75000"/>
                  </a:schemeClr>
                </a:solidFill>
              </a:defRPr>
            </a:lvl2pPr>
            <a:lvl3pPr marL="642916" indent="0" algn="ctr">
              <a:buNone/>
              <a:defRPr>
                <a:solidFill>
                  <a:schemeClr val="tx1">
                    <a:tint val="75000"/>
                  </a:schemeClr>
                </a:solidFill>
              </a:defRPr>
            </a:lvl3pPr>
            <a:lvl4pPr marL="964375" indent="0" algn="ctr">
              <a:buNone/>
              <a:defRPr>
                <a:solidFill>
                  <a:schemeClr val="tx1">
                    <a:tint val="75000"/>
                  </a:schemeClr>
                </a:solidFill>
              </a:defRPr>
            </a:lvl4pPr>
            <a:lvl5pPr marL="1285833" indent="0" algn="ctr">
              <a:buNone/>
              <a:defRPr>
                <a:solidFill>
                  <a:schemeClr val="tx1">
                    <a:tint val="75000"/>
                  </a:schemeClr>
                </a:solidFill>
              </a:defRPr>
            </a:lvl5pPr>
            <a:lvl6pPr marL="1607291" indent="0" algn="ctr">
              <a:buNone/>
              <a:defRPr>
                <a:solidFill>
                  <a:schemeClr val="tx1">
                    <a:tint val="75000"/>
                  </a:schemeClr>
                </a:solidFill>
              </a:defRPr>
            </a:lvl6pPr>
            <a:lvl7pPr marL="1928748" indent="0" algn="ctr">
              <a:buNone/>
              <a:defRPr>
                <a:solidFill>
                  <a:schemeClr val="tx1">
                    <a:tint val="75000"/>
                  </a:schemeClr>
                </a:solidFill>
              </a:defRPr>
            </a:lvl7pPr>
            <a:lvl8pPr marL="2250207" indent="0" algn="ctr">
              <a:buNone/>
              <a:defRPr>
                <a:solidFill>
                  <a:schemeClr val="tx1">
                    <a:tint val="75000"/>
                  </a:schemeClr>
                </a:solidFill>
              </a:defRPr>
            </a:lvl8pPr>
            <a:lvl9pPr marL="2571665"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8620483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41680516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07876" y="3098432"/>
            <a:ext cx="5464969" cy="957656"/>
          </a:xfrm>
        </p:spPr>
        <p:txBody>
          <a:bodyPr anchor="t"/>
          <a:lstStyle>
            <a:lvl1pPr algn="l">
              <a:defRPr sz="2813" b="1" cap="all"/>
            </a:lvl1pPr>
          </a:lstStyle>
          <a:p>
            <a:r>
              <a:rPr lang="en-US"/>
              <a:t>Click to edit Master title style</a:t>
            </a:r>
          </a:p>
        </p:txBody>
      </p:sp>
      <p:sp>
        <p:nvSpPr>
          <p:cNvPr id="3" name="Text Placeholder 2"/>
          <p:cNvSpPr>
            <a:spLocks noGrp="1"/>
          </p:cNvSpPr>
          <p:nvPr>
            <p:ph type="body" idx="1"/>
          </p:nvPr>
        </p:nvSpPr>
        <p:spPr>
          <a:xfrm>
            <a:off x="507876" y="2043672"/>
            <a:ext cx="5464969" cy="1054761"/>
          </a:xfrm>
        </p:spPr>
        <p:txBody>
          <a:bodyPr anchor="b"/>
          <a:lstStyle>
            <a:lvl1pPr marL="0" indent="0">
              <a:buNone/>
              <a:defRPr sz="1406">
                <a:solidFill>
                  <a:schemeClr val="tx1">
                    <a:tint val="75000"/>
                  </a:schemeClr>
                </a:solidFill>
              </a:defRPr>
            </a:lvl1pPr>
            <a:lvl2pPr marL="321458" indent="0">
              <a:buNone/>
              <a:defRPr sz="1266">
                <a:solidFill>
                  <a:schemeClr val="tx1">
                    <a:tint val="75000"/>
                  </a:schemeClr>
                </a:solidFill>
              </a:defRPr>
            </a:lvl2pPr>
            <a:lvl3pPr marL="642916" indent="0">
              <a:buNone/>
              <a:defRPr sz="1125">
                <a:solidFill>
                  <a:schemeClr val="tx1">
                    <a:tint val="75000"/>
                  </a:schemeClr>
                </a:solidFill>
              </a:defRPr>
            </a:lvl3pPr>
            <a:lvl4pPr marL="964375" indent="0">
              <a:buNone/>
              <a:defRPr sz="984">
                <a:solidFill>
                  <a:schemeClr val="tx1">
                    <a:tint val="75000"/>
                  </a:schemeClr>
                </a:solidFill>
              </a:defRPr>
            </a:lvl4pPr>
            <a:lvl5pPr marL="1285833" indent="0">
              <a:buNone/>
              <a:defRPr sz="984">
                <a:solidFill>
                  <a:schemeClr val="tx1">
                    <a:tint val="75000"/>
                  </a:schemeClr>
                </a:solidFill>
              </a:defRPr>
            </a:lvl5pPr>
            <a:lvl6pPr marL="1607291" indent="0">
              <a:buNone/>
              <a:defRPr sz="984">
                <a:solidFill>
                  <a:schemeClr val="tx1">
                    <a:tint val="75000"/>
                  </a:schemeClr>
                </a:solidFill>
              </a:defRPr>
            </a:lvl6pPr>
            <a:lvl7pPr marL="1928748" indent="0">
              <a:buNone/>
              <a:defRPr sz="984">
                <a:solidFill>
                  <a:schemeClr val="tx1">
                    <a:tint val="75000"/>
                  </a:schemeClr>
                </a:solidFill>
              </a:defRPr>
            </a:lvl7pPr>
            <a:lvl8pPr marL="2250207" indent="0">
              <a:buNone/>
              <a:defRPr sz="984">
                <a:solidFill>
                  <a:schemeClr val="tx1">
                    <a:tint val="75000"/>
                  </a:schemeClr>
                </a:solidFill>
              </a:defRPr>
            </a:lvl8pPr>
            <a:lvl9pPr marL="2571665" indent="0">
              <a:buNone/>
              <a:defRPr sz="984">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4/8/2024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8523370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21469"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268265" y="1125080"/>
            <a:ext cx="2839641" cy="3182143"/>
          </a:xfrm>
        </p:spPr>
        <p:txBody>
          <a:bodyPr/>
          <a:lstStyle>
            <a:lvl1pPr>
              <a:defRPr sz="1969"/>
            </a:lvl1pPr>
            <a:lvl2pPr>
              <a:defRPr sz="1687"/>
            </a:lvl2pPr>
            <a:lvl3pPr>
              <a:defRPr sz="1406"/>
            </a:lvl3pPr>
            <a:lvl4pPr>
              <a:defRPr sz="1266"/>
            </a:lvl4pPr>
            <a:lvl5pPr>
              <a:defRPr sz="1266"/>
            </a:lvl5pPr>
            <a:lvl6pPr>
              <a:defRPr sz="1266"/>
            </a:lvl6pPr>
            <a:lvl7pPr>
              <a:defRPr sz="1266"/>
            </a:lvl7pPr>
            <a:lvl8pPr>
              <a:defRPr sz="1266"/>
            </a:lvl8pPr>
            <a:lvl9pPr>
              <a:defRPr sz="1266"/>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4/8/2024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7555286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21469" y="1079317"/>
            <a:ext cx="2840758"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4" name="Content Placeholder 3"/>
          <p:cNvSpPr>
            <a:spLocks noGrp="1"/>
          </p:cNvSpPr>
          <p:nvPr>
            <p:ph sz="half" idx="2"/>
          </p:nvPr>
        </p:nvSpPr>
        <p:spPr>
          <a:xfrm>
            <a:off x="321469" y="1529125"/>
            <a:ext cx="2840758"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266035" y="1079317"/>
            <a:ext cx="2841873" cy="449808"/>
          </a:xfrm>
        </p:spPr>
        <p:txBody>
          <a:bodyPr anchor="b"/>
          <a:lstStyle>
            <a:lvl1pPr marL="0" indent="0">
              <a:buNone/>
              <a:defRPr sz="1687" b="1"/>
            </a:lvl1pPr>
            <a:lvl2pPr marL="321458" indent="0">
              <a:buNone/>
              <a:defRPr sz="1406" b="1"/>
            </a:lvl2pPr>
            <a:lvl3pPr marL="642916" indent="0">
              <a:buNone/>
              <a:defRPr sz="1266" b="1"/>
            </a:lvl3pPr>
            <a:lvl4pPr marL="964375" indent="0">
              <a:buNone/>
              <a:defRPr sz="1125" b="1"/>
            </a:lvl4pPr>
            <a:lvl5pPr marL="1285833" indent="0">
              <a:buNone/>
              <a:defRPr sz="1125" b="1"/>
            </a:lvl5pPr>
            <a:lvl6pPr marL="1607291" indent="0">
              <a:buNone/>
              <a:defRPr sz="1125" b="1"/>
            </a:lvl6pPr>
            <a:lvl7pPr marL="1928748" indent="0">
              <a:buNone/>
              <a:defRPr sz="1125" b="1"/>
            </a:lvl7pPr>
            <a:lvl8pPr marL="2250207" indent="0">
              <a:buNone/>
              <a:defRPr sz="1125" b="1"/>
            </a:lvl8pPr>
            <a:lvl9pPr marL="2571665" indent="0">
              <a:buNone/>
              <a:defRPr sz="1125" b="1"/>
            </a:lvl9pPr>
          </a:lstStyle>
          <a:p>
            <a:pPr lvl="0"/>
            <a:r>
              <a:rPr lang="en-US"/>
              <a:t>Click to edit Master text styles</a:t>
            </a:r>
          </a:p>
        </p:txBody>
      </p:sp>
      <p:sp>
        <p:nvSpPr>
          <p:cNvPr id="6" name="Content Placeholder 5"/>
          <p:cNvSpPr>
            <a:spLocks noGrp="1"/>
          </p:cNvSpPr>
          <p:nvPr>
            <p:ph sz="quarter" idx="4"/>
          </p:nvPr>
        </p:nvSpPr>
        <p:spPr>
          <a:xfrm>
            <a:off x="3266035" y="1529125"/>
            <a:ext cx="2841873" cy="2778097"/>
          </a:xfrm>
        </p:spPr>
        <p:txBody>
          <a:bodyPr/>
          <a:lstStyle>
            <a:lvl1pPr>
              <a:defRPr sz="1687"/>
            </a:lvl1pPr>
            <a:lvl2pPr>
              <a:defRPr sz="1406"/>
            </a:lvl2pPr>
            <a:lvl3pPr>
              <a:defRPr sz="1266"/>
            </a:lvl3pPr>
            <a:lvl4pPr>
              <a:defRPr sz="1125"/>
            </a:lvl4pPr>
            <a:lvl5pPr>
              <a:defRPr sz="1125"/>
            </a:lvl5pPr>
            <a:lvl6pPr>
              <a:defRPr sz="1125"/>
            </a:lvl6pPr>
            <a:lvl7pPr>
              <a:defRPr sz="1125"/>
            </a:lvl7pPr>
            <a:lvl8pPr>
              <a:defRPr sz="1125"/>
            </a:lvl8pPr>
            <a:lvl9pPr>
              <a:defRPr sz="112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4/8/2024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3205054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4/8/2024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153175872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84238" y="385763"/>
            <a:ext cx="11090275" cy="1397000"/>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84238" y="1925638"/>
            <a:ext cx="11090275" cy="458946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84238" y="6704013"/>
            <a:ext cx="2892425" cy="384175"/>
          </a:xfrm>
          <a:prstGeom prst="rect">
            <a:avLst/>
          </a:prstGeom>
        </p:spPr>
        <p:txBody>
          <a:bodyPr vert="horz" lIns="91440" tIns="45720" rIns="91440" bIns="45720" rtlCol="0" anchor="ctr"/>
          <a:lstStyle>
            <a:lvl1pPr algn="l">
              <a:defRPr sz="1200">
                <a:solidFill>
                  <a:schemeClr val="tx1">
                    <a:tint val="75000"/>
                  </a:schemeClr>
                </a:solidFill>
              </a:defRPr>
            </a:lvl1pPr>
          </a:lstStyle>
          <a:p>
            <a:fld id="{43A93E93-166D-47F5-9EF1-ACEABE24AEEA}" type="datetimeFigureOut">
              <a:rPr lang="zh-CN" altLang="en-US" smtClean="0"/>
              <a:pPr/>
              <a:t>2024/4/8</a:t>
            </a:fld>
            <a:endParaRPr lang="zh-CN" altLang="en-US"/>
          </a:p>
        </p:txBody>
      </p:sp>
      <p:sp>
        <p:nvSpPr>
          <p:cNvPr id="5" name="页脚占位符 4"/>
          <p:cNvSpPr>
            <a:spLocks noGrp="1"/>
          </p:cNvSpPr>
          <p:nvPr>
            <p:ph type="ftr" sz="quarter" idx="3"/>
          </p:nvPr>
        </p:nvSpPr>
        <p:spPr>
          <a:xfrm>
            <a:off x="4259263" y="6704013"/>
            <a:ext cx="4340225" cy="38417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9082088" y="6704013"/>
            <a:ext cx="2892425" cy="384175"/>
          </a:xfrm>
          <a:prstGeom prst="rect">
            <a:avLst/>
          </a:prstGeom>
        </p:spPr>
        <p:txBody>
          <a:bodyPr vert="horz" lIns="91440" tIns="45720" rIns="91440" bIns="45720" rtlCol="0" anchor="ctr"/>
          <a:lstStyle>
            <a:lvl1pPr algn="r">
              <a:defRPr sz="1200">
                <a:solidFill>
                  <a:schemeClr val="tx1">
                    <a:tint val="75000"/>
                  </a:schemeClr>
                </a:solidFill>
              </a:defRPr>
            </a:lvl1pPr>
          </a:lstStyle>
          <a:p>
            <a:fld id="{118D5ACA-62CA-46DB-AD6B-12EDD6D51A23}" type="slidenum">
              <a:rPr lang="zh-CN" altLang="en-US" smtClean="0"/>
              <a:pPr/>
              <a:t>‹#›</a:t>
            </a:fld>
            <a:endParaRPr lang="zh-CN" altLang="en-US"/>
          </a:p>
        </p:txBody>
      </p:sp>
    </p:spTree>
    <p:extLst>
      <p:ext uri="{BB962C8B-B14F-4D97-AF65-F5344CB8AC3E}">
        <p14:creationId xmlns:p14="http://schemas.microsoft.com/office/powerpoint/2010/main" val="278975340"/>
      </p:ext>
    </p:extLst>
  </p:cSld>
  <p:clrMap bg1="lt1" tx1="dk1" bg2="lt2" tx2="dk2" accent1="accent1" accent2="accent2" accent3="accent3" accent4="accent4" accent5="accent5" accent6="accent6" hlink="hlink" folHlink="folHlink"/>
  <p:sldLayoutIdLst>
    <p:sldLayoutId id="2147483981" r:id="rId1"/>
    <p:sldLayoutId id="2147483982" r:id="rId2"/>
    <p:sldLayoutId id="2147483983" r:id="rId3"/>
  </p:sldLayoutIdLst>
  <p:transition spd="slow" advTm="3000">
    <p:random/>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21469" y="193094"/>
            <a:ext cx="5786438" cy="8036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321469" y="1125080"/>
            <a:ext cx="5786438" cy="318214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321469" y="4469064"/>
            <a:ext cx="1500188" cy="256715"/>
          </a:xfrm>
          <a:prstGeom prst="rect">
            <a:avLst/>
          </a:prstGeom>
        </p:spPr>
        <p:txBody>
          <a:bodyPr vert="horz" lIns="91440" tIns="45720" rIns="91440" bIns="45720" rtlCol="0" anchor="ctr"/>
          <a:lstStyle>
            <a:lvl1pPr algn="l">
              <a:defRPr sz="844">
                <a:solidFill>
                  <a:schemeClr val="tx1">
                    <a:tint val="75000"/>
                  </a:schemeClr>
                </a:solidFill>
              </a:defRPr>
            </a:lvl1pPr>
          </a:lstStyle>
          <a:p>
            <a:fld id="{1D8BD707-D9CF-40AE-B4C6-C98DA3205C09}" type="datetimeFigureOut">
              <a:rPr lang="en-US" smtClean="0"/>
              <a:pPr/>
              <a:t>4/8/2024</a:t>
            </a:fld>
            <a:endParaRPr lang="en-US"/>
          </a:p>
        </p:txBody>
      </p:sp>
      <p:sp>
        <p:nvSpPr>
          <p:cNvPr id="5" name="Footer Placeholder 4"/>
          <p:cNvSpPr>
            <a:spLocks noGrp="1"/>
          </p:cNvSpPr>
          <p:nvPr>
            <p:ph type="ftr" sz="quarter" idx="3"/>
          </p:nvPr>
        </p:nvSpPr>
        <p:spPr>
          <a:xfrm>
            <a:off x="2196703" y="4469064"/>
            <a:ext cx="2035969" cy="256715"/>
          </a:xfrm>
          <a:prstGeom prst="rect">
            <a:avLst/>
          </a:prstGeom>
        </p:spPr>
        <p:txBody>
          <a:bodyPr vert="horz" lIns="91440" tIns="45720" rIns="91440" bIns="45720" rtlCol="0" anchor="ctr"/>
          <a:lstStyle>
            <a:lvl1pPr algn="ctr">
              <a:defRPr sz="844">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607719" y="4469064"/>
            <a:ext cx="1500188" cy="256715"/>
          </a:xfrm>
          <a:prstGeom prst="rect">
            <a:avLst/>
          </a:prstGeom>
        </p:spPr>
        <p:txBody>
          <a:bodyPr vert="horz" lIns="91440" tIns="45720" rIns="91440" bIns="45720" rtlCol="0" anchor="ctr"/>
          <a:lstStyle>
            <a:lvl1pPr algn="r">
              <a:defRPr sz="844">
                <a:solidFill>
                  <a:schemeClr val="tx1">
                    <a:tint val="75000"/>
                  </a:schemeClr>
                </a:solidFill>
              </a:defRPr>
            </a:lvl1pPr>
          </a:lstStyle>
          <a:p>
            <a:fld id="{B6F15528-21DE-4FAA-801E-634DDDAF4B2B}" type="slidenum">
              <a:rPr lang="en-US" smtClean="0"/>
              <a:pPr/>
              <a:t>‹#›</a:t>
            </a:fld>
            <a:endParaRPr lang="en-US"/>
          </a:p>
        </p:txBody>
      </p:sp>
    </p:spTree>
    <p:extLst>
      <p:ext uri="{BB962C8B-B14F-4D97-AF65-F5344CB8AC3E}">
        <p14:creationId xmlns:p14="http://schemas.microsoft.com/office/powerpoint/2010/main" val="1630456354"/>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Lst>
  <p:txStyles>
    <p:titleStyle>
      <a:lvl1pPr algn="ctr" defTabSz="642916" rtl="0" eaLnBrk="1" latinLnBrk="0" hangingPunct="1">
        <a:spcBef>
          <a:spcPct val="0"/>
        </a:spcBef>
        <a:buNone/>
        <a:defRPr sz="3093" kern="1200">
          <a:solidFill>
            <a:schemeClr val="tx1"/>
          </a:solidFill>
          <a:latin typeface="+mj-lt"/>
          <a:ea typeface="+mj-ea"/>
          <a:cs typeface="+mj-cs"/>
        </a:defRPr>
      </a:lvl1pPr>
    </p:titleStyle>
    <p:bodyStyle>
      <a:lvl1pPr marL="241093" indent="-241093" algn="l" defTabSz="642916" rtl="0" eaLnBrk="1" latinLnBrk="0" hangingPunct="1">
        <a:spcBef>
          <a:spcPct val="20000"/>
        </a:spcBef>
        <a:buFont typeface="Arial" pitchFamily="34" charset="0"/>
        <a:buChar char="•"/>
        <a:defRPr sz="2249" kern="1200">
          <a:solidFill>
            <a:schemeClr val="tx1"/>
          </a:solidFill>
          <a:latin typeface="+mn-lt"/>
          <a:ea typeface="+mn-ea"/>
          <a:cs typeface="+mn-cs"/>
        </a:defRPr>
      </a:lvl1pPr>
      <a:lvl2pPr marL="522370" indent="-200912" algn="l" defTabSz="642916" rtl="0" eaLnBrk="1" latinLnBrk="0" hangingPunct="1">
        <a:spcBef>
          <a:spcPct val="20000"/>
        </a:spcBef>
        <a:buFont typeface="Arial" pitchFamily="34" charset="0"/>
        <a:buChar char="–"/>
        <a:defRPr sz="1969" kern="1200">
          <a:solidFill>
            <a:schemeClr val="tx1"/>
          </a:solidFill>
          <a:latin typeface="+mn-lt"/>
          <a:ea typeface="+mn-ea"/>
          <a:cs typeface="+mn-cs"/>
        </a:defRPr>
      </a:lvl2pPr>
      <a:lvl3pPr marL="803645" indent="-160729" algn="l" defTabSz="642916" rtl="0" eaLnBrk="1" latinLnBrk="0" hangingPunct="1">
        <a:spcBef>
          <a:spcPct val="20000"/>
        </a:spcBef>
        <a:buFont typeface="Arial" pitchFamily="34" charset="0"/>
        <a:buChar char="•"/>
        <a:defRPr sz="1687" kern="1200">
          <a:solidFill>
            <a:schemeClr val="tx1"/>
          </a:solidFill>
          <a:latin typeface="+mn-lt"/>
          <a:ea typeface="+mn-ea"/>
          <a:cs typeface="+mn-cs"/>
        </a:defRPr>
      </a:lvl3pPr>
      <a:lvl4pPr marL="1125103"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4pPr>
      <a:lvl5pPr marL="1446562"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5pPr>
      <a:lvl6pPr marL="1768020"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6pPr>
      <a:lvl7pPr marL="2089478"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7pPr>
      <a:lvl8pPr marL="2410936"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8pPr>
      <a:lvl9pPr marL="2732395" indent="-160729" algn="l" defTabSz="642916" rtl="0" eaLnBrk="1" latinLnBrk="0" hangingPunct="1">
        <a:spcBef>
          <a:spcPct val="20000"/>
        </a:spcBef>
        <a:buFont typeface="Arial" pitchFamily="34" charset="0"/>
        <a:buChar char="•"/>
        <a:defRPr sz="1406" kern="1200">
          <a:solidFill>
            <a:schemeClr val="tx1"/>
          </a:solidFill>
          <a:latin typeface="+mn-lt"/>
          <a:ea typeface="+mn-ea"/>
          <a:cs typeface="+mn-cs"/>
        </a:defRPr>
      </a:lvl9pPr>
    </p:bodyStyle>
    <p:otherStyle>
      <a:defPPr>
        <a:defRPr lang="en-US"/>
      </a:defPPr>
      <a:lvl1pPr marL="0" algn="l" defTabSz="642916" rtl="0" eaLnBrk="1" latinLnBrk="0" hangingPunct="1">
        <a:defRPr sz="1266" kern="1200">
          <a:solidFill>
            <a:schemeClr val="tx1"/>
          </a:solidFill>
          <a:latin typeface="+mn-lt"/>
          <a:ea typeface="+mn-ea"/>
          <a:cs typeface="+mn-cs"/>
        </a:defRPr>
      </a:lvl1pPr>
      <a:lvl2pPr marL="321458" algn="l" defTabSz="642916" rtl="0" eaLnBrk="1" latinLnBrk="0" hangingPunct="1">
        <a:defRPr sz="1266" kern="1200">
          <a:solidFill>
            <a:schemeClr val="tx1"/>
          </a:solidFill>
          <a:latin typeface="+mn-lt"/>
          <a:ea typeface="+mn-ea"/>
          <a:cs typeface="+mn-cs"/>
        </a:defRPr>
      </a:lvl2pPr>
      <a:lvl3pPr marL="642916" algn="l" defTabSz="642916" rtl="0" eaLnBrk="1" latinLnBrk="0" hangingPunct="1">
        <a:defRPr sz="1266" kern="1200">
          <a:solidFill>
            <a:schemeClr val="tx1"/>
          </a:solidFill>
          <a:latin typeface="+mn-lt"/>
          <a:ea typeface="+mn-ea"/>
          <a:cs typeface="+mn-cs"/>
        </a:defRPr>
      </a:lvl3pPr>
      <a:lvl4pPr marL="964375" algn="l" defTabSz="642916" rtl="0" eaLnBrk="1" latinLnBrk="0" hangingPunct="1">
        <a:defRPr sz="1266" kern="1200">
          <a:solidFill>
            <a:schemeClr val="tx1"/>
          </a:solidFill>
          <a:latin typeface="+mn-lt"/>
          <a:ea typeface="+mn-ea"/>
          <a:cs typeface="+mn-cs"/>
        </a:defRPr>
      </a:lvl4pPr>
      <a:lvl5pPr marL="1285833" algn="l" defTabSz="642916" rtl="0" eaLnBrk="1" latinLnBrk="0" hangingPunct="1">
        <a:defRPr sz="1266" kern="1200">
          <a:solidFill>
            <a:schemeClr val="tx1"/>
          </a:solidFill>
          <a:latin typeface="+mn-lt"/>
          <a:ea typeface="+mn-ea"/>
          <a:cs typeface="+mn-cs"/>
        </a:defRPr>
      </a:lvl5pPr>
      <a:lvl6pPr marL="1607291" algn="l" defTabSz="642916" rtl="0" eaLnBrk="1" latinLnBrk="0" hangingPunct="1">
        <a:defRPr sz="1266" kern="1200">
          <a:solidFill>
            <a:schemeClr val="tx1"/>
          </a:solidFill>
          <a:latin typeface="+mn-lt"/>
          <a:ea typeface="+mn-ea"/>
          <a:cs typeface="+mn-cs"/>
        </a:defRPr>
      </a:lvl6pPr>
      <a:lvl7pPr marL="1928748" algn="l" defTabSz="642916" rtl="0" eaLnBrk="1" latinLnBrk="0" hangingPunct="1">
        <a:defRPr sz="1266" kern="1200">
          <a:solidFill>
            <a:schemeClr val="tx1"/>
          </a:solidFill>
          <a:latin typeface="+mn-lt"/>
          <a:ea typeface="+mn-ea"/>
          <a:cs typeface="+mn-cs"/>
        </a:defRPr>
      </a:lvl7pPr>
      <a:lvl8pPr marL="2250207" algn="l" defTabSz="642916" rtl="0" eaLnBrk="1" latinLnBrk="0" hangingPunct="1">
        <a:defRPr sz="1266" kern="1200">
          <a:solidFill>
            <a:schemeClr val="tx1"/>
          </a:solidFill>
          <a:latin typeface="+mn-lt"/>
          <a:ea typeface="+mn-ea"/>
          <a:cs typeface="+mn-cs"/>
        </a:defRPr>
      </a:lvl8pPr>
      <a:lvl9pPr marL="2571665" algn="l" defTabSz="642916" rtl="0" eaLnBrk="1" latinLnBrk="0" hangingPunct="1">
        <a:defRPr sz="1266"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0.xml"/><Relationship Id="rId5" Type="http://schemas.openxmlformats.org/officeDocument/2006/relationships/image" Target="../media/image9.svg"/><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0.png"/><Relationship Id="rId1" Type="http://schemas.openxmlformats.org/officeDocument/2006/relationships/slideLayout" Target="../slideLayouts/slideLayout10.xml"/><Relationship Id="rId5" Type="http://schemas.microsoft.com/office/2007/relationships/hdphoto" Target="../media/hdphoto1.wdp"/><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5" y="-498475"/>
            <a:ext cx="12858045" cy="7232650"/>
          </a:xfrm>
          <a:prstGeom prst="rect">
            <a:avLst/>
          </a:prstGeom>
        </p:spPr>
      </p:pic>
      <p:pic>
        <p:nvPicPr>
          <p:cNvPr id="2" name="图片 1"/>
          <p:cNvPicPr>
            <a:picLocks noChangeAspect="1"/>
          </p:cNvPicPr>
          <p:nvPr/>
        </p:nvPicPr>
        <p:blipFill rotWithShape="1">
          <a:blip r:embed="rId4"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pic>
        <p:nvPicPr>
          <p:cNvPr id="8" name="Picture 4">
            <a:extLst>
              <a:ext uri="{FF2B5EF4-FFF2-40B4-BE49-F238E27FC236}">
                <a16:creationId xmlns:a16="http://schemas.microsoft.com/office/drawing/2014/main" id="{27D4760E-C55D-FCA9-598B-5E652EC406DB}"/>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0" y="0"/>
            <a:ext cx="1907704" cy="1907704"/>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323975" y="568325"/>
            <a:ext cx="9753600" cy="2322969"/>
          </a:xfrm>
          <a:prstGeom prst="rect">
            <a:avLst/>
          </a:prstGeom>
          <a:noFill/>
        </p:spPr>
        <p:txBody>
          <a:bodyPr wrap="square" rtlCol="0">
            <a:spAutoFit/>
          </a:bodyPr>
          <a:lstStyle/>
          <a:p>
            <a:pPr algn="ctr"/>
            <a:r>
              <a:rPr lang="en-US" sz="5400" b="1" dirty="0">
                <a:solidFill>
                  <a:srgbClr val="00B050"/>
                </a:solidFill>
                <a:latin typeface="UTM Avo"/>
                <a:cs typeface="Times New Roman" pitchFamily="18" charset="0"/>
              </a:rPr>
              <a:t>TIẾNG VIỆT 3</a:t>
            </a:r>
          </a:p>
          <a:p>
            <a:pPr algn="ctr"/>
            <a:r>
              <a:rPr lang="en-US" sz="5400" b="1" dirty="0" err="1">
                <a:solidFill>
                  <a:srgbClr val="00B050"/>
                </a:solidFill>
                <a:latin typeface="UTM Avo"/>
                <a:cs typeface="Times New Roman" pitchFamily="18" charset="0"/>
              </a:rPr>
              <a:t>Tuần</a:t>
            </a:r>
            <a:r>
              <a:rPr lang="en-US" sz="5400" b="1" dirty="0">
                <a:solidFill>
                  <a:srgbClr val="00B050"/>
                </a:solidFill>
                <a:latin typeface="UTM Avo"/>
                <a:cs typeface="Times New Roman" pitchFamily="18" charset="0"/>
              </a:rPr>
              <a:t> 30</a:t>
            </a:r>
          </a:p>
          <a:p>
            <a:endParaRPr lang="en-US" sz="3200" dirty="0">
              <a:latin typeface="UTM Avo"/>
            </a:endParaRPr>
          </a:p>
        </p:txBody>
      </p:sp>
      <p:sp>
        <p:nvSpPr>
          <p:cNvPr id="10" name="TextBox 9">
            <a:extLst>
              <a:ext uri="{FF2B5EF4-FFF2-40B4-BE49-F238E27FC236}">
                <a16:creationId xmlns:a16="http://schemas.microsoft.com/office/drawing/2014/main" id="{D7DDD42F-B258-7E14-93C6-8EBA7F03FC44}"/>
              </a:ext>
            </a:extLst>
          </p:cNvPr>
          <p:cNvSpPr txBox="1"/>
          <p:nvPr/>
        </p:nvSpPr>
        <p:spPr>
          <a:xfrm>
            <a:off x="2009775" y="2397125"/>
            <a:ext cx="8260080" cy="923330"/>
          </a:xfrm>
          <a:prstGeom prst="rect">
            <a:avLst/>
          </a:prstGeom>
          <a:noFill/>
        </p:spPr>
        <p:txBody>
          <a:bodyPr wrap="square" rtlCol="0">
            <a:spAutoFit/>
          </a:bodyPr>
          <a:lstStyle/>
          <a:p>
            <a:pPr algn="ctr"/>
            <a:r>
              <a:rPr lang="en-US" sz="5400" dirty="0" err="1">
                <a:solidFill>
                  <a:srgbClr val="00B050"/>
                </a:solidFill>
                <a:latin typeface="UTM Avo" panose="02040603050506020204" pitchFamily="18" charset="0"/>
              </a:rPr>
              <a:t>Bài</a:t>
            </a:r>
            <a:r>
              <a:rPr lang="en-US" sz="5400" dirty="0">
                <a:solidFill>
                  <a:srgbClr val="00B050"/>
                </a:solidFill>
                <a:latin typeface="UTM Avo" panose="02040603050506020204" pitchFamily="18" charset="0"/>
              </a:rPr>
              <a:t> 21: </a:t>
            </a:r>
            <a:r>
              <a:rPr lang="en-US" sz="5400" dirty="0" err="1">
                <a:solidFill>
                  <a:srgbClr val="00B050"/>
                </a:solidFill>
                <a:latin typeface="UTM Avo" panose="02040603050506020204" pitchFamily="18" charset="0"/>
              </a:rPr>
              <a:t>Nhà</a:t>
            </a:r>
            <a:r>
              <a:rPr lang="en-US" sz="5400" dirty="0">
                <a:solidFill>
                  <a:srgbClr val="00B050"/>
                </a:solidFill>
                <a:latin typeface="UTM Avo" panose="02040603050506020204" pitchFamily="18" charset="0"/>
              </a:rPr>
              <a:t> </a:t>
            </a:r>
            <a:r>
              <a:rPr lang="en-US" sz="5400" dirty="0" err="1">
                <a:solidFill>
                  <a:srgbClr val="00B050"/>
                </a:solidFill>
                <a:latin typeface="UTM Avo" panose="02040603050506020204" pitchFamily="18" charset="0"/>
              </a:rPr>
              <a:t>Rông</a:t>
            </a:r>
            <a:endParaRPr lang="en-US" sz="5400" dirty="0">
              <a:solidFill>
                <a:srgbClr val="00B050"/>
              </a:solidFill>
              <a:latin typeface="UTM Avo" panose="02040603050506020204" pitchFamily="18" charset="0"/>
            </a:endParaRPr>
          </a:p>
        </p:txBody>
      </p:sp>
      <p:sp>
        <p:nvSpPr>
          <p:cNvPr id="11" name="TextBox 10">
            <a:extLst>
              <a:ext uri="{FF2B5EF4-FFF2-40B4-BE49-F238E27FC236}">
                <a16:creationId xmlns:a16="http://schemas.microsoft.com/office/drawing/2014/main" id="{7BA5A4CE-80C5-6EB4-7BCF-35E81A01FFDC}"/>
              </a:ext>
            </a:extLst>
          </p:cNvPr>
          <p:cNvSpPr txBox="1"/>
          <p:nvPr/>
        </p:nvSpPr>
        <p:spPr>
          <a:xfrm>
            <a:off x="1476375" y="3463925"/>
            <a:ext cx="8260080" cy="646331"/>
          </a:xfrm>
          <a:prstGeom prst="rect">
            <a:avLst/>
          </a:prstGeom>
          <a:noFill/>
        </p:spPr>
        <p:txBody>
          <a:bodyPr wrap="square" rtlCol="0">
            <a:spAutoFit/>
          </a:bodyPr>
          <a:lstStyle/>
          <a:p>
            <a:pPr algn="ctr"/>
            <a:r>
              <a:rPr lang="en-US" sz="3600" dirty="0" err="1">
                <a:solidFill>
                  <a:srgbClr val="00B050"/>
                </a:solidFill>
                <a:latin typeface="UTM Avo" panose="02040603050506020204" pitchFamily="18" charset="0"/>
                <a:cs typeface="#9Slide03 Cousine Bold" panose="02070709020205020404" pitchFamily="49" charset="0"/>
              </a:rPr>
              <a:t>Tiết</a:t>
            </a:r>
            <a:r>
              <a:rPr lang="en-US" sz="3600" dirty="0">
                <a:solidFill>
                  <a:srgbClr val="00B050"/>
                </a:solidFill>
                <a:latin typeface="UTM Avo" panose="02040603050506020204" pitchFamily="18" charset="0"/>
                <a:cs typeface="#9Slide03 Cousine Bold" panose="02070709020205020404" pitchFamily="49" charset="0"/>
              </a:rPr>
              <a:t> 1 + 2: </a:t>
            </a:r>
            <a:r>
              <a:rPr lang="en-US" sz="3600" dirty="0" err="1">
                <a:solidFill>
                  <a:srgbClr val="00B050"/>
                </a:solidFill>
                <a:latin typeface="UTM Avo" panose="02040603050506020204" pitchFamily="18" charset="0"/>
                <a:cs typeface="#9Slide03 Cousine Bold" panose="02070709020205020404" pitchFamily="49" charset="0"/>
              </a:rPr>
              <a:t>Đọc</a:t>
            </a:r>
            <a:endParaRPr lang="en-US" sz="3600" dirty="0">
              <a:solidFill>
                <a:srgbClr val="00B050"/>
              </a:solidFill>
              <a:latin typeface="UTM Avo" panose="02040603050506020204" pitchFamily="18" charset="0"/>
              <a:cs typeface="#9Slide03 Cousine Bold" panose="02070709020205020404" pitchFamily="49" charset="0"/>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ox(in)">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257800" cy="5632311"/>
          </a:xfrm>
          <a:prstGeom prst="rect">
            <a:avLst/>
          </a:prstGeom>
          <a:noFill/>
        </p:spPr>
        <p:txBody>
          <a:bodyPr wrap="square" rtlCol="0">
            <a:spAutoFit/>
          </a:bodyPr>
          <a:lstStyle/>
          <a:p>
            <a:r>
              <a:rPr lang="vi-VN" sz="4000" b="1" dirty="0">
                <a:solidFill>
                  <a:srgbClr val="FF0000"/>
                </a:solidFill>
              </a:rPr>
              <a:t>Từ ngữ: </a:t>
            </a:r>
            <a:endParaRPr lang="vi-VN" sz="4000" dirty="0">
              <a:solidFill>
                <a:srgbClr val="FF0000"/>
              </a:solidFill>
            </a:endParaRPr>
          </a:p>
          <a:p>
            <a:r>
              <a:rPr lang="vi-VN" sz="4000" dirty="0"/>
              <a:t>- </a:t>
            </a:r>
            <a:r>
              <a:rPr lang="vi-VN" sz="4000" dirty="0">
                <a:solidFill>
                  <a:srgbClr val="FF0000"/>
                </a:solidFill>
              </a:rPr>
              <a:t>Tây Nguyên</a:t>
            </a:r>
            <a:r>
              <a:rPr lang="vi-VN" sz="4000" dirty="0"/>
              <a:t>: vùng cao nguyên thuộc miền Trung, gồm các tỉnh Kon Tum, Gia Lai, Đắk Lắk, Đắk Nông, Lâm Đồng.</a:t>
            </a:r>
          </a:p>
          <a:p>
            <a:r>
              <a:rPr lang="vi-VN" sz="4000" dirty="0"/>
              <a:t>- </a:t>
            </a:r>
            <a:r>
              <a:rPr lang="vi-VN" sz="4000" dirty="0">
                <a:solidFill>
                  <a:srgbClr val="FF0000"/>
                </a:solidFill>
              </a:rPr>
              <a:t>Tuồn tuột</a:t>
            </a:r>
            <a:r>
              <a:rPr lang="vi-VN" sz="4000" dirty="0"/>
              <a:t>: thẳng một mạch, như không thể giữ lại, cản lại được.</a:t>
            </a:r>
          </a:p>
        </p:txBody>
      </p:sp>
      <p:pic>
        <p:nvPicPr>
          <p:cNvPr id="3" name="Picture 2">
            <a:extLst>
              <a:ext uri="{FF2B5EF4-FFF2-40B4-BE49-F238E27FC236}">
                <a16:creationId xmlns:a16="http://schemas.microsoft.com/office/drawing/2014/main" id="{94624E10-5283-F685-F9D2-D2752BDCFE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15175" y="357190"/>
            <a:ext cx="5029200" cy="6688135"/>
          </a:xfrm>
          <a:prstGeom prst="rect">
            <a:avLst/>
          </a:prstGeom>
        </p:spPr>
      </p:pic>
    </p:spTree>
    <p:extLst>
      <p:ext uri="{BB962C8B-B14F-4D97-AF65-F5344CB8AC3E}">
        <p14:creationId xmlns:p14="http://schemas.microsoft.com/office/powerpoint/2010/main" val="16508206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25" name="TextBox 24"/>
          <p:cNvSpPr txBox="1"/>
          <p:nvPr/>
        </p:nvSpPr>
        <p:spPr>
          <a:xfrm>
            <a:off x="2695575" y="568325"/>
            <a:ext cx="3124200" cy="707886"/>
          </a:xfrm>
          <a:prstGeom prst="rect">
            <a:avLst/>
          </a:prstGeom>
          <a:noFill/>
        </p:spPr>
        <p:txBody>
          <a:bodyPr wrap="square" rtlCol="0">
            <a:spAutoFit/>
          </a:bodyPr>
          <a:lstStyle/>
          <a:p>
            <a:pPr algn="ctr"/>
            <a:r>
              <a:rPr lang="en-US" sz="4000" dirty="0" err="1">
                <a:solidFill>
                  <a:srgbClr val="F16904"/>
                </a:solidFill>
                <a:latin typeface="UTM Avo"/>
                <a:cs typeface="Times New Roman" pitchFamily="18" charset="0"/>
              </a:rPr>
              <a:t>Đoạn</a:t>
            </a:r>
            <a:r>
              <a:rPr lang="en-US" sz="4000" dirty="0">
                <a:solidFill>
                  <a:srgbClr val="F16904"/>
                </a:solidFill>
                <a:latin typeface="UTM Avo"/>
                <a:cs typeface="Times New Roman" pitchFamily="18" charset="0"/>
              </a:rPr>
              <a:t> 2</a:t>
            </a:r>
          </a:p>
        </p:txBody>
      </p:sp>
      <p:sp>
        <p:nvSpPr>
          <p:cNvPr id="3" name="TextBox 2">
            <a:extLst>
              <a:ext uri="{FF2B5EF4-FFF2-40B4-BE49-F238E27FC236}">
                <a16:creationId xmlns:a16="http://schemas.microsoft.com/office/drawing/2014/main" id="{810A783B-9234-5B4C-0B87-47E6F40CDBCC}"/>
              </a:ext>
            </a:extLst>
          </p:cNvPr>
          <p:cNvSpPr txBox="1"/>
          <p:nvPr/>
        </p:nvSpPr>
        <p:spPr>
          <a:xfrm>
            <a:off x="1693874" y="4740524"/>
            <a:ext cx="9829800" cy="2123658"/>
          </a:xfrm>
          <a:prstGeom prst="rect">
            <a:avLst/>
          </a:prstGeom>
          <a:noFill/>
        </p:spPr>
        <p:txBody>
          <a:bodyPr wrap="square" rtlCol="0">
            <a:spAutoFit/>
          </a:bodyPr>
          <a:lstStyle/>
          <a:p>
            <a:pPr marL="0" marR="0" algn="just">
              <a:spcBef>
                <a:spcPts val="0"/>
              </a:spcBef>
              <a:spcAft>
                <a:spcPts val="0"/>
              </a:spcAft>
            </a:pPr>
            <a:r>
              <a:rPr lang="en-US" sz="2800" b="1" dirty="0" err="1">
                <a:solidFill>
                  <a:srgbClr val="FF0000"/>
                </a:solidFill>
                <a:latin typeface="UTM Avo"/>
              </a:rPr>
              <a:t>Câu</a:t>
            </a:r>
            <a:r>
              <a:rPr lang="en-US" sz="2800" b="1" dirty="0">
                <a:solidFill>
                  <a:srgbClr val="FF0000"/>
                </a:solidFill>
                <a:latin typeface="UTM Avo"/>
              </a:rPr>
              <a:t> </a:t>
            </a:r>
            <a:r>
              <a:rPr lang="en-US" sz="2800" b="1" dirty="0" err="1">
                <a:solidFill>
                  <a:srgbClr val="FF0000"/>
                </a:solidFill>
                <a:latin typeface="UTM Avo"/>
              </a:rPr>
              <a:t>dài</a:t>
            </a:r>
            <a:r>
              <a:rPr lang="en-US" sz="2800" b="1" dirty="0">
                <a:solidFill>
                  <a:srgbClr val="FF0000"/>
                </a:solidFill>
                <a:latin typeface="UTM Avo"/>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bếp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lửa</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bập</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bùng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các</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cụ</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già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kể</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lại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cho</a:t>
            </a:r>
            <a:r>
              <a:rPr lang="en-US" sz="2800" i="1" dirty="0">
                <a:solidFill>
                  <a:srgbClr val="FF0000"/>
                </a:solidFill>
                <a:latin typeface="Times New Roman" panose="02020603050405020304" pitchFamily="18" charset="0"/>
                <a:ea typeface="Times New Roman" panose="02020603050405020304" pitchFamily="18" charset="0"/>
              </a:rPr>
              <a:t> con </a:t>
            </a:r>
            <a:r>
              <a:rPr lang="en-US" sz="2800" i="1" dirty="0" err="1">
                <a:solidFill>
                  <a:srgbClr val="FF0000"/>
                </a:solidFill>
                <a:latin typeface="Times New Roman" panose="02020603050405020304" pitchFamily="18" charset="0"/>
                <a:ea typeface="Times New Roman" panose="02020603050405020304" pitchFamily="18" charset="0"/>
              </a:rPr>
              <a:t>cháu</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nghe</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biết</a:t>
            </a:r>
            <a:r>
              <a:rPr lang="en-US" sz="2800" i="1" dirty="0">
                <a:solidFill>
                  <a:srgbClr val="FF0000"/>
                </a:solidFill>
                <a:latin typeface="Times New Roman" panose="02020603050405020304" pitchFamily="18" charset="0"/>
                <a:ea typeface="Times New Roman" panose="02020603050405020304" pitchFamily="18" charset="0"/>
              </a:rPr>
              <a:t> bao </a:t>
            </a:r>
            <a:r>
              <a:rPr lang="en-US" sz="2800" i="1" dirty="0" err="1">
                <a:solidFill>
                  <a:srgbClr val="FF0000"/>
                </a:solidFill>
                <a:latin typeface="Times New Roman" panose="02020603050405020304" pitchFamily="18" charset="0"/>
                <a:ea typeface="Times New Roman" panose="02020603050405020304" pitchFamily="18" charset="0"/>
              </a:rPr>
              <a:t>kỉ</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niệm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vui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buồn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ngôi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đã</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từng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chứng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kiến</a:t>
            </a:r>
            <a:r>
              <a:rPr lang="en-US" sz="2800" i="1" dirty="0">
                <a:solidFill>
                  <a:srgbClr val="FF0000"/>
                </a:solidFill>
                <a:latin typeface="Times New Roman" panose="02020603050405020304" pitchFamily="18" charset="0"/>
                <a:ea typeface="Times New Roman" panose="02020603050405020304" pitchFamily="18" charset="0"/>
              </a:rPr>
              <a:t>.//</a:t>
            </a:r>
            <a:r>
              <a:rPr lang="en-US" sz="2800" i="1" dirty="0" err="1">
                <a:solidFill>
                  <a:srgbClr val="FF0000"/>
                </a:solidFill>
                <a:latin typeface="Times New Roman" panose="02020603050405020304" pitchFamily="18" charset="0"/>
                <a:ea typeface="Times New Roman" panose="02020603050405020304" pitchFamily="18" charset="0"/>
              </a:rPr>
              <a:t>Vì</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vậy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nhà</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rông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đối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với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tuổi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trẻ</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Tây</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Nguyên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thân</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thương</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như</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cái</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tổ</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chim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êm</a:t>
            </a:r>
            <a:r>
              <a:rPr lang="en-US" sz="2800" i="1" dirty="0">
                <a:solidFill>
                  <a:srgbClr val="FF0000"/>
                </a:solidFill>
                <a:latin typeface="Times New Roman" panose="02020603050405020304" pitchFamily="18" charset="0"/>
                <a:ea typeface="Times New Roman" panose="02020603050405020304" pitchFamily="18" charset="0"/>
              </a:rPr>
              <a:t> </a:t>
            </a:r>
            <a:r>
              <a:rPr lang="en-US" sz="2800" i="1" dirty="0" err="1">
                <a:solidFill>
                  <a:srgbClr val="FF0000"/>
                </a:solidFill>
                <a:latin typeface="Times New Roman" panose="02020603050405020304" pitchFamily="18" charset="0"/>
                <a:ea typeface="Times New Roman" panose="02020603050405020304" pitchFamily="18" charset="0"/>
              </a:rPr>
              <a:t>ấm</a:t>
            </a:r>
            <a:r>
              <a:rPr lang="en-US" sz="2800" i="1" dirty="0">
                <a:solidFill>
                  <a:srgbClr val="FF0000"/>
                </a:solidFill>
                <a:latin typeface="Times New Roman" panose="02020603050405020304" pitchFamily="18" charset="0"/>
                <a:ea typeface="Times New Roman" panose="02020603050405020304" pitchFamily="18" charset="0"/>
              </a:rPr>
              <a:t>.//</a:t>
            </a:r>
            <a:endParaRPr lang="en-US" sz="2800" dirty="0">
              <a:solidFill>
                <a:srgbClr val="FF0000"/>
              </a:solidFill>
              <a:latin typeface="Times New Roman" panose="02020603050405020304" pitchFamily="18" charset="0"/>
              <a:ea typeface="Times New Roman" panose="02020603050405020304" pitchFamily="18" charset="0"/>
            </a:endParaRPr>
          </a:p>
          <a:p>
            <a:endParaRPr lang="en-US" sz="2000" dirty="0">
              <a:latin typeface="UTM Avo"/>
            </a:endParaRPr>
          </a:p>
        </p:txBody>
      </p:sp>
      <p:sp>
        <p:nvSpPr>
          <p:cNvPr id="6" name="TextBox 5">
            <a:extLst>
              <a:ext uri="{FF2B5EF4-FFF2-40B4-BE49-F238E27FC236}">
                <a16:creationId xmlns:a16="http://schemas.microsoft.com/office/drawing/2014/main" id="{C5EA851B-9264-1391-1E50-40C20FEF9DCA}"/>
              </a:ext>
            </a:extLst>
          </p:cNvPr>
          <p:cNvSpPr txBox="1"/>
          <p:nvPr/>
        </p:nvSpPr>
        <p:spPr>
          <a:xfrm>
            <a:off x="692583" y="1606247"/>
            <a:ext cx="11811000" cy="3108543"/>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p:txBody>
      </p:sp>
    </p:spTree>
    <p:extLst>
      <p:ext uri="{BB962C8B-B14F-4D97-AF65-F5344CB8AC3E}">
        <p14:creationId xmlns:p14="http://schemas.microsoft.com/office/powerpoint/2010/main" val="660683897"/>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linds(horizont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p:cNvSpPr txBox="1"/>
          <p:nvPr/>
        </p:nvSpPr>
        <p:spPr>
          <a:xfrm>
            <a:off x="104775" y="187325"/>
            <a:ext cx="5105400" cy="7478970"/>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vi-VN" sz="6000" b="1" i="0" u="none" strike="noStrike" kern="1200" cap="none" spc="0" normalizeH="0" baseline="0" noProof="0" dirty="0">
                <a:ln>
                  <a:noFill/>
                </a:ln>
                <a:solidFill>
                  <a:srgbClr val="FF0000"/>
                </a:solidFill>
                <a:effectLst/>
                <a:uLnTx/>
                <a:uFillTx/>
              </a:rPr>
              <a:t>Từ ngữ: </a:t>
            </a:r>
            <a:endParaRPr kumimoji="0" lang="vi-VN" sz="6000" b="0" i="0" u="none" strike="noStrike" kern="1200" cap="none" spc="0" normalizeH="0" baseline="0" noProof="0" dirty="0">
              <a:ln>
                <a:noFill/>
              </a:ln>
              <a:solidFill>
                <a:srgbClr val="FF0000"/>
              </a:solidFill>
              <a:effectLst/>
              <a:uLnTx/>
              <a:uFillTx/>
            </a:endParaRPr>
          </a:p>
          <a:p>
            <a:pPr lvl="0"/>
            <a:r>
              <a:rPr kumimoji="0" lang="vi-VN" sz="6000" b="0" i="0" u="none" strike="noStrike" kern="1200" cap="none" spc="0" normalizeH="0" baseline="0" noProof="0" dirty="0">
                <a:ln>
                  <a:noFill/>
                </a:ln>
                <a:solidFill>
                  <a:prstClr val="black"/>
                </a:solidFill>
                <a:effectLst/>
                <a:uLnTx/>
                <a:uFillTx/>
              </a:rPr>
              <a:t>-</a:t>
            </a:r>
            <a:r>
              <a:rPr lang="vi-VN" sz="6000" dirty="0">
                <a:solidFill>
                  <a:srgbClr val="000000"/>
                </a:solidFill>
                <a:latin typeface="OpenSans"/>
              </a:rPr>
              <a:t>Nông cụ: đồ dùng để làm ruộng, làm nương (cuốc, cày, bừa, liềm, hái,...)</a:t>
            </a:r>
            <a:br>
              <a:rPr lang="vi-VN" sz="6000" dirty="0">
                <a:solidFill>
                  <a:srgbClr val="000000"/>
                </a:solidFill>
                <a:latin typeface="OpenSans"/>
              </a:rPr>
            </a:br>
            <a:endParaRPr kumimoji="0" lang="vi-VN" sz="6000" b="0" i="0" u="none" strike="noStrike" kern="1200" cap="none" spc="0" normalizeH="0" baseline="0" noProof="0" dirty="0">
              <a:ln>
                <a:noFill/>
              </a:ln>
              <a:solidFill>
                <a:prstClr val="black"/>
              </a:solidFill>
              <a:effectLst/>
              <a:uLnTx/>
              <a:uFillTx/>
            </a:endParaRPr>
          </a:p>
        </p:txBody>
      </p:sp>
      <p:pic>
        <p:nvPicPr>
          <p:cNvPr id="4" name="Picture 3">
            <a:extLst>
              <a:ext uri="{FF2B5EF4-FFF2-40B4-BE49-F238E27FC236}">
                <a16:creationId xmlns:a16="http://schemas.microsoft.com/office/drawing/2014/main" id="{307216D6-22A2-EF62-BF21-D95365585D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05374" y="796925"/>
            <a:ext cx="7683003" cy="4876800"/>
          </a:xfrm>
          <a:prstGeom prst="rect">
            <a:avLst/>
          </a:prstGeom>
        </p:spPr>
      </p:pic>
    </p:spTree>
    <p:extLst>
      <p:ext uri="{BB962C8B-B14F-4D97-AF65-F5344CB8AC3E}">
        <p14:creationId xmlns:p14="http://schemas.microsoft.com/office/powerpoint/2010/main" val="314265784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marL="0" marR="0" lvl="0" indent="0" algn="just" defTabSz="914400" rtl="0" eaLnBrk="1" fontAlgn="base" latinLnBrk="0" hangingPunct="1">
                <a:lnSpc>
                  <a:spcPct val="120000"/>
                </a:lnSpc>
                <a:spcBef>
                  <a:spcPct val="0"/>
                </a:spcBef>
                <a:spcAft>
                  <a:spcPct val="0"/>
                </a:spcAft>
                <a:buClrTx/>
                <a:buSzTx/>
                <a:buFontTx/>
                <a:buNone/>
                <a:tabLst/>
                <a:defRPr/>
              </a:pPr>
              <a:endParaRPr kumimoji="0" lang="en-GB" sz="900" b="0" i="0" u="none" strike="noStrike" kern="1200" cap="none" spc="0" normalizeH="0" baseline="0" noProof="0">
                <a:ln>
                  <a:noFill/>
                </a:ln>
                <a:solidFill>
                  <a:prstClr val="black"/>
                </a:solidFill>
                <a:effectLst/>
                <a:uLnTx/>
                <a:uFillTx/>
                <a:latin typeface="Arial" panose="020B0604020202020204" pitchFamily="34" charset="0"/>
                <a:ea typeface="微软雅黑" panose="020B0503020204020204" pitchFamily="34" charset="-122"/>
                <a:cs typeface="+mn-cs"/>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600" b="0" i="0" u="none" strike="noStrike" kern="1200" cap="none" spc="0" normalizeH="0" baseline="0" noProof="0" dirty="0" err="1">
                <a:ln>
                  <a:noFill/>
                </a:ln>
                <a:solidFill>
                  <a:srgbClr val="F16904"/>
                </a:solidFill>
                <a:effectLst/>
                <a:uLnTx/>
                <a:uFillTx/>
                <a:latin typeface="Times New Roman" pitchFamily="18" charset="0"/>
                <a:ea typeface="宋体" panose="02010600030101010101" pitchFamily="2" charset="-122"/>
                <a:cs typeface="Times New Roman" pitchFamily="18" charset="0"/>
              </a:rPr>
              <a:t>Đoạn</a:t>
            </a:r>
            <a:r>
              <a:rPr kumimoji="0" lang="en-US" sz="6600" b="0" i="0" u="none" strike="noStrike" kern="1200" cap="none" spc="0" normalizeH="0" baseline="0" noProof="0" dirty="0">
                <a:ln>
                  <a:noFill/>
                </a:ln>
                <a:solidFill>
                  <a:srgbClr val="F16904"/>
                </a:solidFill>
                <a:effectLst/>
                <a:uLnTx/>
                <a:uFillTx/>
                <a:latin typeface="Times New Roman" pitchFamily="18" charset="0"/>
                <a:ea typeface="宋体" panose="02010600030101010101" pitchFamily="2" charset="-122"/>
                <a:cs typeface="Times New Roman" pitchFamily="18" charset="0"/>
              </a:rPr>
              <a:t> 3</a:t>
            </a:r>
          </a:p>
        </p:txBody>
      </p:sp>
      <p:sp>
        <p:nvSpPr>
          <p:cNvPr id="2" name="TextBox 1">
            <a:extLst>
              <a:ext uri="{FF2B5EF4-FFF2-40B4-BE49-F238E27FC236}">
                <a16:creationId xmlns:a16="http://schemas.microsoft.com/office/drawing/2014/main" id="{A37686DD-FAA5-3561-BA69-A3ECCD9849C5}"/>
              </a:ext>
            </a:extLst>
          </p:cNvPr>
          <p:cNvSpPr txBox="1"/>
          <p:nvPr/>
        </p:nvSpPr>
        <p:spPr>
          <a:xfrm>
            <a:off x="1885193" y="2061196"/>
            <a:ext cx="9859665" cy="58477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
        <p:nvSpPr>
          <p:cNvPr id="4" name="TextBox 3">
            <a:extLst>
              <a:ext uri="{FF2B5EF4-FFF2-40B4-BE49-F238E27FC236}">
                <a16:creationId xmlns:a16="http://schemas.microsoft.com/office/drawing/2014/main" id="{F70C1197-310A-3699-1252-D83AE32767AA}"/>
              </a:ext>
            </a:extLst>
          </p:cNvPr>
          <p:cNvSpPr txBox="1"/>
          <p:nvPr/>
        </p:nvSpPr>
        <p:spPr>
          <a:xfrm>
            <a:off x="2390775" y="2302639"/>
            <a:ext cx="8582782" cy="3046988"/>
          </a:xfrm>
          <a:prstGeom prst="rect">
            <a:avLst/>
          </a:prstGeom>
          <a:noFill/>
        </p:spPr>
        <p:txBody>
          <a:bodyPr wrap="square">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4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Người Tây Nguyên nào cũng yêu thích nhà rông, ngôi nhà chung có sự góp sức xây dựng của tất cả mọi người.</a:t>
            </a:r>
          </a:p>
        </p:txBody>
      </p:sp>
    </p:spTree>
    <p:extLst>
      <p:ext uri="{BB962C8B-B14F-4D97-AF65-F5344CB8AC3E}">
        <p14:creationId xmlns:p14="http://schemas.microsoft.com/office/powerpoint/2010/main" val="1302339857"/>
      </p:ext>
    </p:extLst>
  </p:cSld>
  <p:clrMapOvr>
    <a:masterClrMapping/>
  </p:clrMapOvr>
  <p:transition spd="slow" advTm="3000">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 name="Wave 65"/>
          <p:cNvSpPr/>
          <p:nvPr/>
        </p:nvSpPr>
        <p:spPr>
          <a:xfrm>
            <a:off x="2314575" y="1711325"/>
            <a:ext cx="8458200" cy="3200400"/>
          </a:xfrm>
          <a:prstGeom prst="wav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000" dirty="0" err="1">
                <a:latin typeface="UTM Avo"/>
              </a:rPr>
              <a:t>Luyện</a:t>
            </a:r>
            <a:r>
              <a:rPr lang="en-US" sz="8000" dirty="0">
                <a:latin typeface="UTM Avo"/>
              </a:rPr>
              <a:t> </a:t>
            </a:r>
            <a:r>
              <a:rPr lang="en-US" sz="8000" dirty="0" err="1">
                <a:latin typeface="UTM Avo"/>
              </a:rPr>
              <a:t>đọc</a:t>
            </a:r>
            <a:r>
              <a:rPr lang="en-US" sz="8000" dirty="0">
                <a:latin typeface="UTM Avo"/>
              </a:rPr>
              <a:t> </a:t>
            </a:r>
            <a:r>
              <a:rPr lang="en-US" sz="8000" dirty="0" err="1">
                <a:latin typeface="UTM Avo"/>
              </a:rPr>
              <a:t>nhóm</a:t>
            </a:r>
            <a:endParaRPr lang="en-US" sz="8000" dirty="0">
              <a:latin typeface="UTM Avo"/>
            </a:endParaRPr>
          </a:p>
        </p:txBody>
      </p:sp>
    </p:spTree>
    <p:extLst>
      <p:ext uri="{BB962C8B-B14F-4D97-AF65-F5344CB8AC3E}">
        <p14:creationId xmlns:p14="http://schemas.microsoft.com/office/powerpoint/2010/main" val="3133388866"/>
      </p:ext>
    </p:extLst>
  </p:cSld>
  <p:clrMapOvr>
    <a:masterClrMapping/>
  </p:clrMapOvr>
  <p:transition spd="slow" advTm="3000">
    <p:random/>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600" dirty="0" err="1">
                <a:latin typeface="UTM Avo"/>
              </a:rPr>
              <a:t>Tìm</a:t>
            </a:r>
            <a:r>
              <a:rPr lang="en-US" sz="9600" dirty="0">
                <a:latin typeface="UTM Avo"/>
              </a:rPr>
              <a:t> </a:t>
            </a:r>
            <a:r>
              <a:rPr lang="en-US" sz="9600" dirty="0" err="1">
                <a:latin typeface="UTM Avo"/>
              </a:rPr>
              <a:t>hiểu</a:t>
            </a:r>
            <a:r>
              <a:rPr lang="en-US" sz="9600" dirty="0">
                <a:latin typeface="UTM Avo"/>
              </a:rPr>
              <a:t> </a:t>
            </a:r>
            <a:r>
              <a:rPr lang="en-US" sz="9600" dirty="0" err="1">
                <a:latin typeface="UTM Avo"/>
              </a:rPr>
              <a:t>bài</a:t>
            </a:r>
            <a:endParaRPr lang="en-US" sz="9600" dirty="0">
              <a:latin typeface="UTM Avo"/>
            </a:endParaRPr>
          </a:p>
        </p:txBody>
      </p:sp>
    </p:spTree>
    <p:extLst>
      <p:ext uri="{BB962C8B-B14F-4D97-AF65-F5344CB8AC3E}">
        <p14:creationId xmlns:p14="http://schemas.microsoft.com/office/powerpoint/2010/main" val="2893661663"/>
      </p:ext>
    </p:extLst>
  </p:cSld>
  <p:clrMapOvr>
    <a:masterClrMapping/>
  </p:clrMapOvr>
  <p:transition spd="slow" advTm="3000">
    <p:random/>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00075" y="1200848"/>
            <a:ext cx="11658600" cy="19389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algn="just">
              <a:spcBef>
                <a:spcPts val="0"/>
              </a:spcBef>
              <a:spcAft>
                <a:spcPts val="0"/>
              </a:spcAft>
            </a:pPr>
            <a:r>
              <a:rPr kumimoji="0" lang="en-US" sz="4000" b="0" i="0" u="none" strike="noStrike" cap="none" normalizeH="0" baseline="0" dirty="0" err="1">
                <a:ln>
                  <a:noFill/>
                </a:ln>
                <a:solidFill>
                  <a:schemeClr val="tx1"/>
                </a:solidFill>
                <a:effectLst/>
                <a:latin typeface="UTM Avo"/>
                <a:ea typeface="Times New Roman" pitchFamily="18" charset="0"/>
                <a:cs typeface="Arial" pitchFamily="34" charset="0"/>
              </a:rPr>
              <a:t>Câu</a:t>
            </a:r>
            <a:r>
              <a:rPr kumimoji="0" lang="en-US" sz="4000" b="0" i="0" u="none" strike="noStrike" cap="none" normalizeH="0" baseline="0" dirty="0">
                <a:ln>
                  <a:noFill/>
                </a:ln>
                <a:solidFill>
                  <a:schemeClr val="tx1"/>
                </a:solidFill>
                <a:effectLst/>
                <a:latin typeface="UTM Avo"/>
                <a:ea typeface="Times New Roman" pitchFamily="18" charset="0"/>
                <a:cs typeface="Arial" pitchFamily="34" charset="0"/>
              </a:rPr>
              <a:t> 1: </a:t>
            </a:r>
            <a:r>
              <a:rPr lang="en-US" sz="4000" dirty="0" err="1">
                <a:latin typeface="Times New Roman" panose="02020603050405020304" pitchFamily="18" charset="0"/>
                <a:ea typeface="Times New Roman" panose="02020603050405020304" pitchFamily="18" charset="0"/>
              </a:rPr>
              <a:t>Đặc</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điểm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nổi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bật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về</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hình</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dạng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của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rPr>
              <a:t> ở </a:t>
            </a:r>
            <a:r>
              <a:rPr lang="en-US" sz="4000" dirty="0" err="1">
                <a:latin typeface="Times New Roman" panose="02020603050405020304" pitchFamily="18" charset="0"/>
                <a:ea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là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Câu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văn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nào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trong</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bài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giúp</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em</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nhận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ra</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điều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đó</a:t>
            </a:r>
            <a:r>
              <a:rPr lang="en-US" sz="4000" dirty="0">
                <a:latin typeface="Times New Roman" panose="02020603050405020304" pitchFamily="18" charset="0"/>
                <a:ea typeface="Times New Roman" panose="02020603050405020304" pitchFamily="18" charset="0"/>
              </a:rPr>
              <a:t>?</a:t>
            </a:r>
            <a:endParaRPr lang="en-US" sz="3600" dirty="0">
              <a:latin typeface="Times New Roman" panose="02020603050405020304" pitchFamily="18" charset="0"/>
              <a:ea typeface="Times New Roman" panose="02020603050405020304" pitchFamily="18" charset="0"/>
            </a:endParaRPr>
          </a:p>
        </p:txBody>
      </p:sp>
      <p:sp>
        <p:nvSpPr>
          <p:cNvPr id="3" name="TextBox 2">
            <a:extLst>
              <a:ext uri="{FF2B5EF4-FFF2-40B4-BE49-F238E27FC236}">
                <a16:creationId xmlns:a16="http://schemas.microsoft.com/office/drawing/2014/main" id="{03D820DB-86EB-58C3-585F-6906D88EEF32}"/>
              </a:ext>
            </a:extLst>
          </p:cNvPr>
          <p:cNvSpPr txBox="1"/>
          <p:nvPr/>
        </p:nvSpPr>
        <p:spPr>
          <a:xfrm>
            <a:off x="2924175" y="3354146"/>
            <a:ext cx="6096000" cy="2677656"/>
          </a:xfrm>
          <a:prstGeom prst="rect">
            <a:avLst/>
          </a:prstGeom>
          <a:noFill/>
        </p:spPr>
        <p:txBody>
          <a:bodyPr wrap="square">
            <a:spAutoFit/>
          </a:bodyPr>
          <a:lstStyle/>
          <a:p>
            <a:pPr marL="0" marR="0" algn="just">
              <a:spcBef>
                <a:spcPts val="0"/>
              </a:spcBef>
              <a:spcAft>
                <a:spcPts val="0"/>
              </a:spcAft>
            </a:pPr>
            <a:r>
              <a:rPr lang="en-US" sz="2800" i="1" dirty="0" err="1">
                <a:solidFill>
                  <a:srgbClr val="FF0000"/>
                </a:solidFill>
                <a:effectLst/>
                <a:latin typeface="Times New Roman" panose="02020603050405020304" pitchFamily="18" charset="0"/>
                <a:ea typeface="Times New Roman" panose="02020603050405020304" pitchFamily="18" charset="0"/>
              </a:rPr>
              <a:t>Đặc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điểm</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nổi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về</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hình</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dạng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của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rông</a:t>
            </a:r>
            <a:r>
              <a:rPr lang="en-US" sz="2800" i="1" dirty="0">
                <a:solidFill>
                  <a:srgbClr val="FF0000"/>
                </a:solidFill>
                <a:effectLst/>
                <a:latin typeface="Times New Roman" panose="02020603050405020304" pitchFamily="18" charset="0"/>
                <a:ea typeface="Times New Roman" panose="02020603050405020304" pitchFamily="18" charset="0"/>
              </a:rPr>
              <a:t> ở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nhà</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dựng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đứng</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vươn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cao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trời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Câu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văn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cho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biết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điều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đó</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là</a:t>
            </a:r>
            <a:r>
              <a:rPr lang="en-US" sz="2800" i="1" dirty="0">
                <a:solidFill>
                  <a:srgbClr val="FF0000"/>
                </a:solidFill>
                <a:effectLst/>
                <a:latin typeface="Times New Roman" panose="02020603050405020304" pitchFamily="18" charset="0"/>
                <a:ea typeface="Times New Roman" panose="02020603050405020304" pitchFamily="18" charset="0"/>
              </a:rPr>
              <a:t>: “ </a:t>
            </a:r>
            <a:r>
              <a:rPr lang="en-US" sz="2800" i="1" dirty="0" err="1">
                <a:solidFill>
                  <a:srgbClr val="FF0000"/>
                </a:solidFill>
                <a:effectLst/>
                <a:latin typeface="Times New Roman" panose="02020603050405020304" pitchFamily="18" charset="0"/>
                <a:ea typeface="Times New Roman" panose="02020603050405020304" pitchFamily="18" charset="0"/>
              </a:rPr>
              <a:t>Đến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Tây</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Nguyên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từ</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xa</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nhìn</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vào</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như</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một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lưỡi</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rìu</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lật</a:t>
            </a:r>
            <a:r>
              <a:rPr lang="en-US" sz="2800" i="1" dirty="0">
                <a:solidFill>
                  <a:srgbClr val="FF0000"/>
                </a:solidFill>
                <a:effectLst/>
                <a:latin typeface="Times New Roman" panose="02020603050405020304" pitchFamily="18" charset="0"/>
                <a:ea typeface="Times New Roman" panose="02020603050405020304" pitchFamily="18" charset="0"/>
              </a:rPr>
              <a:t> </a:t>
            </a:r>
            <a:r>
              <a:rPr lang="en-US" sz="2800" i="1" dirty="0" err="1">
                <a:solidFill>
                  <a:srgbClr val="FF0000"/>
                </a:solidFill>
                <a:effectLst/>
                <a:latin typeface="Times New Roman" panose="02020603050405020304" pitchFamily="18" charset="0"/>
                <a:ea typeface="Times New Roman" panose="02020603050405020304" pitchFamily="18" charset="0"/>
              </a:rPr>
              <a:t>ngược</a:t>
            </a:r>
            <a:r>
              <a:rPr lang="en-US" sz="2800" i="1" dirty="0">
                <a:solidFill>
                  <a:srgbClr val="FF0000"/>
                </a:solidFill>
                <a:effectLst/>
                <a:latin typeface="Times New Roman" panose="02020603050405020304" pitchFamily="18" charset="0"/>
                <a:ea typeface="Times New Roman" panose="02020603050405020304" pitchFamily="18" charset="0"/>
              </a:rPr>
              <a:t>”</a:t>
            </a:r>
            <a:endParaRPr lang="en-US" sz="28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3018826799"/>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 grpId="0"/>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0" y="415924"/>
            <a:ext cx="12449176" cy="1446550"/>
          </a:xfrm>
          <a:prstGeom prst="rect">
            <a:avLst/>
          </a:prstGeom>
        </p:spPr>
        <p:txBody>
          <a:bodyPr wrap="square">
            <a:spAutoFit/>
          </a:bodyPr>
          <a:lstStyle/>
          <a:p>
            <a:r>
              <a:rPr lang="en-US" sz="4400" b="1" dirty="0">
                <a:latin typeface="UTM Avo"/>
              </a:rPr>
              <a:t>   </a:t>
            </a:r>
            <a:r>
              <a:rPr lang="en-US" sz="4400" b="1" dirty="0" err="1">
                <a:latin typeface="UTM Avo"/>
              </a:rPr>
              <a:t>Câu</a:t>
            </a:r>
            <a:r>
              <a:rPr lang="en-US" sz="4400" b="1" dirty="0">
                <a:latin typeface="UTM Avo"/>
              </a:rPr>
              <a:t> 2:</a:t>
            </a:r>
            <a:r>
              <a:rPr lang="en-US" sz="4400" b="1" i="1" dirty="0">
                <a:latin typeface="UTM Avo"/>
              </a:rPr>
              <a:t> </a:t>
            </a:r>
            <a:r>
              <a:rPr lang="en-US" sz="4400" b="1" i="1" dirty="0" err="1">
                <a:latin typeface="UTM Avo"/>
              </a:rPr>
              <a:t>Kiến</a:t>
            </a:r>
            <a:r>
              <a:rPr lang="en-US" sz="4400" b="1" i="1" dirty="0">
                <a:latin typeface="UTM Avo"/>
              </a:rPr>
              <a:t> </a:t>
            </a:r>
            <a:r>
              <a:rPr lang="en-US" sz="4400" b="1" i="1" dirty="0" err="1">
                <a:latin typeface="UTM Avo"/>
              </a:rPr>
              <a:t>trúc</a:t>
            </a:r>
            <a:r>
              <a:rPr lang="en-US" sz="4400" b="1" i="1" dirty="0">
                <a:latin typeface="UTM Avo"/>
              </a:rPr>
              <a:t> </a:t>
            </a:r>
            <a:r>
              <a:rPr lang="en-US" sz="4400" b="1" i="1" dirty="0" err="1">
                <a:latin typeface="UTM Avo"/>
              </a:rPr>
              <a:t>bên</a:t>
            </a:r>
            <a:r>
              <a:rPr lang="en-US" sz="4400" b="1" i="1" dirty="0">
                <a:latin typeface="UTM Avo"/>
              </a:rPr>
              <a:t> </a:t>
            </a:r>
            <a:r>
              <a:rPr lang="en-US" sz="4400" b="1" i="1" dirty="0" err="1">
                <a:latin typeface="UTM Avo"/>
              </a:rPr>
              <a:t>trong</a:t>
            </a:r>
            <a:r>
              <a:rPr lang="en-US" sz="4400" b="1" i="1" dirty="0">
                <a:latin typeface="UTM Avo"/>
              </a:rPr>
              <a:t> </a:t>
            </a:r>
            <a:r>
              <a:rPr lang="en-US" sz="4400" b="1" i="1" dirty="0" err="1">
                <a:latin typeface="UTM Avo"/>
              </a:rPr>
              <a:t>của</a:t>
            </a:r>
            <a:r>
              <a:rPr lang="en-US" sz="4400" b="1" i="1" dirty="0">
                <a:latin typeface="UTM Avo"/>
              </a:rPr>
              <a:t> </a:t>
            </a:r>
            <a:r>
              <a:rPr lang="en-US" sz="4400" b="1" i="1" dirty="0" err="1">
                <a:latin typeface="UTM Avo"/>
              </a:rPr>
              <a:t>nhà</a:t>
            </a:r>
            <a:r>
              <a:rPr lang="en-US" sz="4400" b="1" i="1" dirty="0">
                <a:latin typeface="UTM Avo"/>
              </a:rPr>
              <a:t> </a:t>
            </a:r>
            <a:r>
              <a:rPr lang="en-US" sz="4400" b="1" i="1" dirty="0" err="1">
                <a:latin typeface="UTM Avo"/>
              </a:rPr>
              <a:t>rông</a:t>
            </a:r>
            <a:r>
              <a:rPr lang="en-US" sz="4400" b="1" i="1" dirty="0">
                <a:latin typeface="UTM Avo"/>
              </a:rPr>
              <a:t> </a:t>
            </a:r>
            <a:r>
              <a:rPr lang="en-US" sz="4400" b="1" i="1" dirty="0" err="1">
                <a:latin typeface="UTM Avo"/>
              </a:rPr>
              <a:t>có</a:t>
            </a:r>
            <a:r>
              <a:rPr lang="en-US" sz="4400" b="1" i="1" dirty="0">
                <a:latin typeface="UTM Avo"/>
              </a:rPr>
              <a:t> </a:t>
            </a:r>
            <a:r>
              <a:rPr lang="en-US" sz="4400" b="1" i="1" dirty="0" err="1">
                <a:latin typeface="UTM Avo"/>
              </a:rPr>
              <a:t>gì</a:t>
            </a:r>
            <a:r>
              <a:rPr lang="en-US" sz="4400" b="1" i="1" dirty="0">
                <a:latin typeface="UTM Avo"/>
              </a:rPr>
              <a:t> </a:t>
            </a:r>
            <a:r>
              <a:rPr lang="en-US" sz="4400" b="1" i="1" dirty="0" err="1">
                <a:latin typeface="UTM Avo"/>
              </a:rPr>
              <a:t>đặc</a:t>
            </a:r>
            <a:r>
              <a:rPr lang="en-US" sz="4400" b="1" i="1" dirty="0">
                <a:latin typeface="UTM Avo"/>
              </a:rPr>
              <a:t> </a:t>
            </a:r>
            <a:r>
              <a:rPr lang="en-US" sz="4400" b="1" i="1" dirty="0" err="1">
                <a:latin typeface="UTM Avo"/>
              </a:rPr>
              <a:t>biệt</a:t>
            </a:r>
            <a:r>
              <a:rPr lang="en-US" sz="4400" b="1" dirty="0">
                <a:latin typeface="UTM Avo"/>
              </a:rPr>
              <a:t>?</a:t>
            </a:r>
          </a:p>
        </p:txBody>
      </p:sp>
      <p:sp>
        <p:nvSpPr>
          <p:cNvPr id="3" name="TextBox 2">
            <a:extLst>
              <a:ext uri="{FF2B5EF4-FFF2-40B4-BE49-F238E27FC236}">
                <a16:creationId xmlns:a16="http://schemas.microsoft.com/office/drawing/2014/main" id="{F6550A76-123E-AA89-2929-67856659C90A}"/>
              </a:ext>
            </a:extLst>
          </p:cNvPr>
          <p:cNvSpPr txBox="1"/>
          <p:nvPr/>
        </p:nvSpPr>
        <p:spPr>
          <a:xfrm>
            <a:off x="3000375" y="2625725"/>
            <a:ext cx="6557210" cy="3785652"/>
          </a:xfrm>
          <a:prstGeom prst="rect">
            <a:avLst/>
          </a:prstGeom>
          <a:noFill/>
        </p:spPr>
        <p:txBody>
          <a:bodyPr wrap="square">
            <a:spAutoFit/>
          </a:bodyPr>
          <a:lstStyle/>
          <a:p>
            <a:pPr marL="0" marR="0" algn="just">
              <a:spcBef>
                <a:spcPts val="0"/>
              </a:spcBef>
              <a:spcAft>
                <a:spcPts val="0"/>
              </a:spcAft>
            </a:pPr>
            <a:r>
              <a:rPr lang="en-US" sz="1400" i="1" dirty="0">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Kiến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trúc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bên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trong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của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khá</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đặc</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biệt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nhà</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rỗng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chẳng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vướng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víu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một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cây</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cột</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nào</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có</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nhiều</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bếp</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lửa</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luôn</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đượm</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khói.có</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nơi</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dành</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để</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chiêng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trống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nông</a:t>
            </a:r>
            <a:r>
              <a:rPr lang="en-US" sz="4000" i="1" dirty="0">
                <a:solidFill>
                  <a:srgbClr val="FF0000"/>
                </a:solidFill>
                <a:effectLst/>
                <a:latin typeface="Times New Roman" panose="02020603050405020304" pitchFamily="18" charset="0"/>
                <a:ea typeface="Times New Roman" panose="02020603050405020304" pitchFamily="18" charset="0"/>
              </a:rPr>
              <a:t> </a:t>
            </a:r>
            <a:r>
              <a:rPr lang="en-US" sz="4000" i="1" dirty="0" err="1">
                <a:solidFill>
                  <a:srgbClr val="FF0000"/>
                </a:solidFill>
                <a:effectLst/>
                <a:latin typeface="Times New Roman" panose="02020603050405020304" pitchFamily="18" charset="0"/>
                <a:ea typeface="Times New Roman" panose="02020603050405020304" pitchFamily="18" charset="0"/>
              </a:rPr>
              <a:t>cụ</a:t>
            </a:r>
            <a:r>
              <a:rPr lang="en-US" sz="4000" i="1" dirty="0">
                <a:solidFill>
                  <a:srgbClr val="FF0000"/>
                </a:solidFill>
                <a:effectLst/>
                <a:latin typeface="Times New Roman" panose="02020603050405020304" pitchFamily="18" charset="0"/>
                <a:ea typeface="Times New Roman" panose="02020603050405020304" pitchFamily="18" charset="0"/>
              </a:rPr>
              <a:t>..</a:t>
            </a:r>
            <a:r>
              <a:rPr lang="nl-NL" sz="4000" i="1" dirty="0">
                <a:solidFill>
                  <a:srgbClr val="FF0000"/>
                </a:solidFill>
                <a:effectLst/>
                <a:latin typeface="Times New Roman" panose="02020603050405020304" pitchFamily="18" charset="0"/>
                <a:ea typeface="Times New Roman" panose="02020603050405020304" pitchFamily="18" charset="0"/>
              </a:rPr>
              <a:t>.</a:t>
            </a:r>
            <a:endParaRPr lang="en-US" sz="4000" dirty="0">
              <a:solidFill>
                <a:srgbClr val="FF0000"/>
              </a:solidFill>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60936892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in)">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790575" y="2168525"/>
            <a:ext cx="12068175"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4000" dirty="0" err="1">
                <a:latin typeface="UTM Avo"/>
              </a:rPr>
              <a:t>Câu</a:t>
            </a:r>
            <a:r>
              <a:rPr lang="en-US" sz="4000">
                <a:latin typeface="UTM Avo"/>
              </a:rPr>
              <a:t> 3: Đóng</a:t>
            </a:r>
            <a:r>
              <a:rPr lang="en-US" sz="4000" dirty="0">
                <a:latin typeface="UTM Avo"/>
              </a:rPr>
              <a:t> </a:t>
            </a:r>
            <a:r>
              <a:rPr lang="en-US" sz="4000" dirty="0" err="1">
                <a:latin typeface="UTM Avo"/>
              </a:rPr>
              <a:t>vai</a:t>
            </a:r>
            <a:r>
              <a:rPr lang="en-US" sz="4000" dirty="0">
                <a:latin typeface="UTM Avo"/>
              </a:rPr>
              <a:t> </a:t>
            </a:r>
            <a:r>
              <a:rPr lang="en-US" sz="4000" dirty="0" err="1">
                <a:latin typeface="UTM Avo"/>
              </a:rPr>
              <a:t>một</a:t>
            </a:r>
            <a:r>
              <a:rPr lang="en-US" sz="4000" dirty="0">
                <a:latin typeface="UTM Avo"/>
              </a:rPr>
              <a:t> </a:t>
            </a:r>
            <a:r>
              <a:rPr lang="en-US" sz="4000" dirty="0" err="1">
                <a:latin typeface="UTM Avo"/>
              </a:rPr>
              <a:t>người</a:t>
            </a:r>
            <a:r>
              <a:rPr lang="en-US" sz="4000" dirty="0">
                <a:latin typeface="UTM Avo"/>
              </a:rPr>
              <a:t> </a:t>
            </a:r>
            <a:r>
              <a:rPr lang="en-US" sz="4000" dirty="0" err="1">
                <a:latin typeface="UTM Avo"/>
              </a:rPr>
              <a:t>dân</a:t>
            </a:r>
            <a:r>
              <a:rPr lang="en-US" sz="4000" dirty="0">
                <a:latin typeface="UTM Avo"/>
              </a:rPr>
              <a:t> </a:t>
            </a:r>
            <a:r>
              <a:rPr lang="en-US" sz="4000" dirty="0" err="1">
                <a:latin typeface="UTM Avo"/>
              </a:rPr>
              <a:t>Tây</a:t>
            </a:r>
            <a:r>
              <a:rPr lang="en-US" sz="4000" dirty="0">
                <a:latin typeface="UTM Avo"/>
              </a:rPr>
              <a:t> </a:t>
            </a:r>
            <a:r>
              <a:rPr lang="en-US" sz="4000" dirty="0" err="1">
                <a:latin typeface="UTM Avo"/>
              </a:rPr>
              <a:t>Nguyên</a:t>
            </a:r>
            <a:r>
              <a:rPr lang="en-US" sz="4000" dirty="0">
                <a:latin typeface="UTM Avo"/>
              </a:rPr>
              <a:t>, </a:t>
            </a:r>
            <a:r>
              <a:rPr lang="en-US" sz="4000" dirty="0" err="1">
                <a:latin typeface="UTM Avo"/>
              </a:rPr>
              <a:t>giới</a:t>
            </a:r>
            <a:r>
              <a:rPr lang="en-US" sz="4000" dirty="0">
                <a:latin typeface="UTM Avo"/>
              </a:rPr>
              <a:t> </a:t>
            </a:r>
            <a:r>
              <a:rPr lang="en-US" sz="4000" dirty="0" err="1">
                <a:latin typeface="UTM Avo"/>
              </a:rPr>
              <a:t>thiệu</a:t>
            </a:r>
            <a:r>
              <a:rPr lang="en-US" sz="4000" dirty="0">
                <a:latin typeface="UTM Avo"/>
              </a:rPr>
              <a:t> </a:t>
            </a:r>
            <a:r>
              <a:rPr lang="en-US" sz="4000" dirty="0" err="1">
                <a:latin typeface="UTM Avo"/>
              </a:rPr>
              <a:t>những</a:t>
            </a:r>
            <a:r>
              <a:rPr lang="en-US" sz="4000" dirty="0">
                <a:latin typeface="UTM Avo"/>
              </a:rPr>
              <a:t> </a:t>
            </a:r>
            <a:r>
              <a:rPr lang="en-US" sz="4000" dirty="0" err="1">
                <a:latin typeface="UTM Avo"/>
              </a:rPr>
              <a:t>hoạt</a:t>
            </a:r>
            <a:r>
              <a:rPr lang="en-US" sz="4000" dirty="0">
                <a:latin typeface="UTM Avo"/>
              </a:rPr>
              <a:t> </a:t>
            </a:r>
            <a:r>
              <a:rPr lang="en-US" sz="4000" dirty="0" err="1">
                <a:latin typeface="UTM Avo"/>
              </a:rPr>
              <a:t>động</a:t>
            </a:r>
            <a:r>
              <a:rPr lang="en-US" sz="4000" dirty="0">
                <a:latin typeface="UTM Avo"/>
              </a:rPr>
              <a:t> </a:t>
            </a:r>
            <a:r>
              <a:rPr lang="en-US" sz="4000" dirty="0" err="1">
                <a:latin typeface="UTM Avo"/>
              </a:rPr>
              <a:t>chung</a:t>
            </a:r>
            <a:r>
              <a:rPr lang="en-US" sz="4000" dirty="0">
                <a:latin typeface="UTM Avo"/>
              </a:rPr>
              <a:t> </a:t>
            </a:r>
            <a:r>
              <a:rPr lang="en-US" sz="4000" dirty="0" err="1">
                <a:latin typeface="UTM Avo"/>
              </a:rPr>
              <a:t>thường</a:t>
            </a:r>
            <a:r>
              <a:rPr lang="en-US" sz="4000" dirty="0">
                <a:latin typeface="UTM Avo"/>
              </a:rPr>
              <a:t> </a:t>
            </a:r>
            <a:r>
              <a:rPr lang="en-US" sz="4000" dirty="0" err="1">
                <a:latin typeface="UTM Avo"/>
              </a:rPr>
              <a:t>diễn</a:t>
            </a:r>
            <a:r>
              <a:rPr lang="en-US" sz="4000" dirty="0">
                <a:latin typeface="UTM Avo"/>
              </a:rPr>
              <a:t> </a:t>
            </a:r>
            <a:r>
              <a:rPr lang="en-US" sz="4000" dirty="0" err="1">
                <a:latin typeface="UTM Avo"/>
              </a:rPr>
              <a:t>ra</a:t>
            </a:r>
            <a:r>
              <a:rPr lang="en-US" sz="4000" dirty="0">
                <a:latin typeface="UTM Avo"/>
              </a:rPr>
              <a:t> ở </a:t>
            </a:r>
            <a:r>
              <a:rPr lang="en-US" sz="4000" dirty="0" err="1">
                <a:latin typeface="UTM Avo"/>
              </a:rPr>
              <a:t>nhà</a:t>
            </a:r>
            <a:r>
              <a:rPr lang="en-US" sz="4000" dirty="0">
                <a:latin typeface="UTM Avo"/>
              </a:rPr>
              <a:t> </a:t>
            </a:r>
            <a:r>
              <a:rPr lang="en-US" sz="4000" dirty="0" err="1">
                <a:latin typeface="UTM Avo"/>
              </a:rPr>
              <a:t>rông</a:t>
            </a:r>
            <a:r>
              <a:rPr lang="en-US" sz="4000" dirty="0">
                <a:latin typeface="UTM Avo"/>
              </a:rPr>
              <a:t>.</a:t>
            </a:r>
          </a:p>
        </p:txBody>
      </p:sp>
    </p:spTree>
    <p:extLst>
      <p:ext uri="{BB962C8B-B14F-4D97-AF65-F5344CB8AC3E}">
        <p14:creationId xmlns:p14="http://schemas.microsoft.com/office/powerpoint/2010/main" val="909419162"/>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additive="base">
                                        <p:cTn id="7" dur="500" fill="hold"/>
                                        <p:tgtEl>
                                          <p:spTgt spid="32"/>
                                        </p:tgtEl>
                                        <p:attrNameLst>
                                          <p:attrName>ppt_x</p:attrName>
                                        </p:attrNameLst>
                                      </p:cBhvr>
                                      <p:tavLst>
                                        <p:tav tm="0">
                                          <p:val>
                                            <p:strVal val="#ppt_x"/>
                                          </p:val>
                                        </p:tav>
                                        <p:tav tm="100000">
                                          <p:val>
                                            <p:strVal val="#ppt_x"/>
                                          </p:val>
                                        </p:tav>
                                      </p:tavLst>
                                    </p:anim>
                                    <p:anim calcmode="lin" valueType="num">
                                      <p:cBhvr additive="base">
                                        <p:cTn id="8"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Pentagon 31"/>
          <p:cNvSpPr/>
          <p:nvPr/>
        </p:nvSpPr>
        <p:spPr>
          <a:xfrm>
            <a:off x="1171575" y="1025525"/>
            <a:ext cx="11277600" cy="20574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algn="just">
              <a:spcBef>
                <a:spcPts val="0"/>
              </a:spcBef>
              <a:spcAft>
                <a:spcPts val="0"/>
              </a:spcAft>
            </a:pPr>
            <a:r>
              <a:rPr kumimoji="0" lang="en-US" sz="4000" b="0" i="0" u="none" strike="noStrike" kern="1200" cap="none" spc="0" normalizeH="0" baseline="0" noProof="0" dirty="0" err="1">
                <a:ln>
                  <a:noFill/>
                </a:ln>
                <a:solidFill>
                  <a:prstClr val="white"/>
                </a:solidFill>
                <a:effectLst/>
                <a:uLnTx/>
                <a:uFillTx/>
                <a:latin typeface="UTM Avo"/>
                <a:ea typeface="+mn-ea"/>
                <a:cs typeface="+mn-cs"/>
              </a:rPr>
              <a:t>Câu</a:t>
            </a:r>
            <a:r>
              <a:rPr kumimoji="0" lang="en-US" sz="4000" b="0" i="0" u="none" strike="noStrike" kern="1200" cap="none" spc="0" normalizeH="0" baseline="0" noProof="0" dirty="0">
                <a:ln>
                  <a:noFill/>
                </a:ln>
                <a:solidFill>
                  <a:prstClr val="white"/>
                </a:solidFill>
                <a:effectLst/>
                <a:uLnTx/>
                <a:uFillTx/>
                <a:latin typeface="UTM Avo"/>
                <a:ea typeface="+mn-ea"/>
                <a:cs typeface="+mn-cs"/>
              </a:rPr>
              <a:t> 4</a:t>
            </a:r>
            <a:r>
              <a:rPr lang="en-US" sz="4000" b="1" dirty="0">
                <a:latin typeface="Times New Roman" panose="02020603050405020304" pitchFamily="18" charset="0"/>
                <a:ea typeface="Times New Roman" panose="02020603050405020304" pitchFamily="18" charset="0"/>
              </a:rPr>
              <a:t>:</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Vì</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sao</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người</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dân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Tây</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Nguyên</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yêu</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thích</a:t>
            </a:r>
            <a:r>
              <a:rPr lang="en-US" sz="4000" dirty="0">
                <a:latin typeface="Times New Roman" panose="02020603050405020304" pitchFamily="18" charset="0"/>
                <a:ea typeface="Times New Roman" panose="02020603050405020304" pitchFamily="18" charset="0"/>
              </a:rPr>
              <a:t> </a:t>
            </a:r>
          </a:p>
          <a:p>
            <a:pPr marL="0" marR="0" algn="just">
              <a:spcBef>
                <a:spcPts val="0"/>
              </a:spcBef>
              <a:spcAft>
                <a:spcPts val="0"/>
              </a:spcAft>
            </a:pPr>
            <a:r>
              <a:rPr lang="en-US" sz="4000" dirty="0" err="1">
                <a:latin typeface="Times New Roman" panose="02020603050405020304" pitchFamily="18" charset="0"/>
                <a:ea typeface="Times New Roman" panose="02020603050405020304" pitchFamily="18" charset="0"/>
              </a:rPr>
              <a:t>nhà</a:t>
            </a:r>
            <a:r>
              <a:rPr lang="en-US" sz="4000" dirty="0">
                <a:latin typeface="Times New Roman" panose="02020603050405020304" pitchFamily="18" charset="0"/>
                <a:ea typeface="Times New Roman" panose="02020603050405020304" pitchFamily="18" charset="0"/>
              </a:rPr>
              <a:t> </a:t>
            </a:r>
            <a:r>
              <a:rPr lang="en-US" sz="4000" dirty="0" err="1">
                <a:latin typeface="Times New Roman" panose="02020603050405020304" pitchFamily="18" charset="0"/>
                <a:ea typeface="Times New Roman" panose="02020603050405020304" pitchFamily="18" charset="0"/>
              </a:rPr>
              <a:t>rông</a:t>
            </a:r>
            <a:r>
              <a:rPr lang="en-US" sz="4000" dirty="0">
                <a:latin typeface="Times New Roman" panose="02020603050405020304" pitchFamily="18" charset="0"/>
                <a:ea typeface="Times New Roman" panose="02020603050405020304" pitchFamily="18" charset="0"/>
              </a:rPr>
              <a:t>? </a:t>
            </a:r>
            <a:endParaRPr lang="en-US" sz="3600" dirty="0">
              <a:latin typeface="Times New Roman" panose="02020603050405020304" pitchFamily="18" charset="0"/>
              <a:ea typeface="Times New Roman" panose="02020603050405020304"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prstClr val="white"/>
              </a:solidFill>
              <a:effectLst/>
              <a:uLnTx/>
              <a:uFillTx/>
              <a:latin typeface="UTM Avo"/>
              <a:ea typeface="+mn-ea"/>
              <a:cs typeface="+mn-cs"/>
            </a:endParaRPr>
          </a:p>
        </p:txBody>
      </p:sp>
      <p:sp>
        <p:nvSpPr>
          <p:cNvPr id="3" name="TextBox 2">
            <a:extLst>
              <a:ext uri="{FF2B5EF4-FFF2-40B4-BE49-F238E27FC236}">
                <a16:creationId xmlns:a16="http://schemas.microsoft.com/office/drawing/2014/main" id="{F684E81A-9999-3835-4E41-F863A5C4196A}"/>
              </a:ext>
            </a:extLst>
          </p:cNvPr>
          <p:cNvSpPr txBox="1"/>
          <p:nvPr/>
        </p:nvSpPr>
        <p:spPr>
          <a:xfrm>
            <a:off x="3215440" y="3246157"/>
            <a:ext cx="6430878" cy="2677656"/>
          </a:xfrm>
          <a:prstGeom prst="rect">
            <a:avLst/>
          </a:prstGeom>
          <a:noFill/>
        </p:spPr>
        <p:txBody>
          <a:bodyPr wrap="square">
            <a:spAutoFit/>
          </a:bodyPr>
          <a:lstStyle/>
          <a:p>
            <a:pPr marL="0" marR="0" algn="just">
              <a:spcBef>
                <a:spcPts val="0"/>
              </a:spcBef>
              <a:spcAft>
                <a:spcPts val="0"/>
              </a:spcAft>
            </a:pPr>
            <a:r>
              <a:rPr lang="en-US" sz="2800" i="1" dirty="0" err="1">
                <a:effectLst/>
                <a:latin typeface="Times New Roman" panose="02020603050405020304" pitchFamily="18" charset="0"/>
                <a:ea typeface="Times New Roman" panose="02020603050405020304" pitchFamily="18" charset="0"/>
              </a:rPr>
              <a:t>Người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dân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Nguyên</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yêu</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thích</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rông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vì</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là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ngôi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nhà</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chung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có</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sự</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góp</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sức</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xây</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dựng</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của</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tất</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cả</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mọi</a:t>
            </a:r>
            <a:r>
              <a:rPr lang="en-US" sz="2800" i="1" dirty="0">
                <a:effectLst/>
                <a:latin typeface="Times New Roman" panose="02020603050405020304" pitchFamily="18" charset="0"/>
                <a:ea typeface="Times New Roman" panose="02020603050405020304" pitchFamily="18" charset="0"/>
              </a:rPr>
              <a:t> </a:t>
            </a:r>
            <a:r>
              <a:rPr lang="en-US" sz="2800" i="1" dirty="0" err="1">
                <a:effectLst/>
                <a:latin typeface="Times New Roman" panose="02020603050405020304" pitchFamily="18" charset="0"/>
                <a:ea typeface="Times New Roman" panose="02020603050405020304" pitchFamily="18" charset="0"/>
              </a:rPr>
              <a:t>người</a:t>
            </a:r>
            <a:r>
              <a:rPr lang="nl-NL" sz="2800" i="1" dirty="0">
                <a:effectLst/>
                <a:latin typeface="Times New Roman" panose="02020603050405020304" pitchFamily="18" charset="0"/>
                <a:ea typeface="Times New Roman" panose="02020603050405020304" pitchFamily="18" charset="0"/>
              </a:rPr>
              <a:t>. Nhà rông còn là nơi hội họp, tiếp khách, vui chơi chung, nơi các cụ già kể lại cho con cháu nghe những kỉ niệm vui buồn...</a:t>
            </a:r>
            <a:endParaRPr lang="en-US" sz="2800" dirty="0">
              <a:effectLst/>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045394726"/>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heel(1)">
                                      <p:cBhvr>
                                        <p:cTn id="7" dur="2000"/>
                                        <p:tgtEl>
                                          <p:spTgt spid="32"/>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heel(1)">
                                      <p:cBhvr>
                                        <p:cTn id="12"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图片 22"/>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352" y="3472308"/>
            <a:ext cx="12858045" cy="3760341"/>
          </a:xfrm>
          <a:prstGeom prst="rect">
            <a:avLst/>
          </a:prstGeom>
        </p:spPr>
      </p:pic>
      <p:sp>
        <p:nvSpPr>
          <p:cNvPr id="24" name="Rectangle 23"/>
          <p:cNvSpPr/>
          <p:nvPr/>
        </p:nvSpPr>
        <p:spPr>
          <a:xfrm>
            <a:off x="2619375" y="1863725"/>
            <a:ext cx="7924800" cy="2819400"/>
          </a:xfrm>
          <a:prstGeom prst="rect">
            <a:avLst/>
          </a:prstGeom>
          <a:noFill/>
        </p:spPr>
        <p:txBody>
          <a:bodyPr wrap="square" lIns="91440" tIns="45720" rIns="91440" bIns="45720">
            <a:prstTxWarp prst="textArchUp">
              <a:avLst>
                <a:gd name="adj" fmla="val 6606147"/>
              </a:avLst>
            </a:prstTxWarp>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9600" b="1" cap="none" spc="0"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latin typeface="Times New Roman" pitchFamily="18" charset="0"/>
                <a:cs typeface="Times New Roman" pitchFamily="18" charset="0"/>
              </a:rPr>
              <a:t>KHỞI ĐỘNG</a:t>
            </a:r>
          </a:p>
        </p:txBody>
      </p:sp>
    </p:spTree>
    <p:extLst>
      <p:ext uri="{BB962C8B-B14F-4D97-AF65-F5344CB8AC3E}">
        <p14:creationId xmlns:p14="http://schemas.microsoft.com/office/powerpoint/2010/main" val="21093194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28"/>
          <p:cNvSpPr/>
          <p:nvPr/>
        </p:nvSpPr>
        <p:spPr>
          <a:xfrm>
            <a:off x="-1" y="492125"/>
            <a:ext cx="11534775" cy="553998"/>
          </a:xfrm>
          <a:prstGeom prst="rect">
            <a:avLst/>
          </a:prstGeom>
        </p:spPr>
        <p:txBody>
          <a:bodyPr wrap="square">
            <a:spAutoFit/>
          </a:bodyPr>
          <a:lstStyle/>
          <a:p>
            <a:pPr marL="0" marR="0" algn="just">
              <a:spcBef>
                <a:spcPts val="0"/>
              </a:spcBef>
              <a:spcAft>
                <a:spcPts val="0"/>
              </a:spcAft>
            </a:pPr>
            <a:r>
              <a:rPr lang="en-US" sz="3000" dirty="0">
                <a:solidFill>
                  <a:srgbClr val="FF0000"/>
                </a:solidFill>
                <a:latin typeface="UTM Avo"/>
              </a:rPr>
              <a:t>           </a:t>
            </a:r>
            <a:r>
              <a:rPr lang="en-US" sz="3000" dirty="0" err="1">
                <a:solidFill>
                  <a:srgbClr val="FF0000"/>
                </a:solidFill>
                <a:latin typeface="UTM Avo"/>
              </a:rPr>
              <a:t>Câu</a:t>
            </a:r>
            <a:r>
              <a:rPr lang="en-US" sz="3000" dirty="0">
                <a:solidFill>
                  <a:srgbClr val="FF0000"/>
                </a:solidFill>
                <a:latin typeface="UTM Avo"/>
              </a:rPr>
              <a:t> 5:</a:t>
            </a:r>
            <a:r>
              <a:rPr lang="en-US" sz="3000" dirty="0">
                <a:latin typeface="Times New Roman" panose="02020603050405020304" pitchFamily="18" charset="0"/>
                <a:ea typeface="Times New Roman" panose="02020603050405020304" pitchFamily="18" charset="0"/>
              </a:rPr>
              <a:t>Sắp </a:t>
            </a:r>
            <a:r>
              <a:rPr lang="en-US" sz="3000" dirty="0" err="1">
                <a:latin typeface="Times New Roman" panose="02020603050405020304" pitchFamily="18" charset="0"/>
                <a:ea typeface="Times New Roman" panose="02020603050405020304" pitchFamily="18" charset="0"/>
              </a:rPr>
              <a:t>xếp</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ý </a:t>
            </a:r>
            <a:r>
              <a:rPr lang="en-US" sz="3000" dirty="0" err="1">
                <a:latin typeface="Times New Roman" panose="02020603050405020304" pitchFamily="18" charset="0"/>
                <a:ea typeface="Times New Roman" panose="02020603050405020304" pitchFamily="18" charset="0"/>
              </a:rPr>
              <a:t>dưới</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đây</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theo</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trình</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tự</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các</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đoạn</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trong</a:t>
            </a:r>
            <a:r>
              <a:rPr lang="en-US" sz="3000" dirty="0">
                <a:latin typeface="Times New Roman" panose="02020603050405020304" pitchFamily="18" charset="0"/>
                <a:ea typeface="Times New Roman" panose="02020603050405020304" pitchFamily="18" charset="0"/>
              </a:rPr>
              <a:t> </a:t>
            </a:r>
            <a:r>
              <a:rPr lang="en-US" sz="3000" dirty="0" err="1">
                <a:latin typeface="Times New Roman" panose="02020603050405020304" pitchFamily="18" charset="0"/>
                <a:ea typeface="Times New Roman" panose="02020603050405020304" pitchFamily="18" charset="0"/>
              </a:rPr>
              <a:t>bài</a:t>
            </a:r>
            <a:r>
              <a:rPr lang="en-US" sz="3000" dirty="0">
                <a:latin typeface="Times New Roman" panose="02020603050405020304" pitchFamily="18" charset="0"/>
                <a:ea typeface="Times New Roman" panose="02020603050405020304" pitchFamily="18" charset="0"/>
              </a:rPr>
              <a:t>.</a:t>
            </a:r>
          </a:p>
        </p:txBody>
      </p:sp>
      <p:graphicFrame>
        <p:nvGraphicFramePr>
          <p:cNvPr id="32" name="Diagram 31"/>
          <p:cNvGraphicFramePr/>
          <p:nvPr>
            <p:extLst>
              <p:ext uri="{D42A27DB-BD31-4B8C-83A1-F6EECF244321}">
                <p14:modId xmlns:p14="http://schemas.microsoft.com/office/powerpoint/2010/main" val="3108100798"/>
              </p:ext>
            </p:extLst>
          </p:nvPr>
        </p:nvGraphicFramePr>
        <p:xfrm>
          <a:off x="1933575" y="1216025"/>
          <a:ext cx="6019800" cy="5257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Arrow: Notched Right 1">
            <a:extLst>
              <a:ext uri="{FF2B5EF4-FFF2-40B4-BE49-F238E27FC236}">
                <a16:creationId xmlns:a16="http://schemas.microsoft.com/office/drawing/2014/main" id="{C2BB2C4F-CB0E-9F00-F003-CE002AD31834}"/>
              </a:ext>
            </a:extLst>
          </p:cNvPr>
          <p:cNvSpPr/>
          <p:nvPr/>
        </p:nvSpPr>
        <p:spPr>
          <a:xfrm>
            <a:off x="8134350" y="1759724"/>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Notched Right 2">
            <a:extLst>
              <a:ext uri="{FF2B5EF4-FFF2-40B4-BE49-F238E27FC236}">
                <a16:creationId xmlns:a16="http://schemas.microsoft.com/office/drawing/2014/main" id="{818384AF-8C61-D789-4B85-3610408D3DDC}"/>
              </a:ext>
            </a:extLst>
          </p:cNvPr>
          <p:cNvSpPr/>
          <p:nvPr/>
        </p:nvSpPr>
        <p:spPr>
          <a:xfrm>
            <a:off x="8166936" y="3387725"/>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Notched Right 3">
            <a:extLst>
              <a:ext uri="{FF2B5EF4-FFF2-40B4-BE49-F238E27FC236}">
                <a16:creationId xmlns:a16="http://schemas.microsoft.com/office/drawing/2014/main" id="{47BBE79B-474F-849F-2AAB-5C12F5DF47D4}"/>
              </a:ext>
            </a:extLst>
          </p:cNvPr>
          <p:cNvSpPr/>
          <p:nvPr/>
        </p:nvSpPr>
        <p:spPr>
          <a:xfrm>
            <a:off x="8166936" y="5015726"/>
            <a:ext cx="1066800" cy="457200"/>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176CC389-CF02-8960-7C66-A37BD1459B05}"/>
              </a:ext>
            </a:extLst>
          </p:cNvPr>
          <p:cNvSpPr txBox="1"/>
          <p:nvPr/>
        </p:nvSpPr>
        <p:spPr>
          <a:xfrm>
            <a:off x="9201150" y="1695936"/>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3</a:t>
            </a:r>
          </a:p>
        </p:txBody>
      </p:sp>
      <p:sp>
        <p:nvSpPr>
          <p:cNvPr id="6" name="TextBox 5">
            <a:extLst>
              <a:ext uri="{FF2B5EF4-FFF2-40B4-BE49-F238E27FC236}">
                <a16:creationId xmlns:a16="http://schemas.microsoft.com/office/drawing/2014/main" id="{65FE0B58-0849-7113-9D1C-BBBD6664E034}"/>
              </a:ext>
            </a:extLst>
          </p:cNvPr>
          <p:cNvSpPr txBox="1"/>
          <p:nvPr/>
        </p:nvSpPr>
        <p:spPr>
          <a:xfrm>
            <a:off x="9201150" y="3260150"/>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1 </a:t>
            </a:r>
          </a:p>
        </p:txBody>
      </p:sp>
      <p:sp>
        <p:nvSpPr>
          <p:cNvPr id="7" name="TextBox 6">
            <a:extLst>
              <a:ext uri="{FF2B5EF4-FFF2-40B4-BE49-F238E27FC236}">
                <a16:creationId xmlns:a16="http://schemas.microsoft.com/office/drawing/2014/main" id="{41FAA267-834D-ED79-73B0-DCA5F6951049}"/>
              </a:ext>
            </a:extLst>
          </p:cNvPr>
          <p:cNvSpPr txBox="1"/>
          <p:nvPr/>
        </p:nvSpPr>
        <p:spPr>
          <a:xfrm>
            <a:off x="9233736" y="4888151"/>
            <a:ext cx="1524000" cy="584775"/>
          </a:xfrm>
          <a:prstGeom prst="rect">
            <a:avLst/>
          </a:prstGeom>
          <a:noFill/>
        </p:spPr>
        <p:txBody>
          <a:bodyPr wrap="square" rtlCol="0">
            <a:spAutoFit/>
          </a:bodyPr>
          <a:lstStyle/>
          <a:p>
            <a:r>
              <a:rPr lang="en-US" sz="3200" dirty="0" err="1">
                <a:solidFill>
                  <a:srgbClr val="FF0000"/>
                </a:solidFill>
              </a:rPr>
              <a:t>Đoạn</a:t>
            </a:r>
            <a:r>
              <a:rPr lang="en-US" sz="3200" dirty="0">
                <a:solidFill>
                  <a:srgbClr val="FF0000"/>
                </a:solidFill>
              </a:rPr>
              <a:t> 2</a:t>
            </a:r>
          </a:p>
        </p:txBody>
      </p:sp>
    </p:spTree>
    <p:extLst>
      <p:ext uri="{BB962C8B-B14F-4D97-AF65-F5344CB8AC3E}">
        <p14:creationId xmlns:p14="http://schemas.microsoft.com/office/powerpoint/2010/main" val="922513181"/>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ppt_x"/>
                                          </p:val>
                                        </p:tav>
                                        <p:tav tm="100000">
                                          <p:val>
                                            <p:strVal val="#ppt_x"/>
                                          </p:val>
                                        </p:tav>
                                      </p:tavLst>
                                    </p:anim>
                                    <p:anim calcmode="lin" valueType="num">
                                      <p:cBhvr additive="base">
                                        <p:cTn id="8"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32"/>
                                        </p:tgtEl>
                                        <p:attrNameLst>
                                          <p:attrName>style.visibility</p:attrName>
                                        </p:attrNameLst>
                                      </p:cBhvr>
                                      <p:to>
                                        <p:strVal val="visible"/>
                                      </p:to>
                                    </p:set>
                                    <p:animEffect transition="in" filter="circle(in)">
                                      <p:cBhvr>
                                        <p:cTn id="13" dur="2000"/>
                                        <p:tgtEl>
                                          <p:spTgt spid="32"/>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circle(in)">
                                      <p:cBhvr>
                                        <p:cTn id="18" dur="2000"/>
                                        <p:tgtEl>
                                          <p:spTgt spid="5"/>
                                        </p:tgtEl>
                                      </p:cBhvr>
                                    </p:animEffect>
                                  </p:childTnLst>
                                </p:cTn>
                              </p:par>
                              <p:par>
                                <p:cTn id="19" presetID="6" presetClass="entr" presetSubtype="16"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in)">
                                      <p:cBhvr>
                                        <p:cTn id="21" dur="20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1000"/>
                                        <p:tgtEl>
                                          <p:spTgt spid="3"/>
                                        </p:tgtEl>
                                      </p:cBhvr>
                                    </p:animEffect>
                                    <p:anim calcmode="lin" valueType="num">
                                      <p:cBhvr>
                                        <p:cTn id="27" dur="1000" fill="hold"/>
                                        <p:tgtEl>
                                          <p:spTgt spid="3"/>
                                        </p:tgtEl>
                                        <p:attrNameLst>
                                          <p:attrName>ppt_x</p:attrName>
                                        </p:attrNameLst>
                                      </p:cBhvr>
                                      <p:tavLst>
                                        <p:tav tm="0">
                                          <p:val>
                                            <p:strVal val="#ppt_x"/>
                                          </p:val>
                                        </p:tav>
                                        <p:tav tm="100000">
                                          <p:val>
                                            <p:strVal val="#ppt_x"/>
                                          </p:val>
                                        </p:tav>
                                      </p:tavLst>
                                    </p:anim>
                                    <p:anim calcmode="lin" valueType="num">
                                      <p:cBhvr>
                                        <p:cTn id="28" dur="1000" fill="hold"/>
                                        <p:tgtEl>
                                          <p:spTgt spid="3"/>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1000"/>
                                        <p:tgtEl>
                                          <p:spTgt spid="6"/>
                                        </p:tgtEl>
                                      </p:cBhvr>
                                    </p:animEffect>
                                    <p:anim calcmode="lin" valueType="num">
                                      <p:cBhvr>
                                        <p:cTn id="32" dur="1000" fill="hold"/>
                                        <p:tgtEl>
                                          <p:spTgt spid="6"/>
                                        </p:tgtEl>
                                        <p:attrNameLst>
                                          <p:attrName>ppt_x</p:attrName>
                                        </p:attrNameLst>
                                      </p:cBhvr>
                                      <p:tavLst>
                                        <p:tav tm="0">
                                          <p:val>
                                            <p:strVal val="#ppt_x"/>
                                          </p:val>
                                        </p:tav>
                                        <p:tav tm="100000">
                                          <p:val>
                                            <p:strVal val="#ppt_x"/>
                                          </p:val>
                                        </p:tav>
                                      </p:tavLst>
                                    </p:anim>
                                    <p:anim calcmode="lin" valueType="num">
                                      <p:cBhvr>
                                        <p:cTn id="3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randombar(horizontal)">
                                      <p:cBhvr>
                                        <p:cTn id="38" dur="500"/>
                                        <p:tgtEl>
                                          <p:spTgt spid="4"/>
                                        </p:tgtEl>
                                      </p:cBhvr>
                                    </p:animEffect>
                                  </p:childTnLst>
                                </p:cTn>
                              </p:par>
                              <p:par>
                                <p:cTn id="39" presetID="14" presetClass="entr" presetSubtype="10" fill="hold" grpId="0" nodeType="with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randombar(horizontal)">
                                      <p:cBhvr>
                                        <p:cTn id="41"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Graphic spid="32" grpId="0">
        <p:bldAsOne/>
      </p:bldGraphic>
      <p:bldP spid="2" grpId="0" animBg="1"/>
      <p:bldP spid="3" grpId="0" animBg="1"/>
      <p:bldP spid="4" grpId="0" animBg="1"/>
      <p:bldP spid="5" grpId="0"/>
      <p:bldP spid="6" grpId="0"/>
      <p:bldP spid="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Horizontal Scroll 14"/>
          <p:cNvSpPr/>
          <p:nvPr/>
        </p:nvSpPr>
        <p:spPr>
          <a:xfrm>
            <a:off x="2543175" y="644525"/>
            <a:ext cx="8153400" cy="1676400"/>
          </a:xfrm>
          <a:prstGeom prst="horizontalScroll">
            <a:avLst/>
          </a:prstGeom>
          <a:solidFill>
            <a:srgbClr val="ADDB7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5400" b="1" dirty="0" err="1">
                <a:solidFill>
                  <a:srgbClr val="FFFF00"/>
                </a:solidFill>
                <a:latin typeface="UTM Avo"/>
              </a:rPr>
              <a:t>Nội</a:t>
            </a:r>
            <a:r>
              <a:rPr lang="en-US" sz="5400" b="1" dirty="0">
                <a:solidFill>
                  <a:srgbClr val="FFFF00"/>
                </a:solidFill>
                <a:latin typeface="UTM Avo"/>
              </a:rPr>
              <a:t> dung </a:t>
            </a:r>
            <a:r>
              <a:rPr lang="en-US" sz="5400" b="1" dirty="0" err="1">
                <a:solidFill>
                  <a:srgbClr val="FFFF00"/>
                </a:solidFill>
                <a:latin typeface="UTM Avo"/>
              </a:rPr>
              <a:t>bài</a:t>
            </a:r>
            <a:r>
              <a:rPr lang="en-US" sz="5400" b="1" dirty="0">
                <a:solidFill>
                  <a:srgbClr val="FFFF00"/>
                </a:solidFill>
                <a:latin typeface="UTM Avo"/>
              </a:rPr>
              <a:t> </a:t>
            </a:r>
            <a:r>
              <a:rPr lang="en-US" sz="5400" b="1" dirty="0" err="1">
                <a:solidFill>
                  <a:srgbClr val="FFFF00"/>
                </a:solidFill>
                <a:latin typeface="UTM Avo"/>
              </a:rPr>
              <a:t>học</a:t>
            </a:r>
            <a:endParaRPr lang="en-US" sz="5400" b="1" dirty="0">
              <a:solidFill>
                <a:srgbClr val="FFFF00"/>
              </a:solidFill>
              <a:latin typeface="UTM Avo"/>
            </a:endParaRPr>
          </a:p>
        </p:txBody>
      </p:sp>
      <p:sp>
        <p:nvSpPr>
          <p:cNvPr id="18" name="Horizontal Scroll 17"/>
          <p:cNvSpPr/>
          <p:nvPr/>
        </p:nvSpPr>
        <p:spPr>
          <a:xfrm>
            <a:off x="1323975" y="2473325"/>
            <a:ext cx="9982200" cy="3886200"/>
          </a:xfrm>
          <a:prstGeom prst="horizontalScroll">
            <a:avLst/>
          </a:prstGeom>
          <a:solidFill>
            <a:schemeClr val="accent2">
              <a:lumMod val="20000"/>
              <a:lumOff val="80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i="1" dirty="0" err="1">
                <a:solidFill>
                  <a:srgbClr val="FF0000"/>
                </a:solidFill>
                <a:latin typeface="Times New Roman" panose="02020603050405020304" pitchFamily="18" charset="0"/>
                <a:ea typeface="Times New Roman" panose="02020603050405020304" pitchFamily="18" charset="0"/>
              </a:rPr>
              <a:t>Nhà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rông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là</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một</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kiến</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trúc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đặc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sắc</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của</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đồng</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bào</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Tây</a:t>
            </a:r>
            <a:r>
              <a:rPr lang="en-US" sz="4400" b="1" i="1" dirty="0">
                <a:solidFill>
                  <a:srgbClr val="FF0000"/>
                </a:solidFill>
                <a:latin typeface="Times New Roman" panose="02020603050405020304" pitchFamily="18" charset="0"/>
                <a:ea typeface="Times New Roman" panose="02020603050405020304" pitchFamily="18" charset="0"/>
              </a:rPr>
              <a:t> </a:t>
            </a:r>
            <a:r>
              <a:rPr lang="en-US" sz="4400" b="1" i="1" dirty="0" err="1">
                <a:solidFill>
                  <a:srgbClr val="FF0000"/>
                </a:solidFill>
                <a:latin typeface="Times New Roman" panose="02020603050405020304" pitchFamily="18" charset="0"/>
                <a:ea typeface="Times New Roman" panose="02020603050405020304" pitchFamily="18" charset="0"/>
              </a:rPr>
              <a:t>Nguyên</a:t>
            </a:r>
            <a:r>
              <a:rPr lang="en-US" sz="4400" b="1" i="1" dirty="0">
                <a:solidFill>
                  <a:srgbClr val="FF0000"/>
                </a:solidFill>
                <a:latin typeface="Times New Roman" panose="02020603050405020304" pitchFamily="18" charset="0"/>
                <a:ea typeface="Times New Roman" panose="02020603050405020304" pitchFamily="18" charset="0"/>
              </a:rPr>
              <a:t>.</a:t>
            </a:r>
            <a:endParaRPr lang="en-US" sz="4400" dirty="0">
              <a:solidFill>
                <a:srgbClr val="FF0000"/>
              </a:solidFill>
              <a:latin typeface="UTM Avo"/>
            </a:endParaRPr>
          </a:p>
        </p:txBody>
      </p:sp>
    </p:spTree>
    <p:extLst>
      <p:ext uri="{BB962C8B-B14F-4D97-AF65-F5344CB8AC3E}">
        <p14:creationId xmlns:p14="http://schemas.microsoft.com/office/powerpoint/2010/main" val="150324973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 calcmode="lin" valueType="num">
                                      <p:cBhvr additive="base">
                                        <p:cTn id="14" dur="500" fill="hold"/>
                                        <p:tgtEl>
                                          <p:spTgt spid="18"/>
                                        </p:tgtEl>
                                        <p:attrNameLst>
                                          <p:attrName>ppt_x</p:attrName>
                                        </p:attrNameLst>
                                      </p:cBhvr>
                                      <p:tavLst>
                                        <p:tav tm="0">
                                          <p:val>
                                            <p:strVal val="#ppt_x"/>
                                          </p:val>
                                        </p:tav>
                                        <p:tav tm="100000">
                                          <p:val>
                                            <p:strVal val="#ppt_x"/>
                                          </p:val>
                                        </p:tav>
                                      </p:tavLst>
                                    </p:anim>
                                    <p:anim calcmode="lin" valueType="num">
                                      <p:cBhvr additive="base">
                                        <p:cTn id="15"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Horizontal Scroll 31"/>
          <p:cNvSpPr/>
          <p:nvPr/>
        </p:nvSpPr>
        <p:spPr>
          <a:xfrm>
            <a:off x="2771775" y="1635125"/>
            <a:ext cx="8229600" cy="3505200"/>
          </a:xfrm>
          <a:prstGeom prst="horizont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9600" b="0" i="0" u="none" strike="noStrike" kern="1200" cap="none" spc="0" normalizeH="0" baseline="0" noProof="0" dirty="0" err="1">
                <a:ln>
                  <a:noFill/>
                </a:ln>
                <a:solidFill>
                  <a:prstClr val="white"/>
                </a:solidFill>
                <a:effectLst/>
                <a:uLnTx/>
                <a:uFillTx/>
                <a:latin typeface="UTM Avo"/>
                <a:ea typeface="+mn-ea"/>
                <a:cs typeface="+mn-cs"/>
              </a:rPr>
              <a:t>Luyện</a:t>
            </a:r>
            <a:r>
              <a:rPr kumimoji="0" lang="en-US" sz="9600" b="0" i="0" u="none" strike="noStrike" kern="1200" cap="none" spc="0" normalizeH="0" baseline="0" noProof="0" dirty="0">
                <a:ln>
                  <a:noFill/>
                </a:ln>
                <a:solidFill>
                  <a:prstClr val="white"/>
                </a:solidFill>
                <a:effectLst/>
                <a:uLnTx/>
                <a:uFillTx/>
                <a:latin typeface="UTM Avo"/>
                <a:ea typeface="+mn-ea"/>
                <a:cs typeface="+mn-cs"/>
              </a:rPr>
              <a:t> </a:t>
            </a:r>
            <a:r>
              <a:rPr kumimoji="0" lang="en-US" sz="9600" b="0" i="0" u="none" strike="noStrike" kern="1200" cap="none" spc="0" normalizeH="0" baseline="0" noProof="0" dirty="0" err="1">
                <a:ln>
                  <a:noFill/>
                </a:ln>
                <a:solidFill>
                  <a:prstClr val="white"/>
                </a:solidFill>
                <a:effectLst/>
                <a:uLnTx/>
                <a:uFillTx/>
                <a:latin typeface="UTM Avo"/>
                <a:ea typeface="+mn-ea"/>
                <a:cs typeface="+mn-cs"/>
              </a:rPr>
              <a:t>đọc</a:t>
            </a:r>
            <a:r>
              <a:rPr kumimoji="0" lang="en-US" sz="9600" b="0" i="0" u="none" strike="noStrike" kern="1200" cap="none" spc="0" normalizeH="0" baseline="0" noProof="0" dirty="0">
                <a:ln>
                  <a:noFill/>
                </a:ln>
                <a:solidFill>
                  <a:prstClr val="white"/>
                </a:solidFill>
                <a:effectLst/>
                <a:uLnTx/>
                <a:uFillTx/>
                <a:latin typeface="UTM Avo"/>
                <a:ea typeface="+mn-ea"/>
                <a:cs typeface="+mn-cs"/>
              </a:rPr>
              <a:t> </a:t>
            </a:r>
            <a:r>
              <a:rPr kumimoji="0" lang="en-US" sz="9600" b="0" i="0" u="none" strike="noStrike" kern="1200" cap="none" spc="0" normalizeH="0" baseline="0" noProof="0" dirty="0" err="1">
                <a:ln>
                  <a:noFill/>
                </a:ln>
                <a:solidFill>
                  <a:prstClr val="white"/>
                </a:solidFill>
                <a:effectLst/>
                <a:uLnTx/>
                <a:uFillTx/>
                <a:latin typeface="UTM Avo"/>
                <a:ea typeface="+mn-ea"/>
                <a:cs typeface="+mn-cs"/>
              </a:rPr>
              <a:t>lại</a:t>
            </a:r>
            <a:endParaRPr kumimoji="0" lang="en-US" sz="9600" b="0" i="0" u="none" strike="noStrike" kern="1200" cap="none" spc="0" normalizeH="0" baseline="0" noProof="0" dirty="0">
              <a:ln>
                <a:noFill/>
              </a:ln>
              <a:solidFill>
                <a:prstClr val="white"/>
              </a:solidFill>
              <a:effectLst/>
              <a:uLnTx/>
              <a:uFillTx/>
              <a:latin typeface="UTM Avo"/>
              <a:ea typeface="+mn-ea"/>
              <a:cs typeface="+mn-cs"/>
            </a:endParaRPr>
          </a:p>
        </p:txBody>
      </p:sp>
    </p:spTree>
    <p:extLst>
      <p:ext uri="{BB962C8B-B14F-4D97-AF65-F5344CB8AC3E}">
        <p14:creationId xmlns:p14="http://schemas.microsoft.com/office/powerpoint/2010/main" val="915902669"/>
      </p:ext>
    </p:extLst>
  </p:cSld>
  <p:clrMapOvr>
    <a:masterClrMapping/>
  </p:clrMapOvr>
  <p:transition spd="slow" advTm="3000">
    <p:random/>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rotWithShape="1">
          <a:blip r:embed="rId3" cstate="print">
            <a:extLst>
              <a:ext uri="{28A0092B-C50C-407E-A947-70E740481C1C}">
                <a14:useLocalDpi xmlns:a14="http://schemas.microsoft.com/office/drawing/2010/main" val="0"/>
              </a:ext>
            </a:extLst>
          </a:blip>
          <a:srcRect t="48009"/>
          <a:stretch/>
        </p:blipFill>
        <p:spPr>
          <a:xfrm>
            <a:off x="0" y="3472309"/>
            <a:ext cx="12858045" cy="3760341"/>
          </a:xfrm>
          <a:prstGeom prst="rect">
            <a:avLst/>
          </a:prstGeom>
        </p:spPr>
      </p:pic>
      <p:sp>
        <p:nvSpPr>
          <p:cNvPr id="12" name="Wave 11"/>
          <p:cNvSpPr/>
          <p:nvPr/>
        </p:nvSpPr>
        <p:spPr>
          <a:xfrm>
            <a:off x="1133122" y="0"/>
            <a:ext cx="10591800" cy="3657600"/>
          </a:xfrm>
          <a:prstGeom prst="wave">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6600" dirty="0" err="1">
                <a:solidFill>
                  <a:srgbClr val="FF0000"/>
                </a:solidFill>
                <a:latin typeface="UTM Avo"/>
              </a:rPr>
              <a:t>Nói</a:t>
            </a:r>
            <a:r>
              <a:rPr lang="en-US" sz="6600" dirty="0">
                <a:solidFill>
                  <a:srgbClr val="FF0000"/>
                </a:solidFill>
                <a:latin typeface="UTM Avo"/>
              </a:rPr>
              <a:t> </a:t>
            </a:r>
            <a:r>
              <a:rPr lang="en-US" sz="6600" dirty="0" err="1">
                <a:solidFill>
                  <a:srgbClr val="FF0000"/>
                </a:solidFill>
                <a:latin typeface="UTM Avo"/>
              </a:rPr>
              <a:t>và</a:t>
            </a:r>
            <a:r>
              <a:rPr lang="en-US" sz="6600" dirty="0">
                <a:solidFill>
                  <a:srgbClr val="FF0000"/>
                </a:solidFill>
                <a:latin typeface="UTM Avo"/>
              </a:rPr>
              <a:t> </a:t>
            </a:r>
            <a:r>
              <a:rPr lang="en-US" sz="6600" dirty="0" err="1">
                <a:solidFill>
                  <a:srgbClr val="FF0000"/>
                </a:solidFill>
                <a:latin typeface="UTM Avo"/>
              </a:rPr>
              <a:t>nghe</a:t>
            </a:r>
            <a:r>
              <a:rPr lang="en-US" sz="6600" dirty="0">
                <a:solidFill>
                  <a:srgbClr val="FF0000"/>
                </a:solidFill>
                <a:latin typeface="UTM Avo"/>
              </a:rPr>
              <a:t>: </a:t>
            </a:r>
            <a:r>
              <a:rPr lang="en-US" sz="6600" dirty="0" err="1">
                <a:solidFill>
                  <a:srgbClr val="FF0000"/>
                </a:solidFill>
                <a:latin typeface="UTM Avo"/>
              </a:rPr>
              <a:t>Quê</a:t>
            </a:r>
            <a:r>
              <a:rPr lang="en-US" sz="6600" dirty="0">
                <a:solidFill>
                  <a:srgbClr val="FF0000"/>
                </a:solidFill>
                <a:latin typeface="UTM Avo"/>
              </a:rPr>
              <a:t> </a:t>
            </a:r>
            <a:r>
              <a:rPr lang="en-US" sz="6600" dirty="0" err="1">
                <a:solidFill>
                  <a:srgbClr val="FF0000"/>
                </a:solidFill>
                <a:latin typeface="UTM Avo"/>
              </a:rPr>
              <a:t>hương</a:t>
            </a:r>
            <a:r>
              <a:rPr lang="en-US" sz="6600" dirty="0">
                <a:solidFill>
                  <a:srgbClr val="FF0000"/>
                </a:solidFill>
                <a:latin typeface="UTM Avo"/>
              </a:rPr>
              <a:t> </a:t>
            </a:r>
            <a:r>
              <a:rPr lang="en-US" sz="6600" dirty="0" err="1">
                <a:solidFill>
                  <a:srgbClr val="FF0000"/>
                </a:solidFill>
                <a:latin typeface="UTM Avo"/>
              </a:rPr>
              <a:t>em</a:t>
            </a:r>
            <a:endParaRPr lang="en-US" sz="6600" dirty="0">
              <a:solidFill>
                <a:srgbClr val="FF0000"/>
              </a:solidFill>
              <a:latin typeface="UTM Avo"/>
            </a:endParaRPr>
          </a:p>
        </p:txBody>
      </p:sp>
    </p:spTree>
    <p:extLst>
      <p:ext uri="{BB962C8B-B14F-4D97-AF65-F5344CB8AC3E}">
        <p14:creationId xmlns:p14="http://schemas.microsoft.com/office/powerpoint/2010/main" val="2166214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Freeform 9"/>
          <p:cNvSpPr>
            <a:spLocks/>
          </p:cNvSpPr>
          <p:nvPr/>
        </p:nvSpPr>
        <p:spPr bwMode="auto">
          <a:xfrm>
            <a:off x="7244165" y="2649740"/>
            <a:ext cx="633973" cy="629508"/>
          </a:xfrm>
          <a:custGeom>
            <a:avLst/>
            <a:gdLst>
              <a:gd name="T0" fmla="*/ 143 w 284"/>
              <a:gd name="T1" fmla="*/ 0 h 282"/>
              <a:gd name="T2" fmla="*/ 284 w 284"/>
              <a:gd name="T3" fmla="*/ 141 h 282"/>
              <a:gd name="T4" fmla="*/ 143 w 284"/>
              <a:gd name="T5" fmla="*/ 282 h 282"/>
              <a:gd name="T6" fmla="*/ 0 w 284"/>
              <a:gd name="T7" fmla="*/ 141 h 282"/>
              <a:gd name="T8" fmla="*/ 143 w 284"/>
              <a:gd name="T9" fmla="*/ 0 h 282"/>
            </a:gdLst>
            <a:ahLst/>
            <a:cxnLst>
              <a:cxn ang="0">
                <a:pos x="T0" y="T1"/>
              </a:cxn>
              <a:cxn ang="0">
                <a:pos x="T2" y="T3"/>
              </a:cxn>
              <a:cxn ang="0">
                <a:pos x="T4" y="T5"/>
              </a:cxn>
              <a:cxn ang="0">
                <a:pos x="T6" y="T7"/>
              </a:cxn>
              <a:cxn ang="0">
                <a:pos x="T8" y="T9"/>
              </a:cxn>
            </a:cxnLst>
            <a:rect l="0" t="0" r="r" b="b"/>
            <a:pathLst>
              <a:path w="284" h="282">
                <a:moveTo>
                  <a:pt x="143" y="0"/>
                </a:moveTo>
                <a:lnTo>
                  <a:pt x="284" y="141"/>
                </a:lnTo>
                <a:lnTo>
                  <a:pt x="143" y="282"/>
                </a:lnTo>
                <a:lnTo>
                  <a:pt x="0" y="141"/>
                </a:lnTo>
                <a:lnTo>
                  <a:pt x="143" y="0"/>
                </a:lnTo>
                <a:close/>
              </a:path>
            </a:pathLst>
          </a:custGeom>
          <a:solidFill>
            <a:schemeClr val="bg1"/>
          </a:solidFill>
          <a:ln w="0">
            <a:noFill/>
            <a:prstDash val="solid"/>
            <a:round/>
            <a:headEnd/>
            <a:tailEnd/>
          </a:ln>
        </p:spPr>
        <p:txBody>
          <a:bodyPr vert="horz" wrap="square" lIns="128580" tIns="64290" rIns="128580" bIns="64290" numCol="1" anchor="t" anchorCtr="0" compatLnSpc="1">
            <a:prstTxWarp prst="textNoShape">
              <a:avLst/>
            </a:prstTxWarp>
          </a:bodyPr>
          <a:lstStyle/>
          <a:p>
            <a:endParaRPr lang="zh-CN" altLang="en-US">
              <a:solidFill>
                <a:schemeClr val="accent1"/>
              </a:solidFill>
            </a:endParaRPr>
          </a:p>
        </p:txBody>
      </p:sp>
      <p:sp>
        <p:nvSpPr>
          <p:cNvPr id="12" name="Rectangle 11"/>
          <p:cNvSpPr/>
          <p:nvPr/>
        </p:nvSpPr>
        <p:spPr>
          <a:xfrm>
            <a:off x="409575" y="568325"/>
            <a:ext cx="12344400" cy="1323439"/>
          </a:xfrm>
          <a:prstGeom prst="rect">
            <a:avLst/>
          </a:prstGeom>
        </p:spPr>
        <p:txBody>
          <a:bodyPr wrap="square">
            <a:spAutoFit/>
          </a:bodyPr>
          <a:lstStyle/>
          <a:p>
            <a:r>
              <a:rPr lang="nl-NL" sz="4000" b="1" dirty="0">
                <a:latin typeface="UTM Avo"/>
              </a:rPr>
              <a:t>Đóng vai hướng dẫn viên du lịch, giới thiệu về quê hương em. </a:t>
            </a:r>
            <a:endParaRPr lang="en-US" sz="4000" dirty="0">
              <a:latin typeface="UTM Avo"/>
            </a:endParaRPr>
          </a:p>
        </p:txBody>
      </p:sp>
      <p:sp>
        <p:nvSpPr>
          <p:cNvPr id="13" name="TextBox 12"/>
          <p:cNvSpPr txBox="1"/>
          <p:nvPr/>
        </p:nvSpPr>
        <p:spPr>
          <a:xfrm>
            <a:off x="790575" y="1711325"/>
            <a:ext cx="9829800" cy="2862322"/>
          </a:xfrm>
          <a:prstGeom prst="rect">
            <a:avLst/>
          </a:prstGeom>
          <a:noFill/>
        </p:spPr>
        <p:txBody>
          <a:bodyPr wrap="square" rtlCol="0">
            <a:spAutoFit/>
          </a:bodyPr>
          <a:lstStyle/>
          <a:p>
            <a:pPr>
              <a:buFontTx/>
              <a:buChar char="-"/>
            </a:pP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r>
              <a:rPr lang="en-US" sz="3600" dirty="0">
                <a:solidFill>
                  <a:srgbClr val="FF0000"/>
                </a:solidFill>
                <a:latin typeface="UTM Avo"/>
              </a:rPr>
              <a:t> ở </a:t>
            </a:r>
            <a:r>
              <a:rPr lang="en-US" sz="3600" dirty="0" err="1">
                <a:solidFill>
                  <a:srgbClr val="FF0000"/>
                </a:solidFill>
                <a:latin typeface="UTM Avo"/>
              </a:rPr>
              <a:t>đâu</a:t>
            </a:r>
            <a:r>
              <a:rPr lang="en-US" sz="3600" dirty="0">
                <a:solidFill>
                  <a:srgbClr val="FF0000"/>
                </a:solidFill>
                <a:latin typeface="UTM Avo"/>
              </a:rPr>
              <a:t>?</a:t>
            </a:r>
          </a:p>
          <a:p>
            <a:pPr>
              <a:buFontTx/>
              <a:buChar char="-"/>
            </a:pPr>
            <a:r>
              <a:rPr lang="en-US" sz="3600" dirty="0">
                <a:solidFill>
                  <a:srgbClr val="FF0000"/>
                </a:solidFill>
                <a:latin typeface="UTM Avo"/>
              </a:rPr>
              <a:t> Ở </a:t>
            </a:r>
            <a:r>
              <a:rPr lang="en-US" sz="3600" dirty="0" err="1">
                <a:solidFill>
                  <a:srgbClr val="FF0000"/>
                </a:solidFill>
                <a:latin typeface="UTM Avo"/>
              </a:rPr>
              <a:t>đó</a:t>
            </a:r>
            <a:r>
              <a:rPr lang="en-US" sz="3600" dirty="0">
                <a:solidFill>
                  <a:srgbClr val="FF0000"/>
                </a:solidFill>
                <a:latin typeface="UTM Avo"/>
              </a:rPr>
              <a:t> </a:t>
            </a:r>
            <a:r>
              <a:rPr lang="en-US" sz="3600" dirty="0" err="1">
                <a:solidFill>
                  <a:srgbClr val="FF0000"/>
                </a:solidFill>
                <a:latin typeface="UTM Avo"/>
              </a:rPr>
              <a:t>có</a:t>
            </a:r>
            <a:r>
              <a:rPr lang="en-US" sz="3600" dirty="0">
                <a:solidFill>
                  <a:srgbClr val="FF0000"/>
                </a:solidFill>
                <a:latin typeface="UTM Avo"/>
              </a:rPr>
              <a:t> </a:t>
            </a:r>
            <a:r>
              <a:rPr lang="en-US" sz="3600" dirty="0" err="1">
                <a:solidFill>
                  <a:srgbClr val="FF0000"/>
                </a:solidFill>
                <a:latin typeface="UTM Avo"/>
              </a:rPr>
              <a:t>những</a:t>
            </a:r>
            <a:r>
              <a:rPr lang="en-US" sz="3600" dirty="0">
                <a:solidFill>
                  <a:srgbClr val="FF0000"/>
                </a:solidFill>
                <a:latin typeface="UTM Avo"/>
              </a:rPr>
              <a:t> </a:t>
            </a:r>
            <a:r>
              <a:rPr lang="en-US" sz="3600" dirty="0" err="1">
                <a:solidFill>
                  <a:srgbClr val="FF0000"/>
                </a:solidFill>
                <a:latin typeface="UTM Avo"/>
              </a:rPr>
              <a:t>cảnh</a:t>
            </a:r>
            <a:r>
              <a:rPr lang="en-US" sz="3600" dirty="0">
                <a:solidFill>
                  <a:srgbClr val="FF0000"/>
                </a:solidFill>
                <a:latin typeface="UTM Avo"/>
              </a:rPr>
              <a:t> </a:t>
            </a:r>
            <a:r>
              <a:rPr lang="en-US" sz="3600" dirty="0" err="1">
                <a:solidFill>
                  <a:srgbClr val="FF0000"/>
                </a:solidFill>
                <a:latin typeface="UTM Avo"/>
              </a:rPr>
              <a:t>đẹp</a:t>
            </a:r>
            <a:r>
              <a:rPr lang="en-US" sz="3600" dirty="0">
                <a:solidFill>
                  <a:srgbClr val="FF0000"/>
                </a:solidFill>
                <a:latin typeface="UTM Avo"/>
              </a:rPr>
              <a:t> </a:t>
            </a:r>
            <a:r>
              <a:rPr lang="en-US" sz="3600" dirty="0" err="1">
                <a:solidFill>
                  <a:srgbClr val="FF0000"/>
                </a:solidFill>
                <a:latin typeface="UTM Avo"/>
              </a:rPr>
              <a:t>nào</a:t>
            </a:r>
            <a:r>
              <a:rPr lang="en-US" sz="3600" dirty="0">
                <a:solidFill>
                  <a:srgbClr val="FF0000"/>
                </a:solidFill>
                <a:latin typeface="UTM Avo"/>
              </a:rPr>
              <a:t>?</a:t>
            </a:r>
          </a:p>
          <a:p>
            <a:pPr>
              <a:buFontTx/>
              <a:buChar char="-"/>
            </a:pPr>
            <a:r>
              <a:rPr lang="en-US" sz="3600" dirty="0">
                <a:solidFill>
                  <a:srgbClr val="FF0000"/>
                </a:solidFill>
                <a:latin typeface="UTM Avo"/>
              </a:rPr>
              <a:t> </a:t>
            </a:r>
            <a:r>
              <a:rPr lang="en-US" sz="3600" dirty="0" err="1">
                <a:solidFill>
                  <a:srgbClr val="FF0000"/>
                </a:solidFill>
                <a:latin typeface="UTM Avo"/>
              </a:rPr>
              <a:t>Sản</a:t>
            </a:r>
            <a:r>
              <a:rPr lang="en-US" sz="3600" dirty="0">
                <a:solidFill>
                  <a:srgbClr val="FF0000"/>
                </a:solidFill>
                <a:latin typeface="UTM Avo"/>
              </a:rPr>
              <a:t> </a:t>
            </a:r>
            <a:r>
              <a:rPr lang="en-US" sz="3600" dirty="0" err="1">
                <a:solidFill>
                  <a:srgbClr val="FF0000"/>
                </a:solidFill>
                <a:latin typeface="UTM Avo"/>
              </a:rPr>
              <a:t>phẩm</a:t>
            </a:r>
            <a:r>
              <a:rPr lang="en-US" sz="3600" dirty="0">
                <a:solidFill>
                  <a:srgbClr val="FF0000"/>
                </a:solidFill>
                <a:latin typeface="UTM Avo"/>
              </a:rPr>
              <a:t> </a:t>
            </a:r>
            <a:r>
              <a:rPr lang="en-US" sz="3600" dirty="0" err="1">
                <a:solidFill>
                  <a:srgbClr val="FF0000"/>
                </a:solidFill>
                <a:latin typeface="UTM Avo"/>
              </a:rPr>
              <a:t>nổi</a:t>
            </a:r>
            <a:r>
              <a:rPr lang="en-US" sz="3600" dirty="0">
                <a:solidFill>
                  <a:srgbClr val="FF0000"/>
                </a:solidFill>
                <a:latin typeface="UTM Avo"/>
              </a:rPr>
              <a:t> </a:t>
            </a:r>
            <a:r>
              <a:rPr lang="en-US" sz="3600" dirty="0" err="1">
                <a:solidFill>
                  <a:srgbClr val="FF0000"/>
                </a:solidFill>
                <a:latin typeface="UTM Avo"/>
              </a:rPr>
              <a:t>tiếng</a:t>
            </a:r>
            <a:r>
              <a:rPr lang="en-US" sz="3600" dirty="0">
                <a:solidFill>
                  <a:srgbClr val="FF0000"/>
                </a:solidFill>
                <a:latin typeface="UTM Avo"/>
              </a:rPr>
              <a:t> </a:t>
            </a:r>
            <a:r>
              <a:rPr lang="en-US" sz="3600" dirty="0" err="1">
                <a:solidFill>
                  <a:srgbClr val="FF0000"/>
                </a:solidFill>
                <a:latin typeface="UTM Avo"/>
              </a:rPr>
              <a:t>của</a:t>
            </a: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r>
              <a:rPr lang="en-US" sz="3600" dirty="0">
                <a:solidFill>
                  <a:srgbClr val="FF0000"/>
                </a:solidFill>
                <a:latin typeface="UTM Avo"/>
              </a:rPr>
              <a:t> </a:t>
            </a:r>
            <a:r>
              <a:rPr lang="en-US" sz="3600" dirty="0" err="1">
                <a:solidFill>
                  <a:srgbClr val="FF0000"/>
                </a:solidFill>
                <a:latin typeface="UTM Avo"/>
              </a:rPr>
              <a:t>là</a:t>
            </a:r>
            <a:r>
              <a:rPr lang="en-US" sz="3600" dirty="0">
                <a:solidFill>
                  <a:srgbClr val="FF0000"/>
                </a:solidFill>
                <a:latin typeface="UTM Avo"/>
              </a:rPr>
              <a:t> </a:t>
            </a:r>
            <a:r>
              <a:rPr lang="en-US" sz="3600" dirty="0" err="1">
                <a:solidFill>
                  <a:srgbClr val="FF0000"/>
                </a:solidFill>
                <a:latin typeface="UTM Avo"/>
              </a:rPr>
              <a:t>gì</a:t>
            </a:r>
            <a:r>
              <a:rPr lang="en-US" sz="3600" dirty="0">
                <a:solidFill>
                  <a:srgbClr val="FF0000"/>
                </a:solidFill>
                <a:latin typeface="UTM Avo"/>
              </a:rPr>
              <a:t>?</a:t>
            </a:r>
          </a:p>
          <a:p>
            <a:pPr>
              <a:buFontTx/>
              <a:buChar char="-"/>
            </a:pPr>
            <a:r>
              <a:rPr lang="en-US" sz="3600" dirty="0">
                <a:solidFill>
                  <a:srgbClr val="FF0000"/>
                </a:solidFill>
                <a:latin typeface="UTM Avo"/>
              </a:rPr>
              <a:t> </a:t>
            </a:r>
            <a:r>
              <a:rPr lang="en-US" sz="3600" dirty="0" err="1">
                <a:solidFill>
                  <a:srgbClr val="FF0000"/>
                </a:solidFill>
                <a:latin typeface="UTM Avo"/>
              </a:rPr>
              <a:t>Điều</a:t>
            </a:r>
            <a:r>
              <a:rPr lang="en-US" sz="3600" dirty="0">
                <a:solidFill>
                  <a:srgbClr val="FF0000"/>
                </a:solidFill>
                <a:latin typeface="UTM Avo"/>
              </a:rPr>
              <a:t> </a:t>
            </a:r>
            <a:r>
              <a:rPr lang="en-US" sz="3600" dirty="0" err="1">
                <a:solidFill>
                  <a:srgbClr val="FF0000"/>
                </a:solidFill>
                <a:latin typeface="UTM Avo"/>
              </a:rPr>
              <a:t>gì</a:t>
            </a:r>
            <a:r>
              <a:rPr lang="en-US" sz="3600" dirty="0">
                <a:solidFill>
                  <a:srgbClr val="FF0000"/>
                </a:solidFill>
                <a:latin typeface="UTM Avo"/>
              </a:rPr>
              <a:t> </a:t>
            </a:r>
            <a:r>
              <a:rPr lang="en-US" sz="3600" dirty="0" err="1">
                <a:solidFill>
                  <a:srgbClr val="FF0000"/>
                </a:solidFill>
                <a:latin typeface="UTM Avo"/>
              </a:rPr>
              <a:t>khiến</a:t>
            </a:r>
            <a:r>
              <a:rPr lang="en-US" sz="3600" dirty="0">
                <a:solidFill>
                  <a:srgbClr val="FF0000"/>
                </a:solidFill>
                <a:latin typeface="UTM Avo"/>
              </a:rPr>
              <a:t> du </a:t>
            </a:r>
            <a:r>
              <a:rPr lang="en-US" sz="3600" dirty="0" err="1">
                <a:solidFill>
                  <a:srgbClr val="FF0000"/>
                </a:solidFill>
                <a:latin typeface="UTM Avo"/>
              </a:rPr>
              <a:t>khách</a:t>
            </a:r>
            <a:r>
              <a:rPr lang="en-US" sz="3600" dirty="0">
                <a:solidFill>
                  <a:srgbClr val="FF0000"/>
                </a:solidFill>
                <a:latin typeface="UTM Avo"/>
              </a:rPr>
              <a:t> </a:t>
            </a:r>
            <a:r>
              <a:rPr lang="en-US" sz="3600" dirty="0" err="1">
                <a:solidFill>
                  <a:srgbClr val="FF0000"/>
                </a:solidFill>
                <a:latin typeface="UTM Avo"/>
              </a:rPr>
              <a:t>nhớ</a:t>
            </a:r>
            <a:r>
              <a:rPr lang="en-US" sz="3600" dirty="0">
                <a:solidFill>
                  <a:srgbClr val="FF0000"/>
                </a:solidFill>
                <a:latin typeface="UTM Avo"/>
              </a:rPr>
              <a:t> </a:t>
            </a:r>
            <a:r>
              <a:rPr lang="en-US" sz="3600" dirty="0" err="1">
                <a:solidFill>
                  <a:srgbClr val="FF0000"/>
                </a:solidFill>
                <a:latin typeface="UTM Avo"/>
              </a:rPr>
              <a:t>nhất</a:t>
            </a:r>
            <a:r>
              <a:rPr lang="en-US" sz="3600" dirty="0">
                <a:solidFill>
                  <a:srgbClr val="FF0000"/>
                </a:solidFill>
                <a:latin typeface="UTM Avo"/>
              </a:rPr>
              <a:t> </a:t>
            </a:r>
            <a:r>
              <a:rPr lang="en-US" sz="3600" dirty="0" err="1">
                <a:solidFill>
                  <a:srgbClr val="FF0000"/>
                </a:solidFill>
                <a:latin typeface="UTM Avo"/>
              </a:rPr>
              <a:t>khi</a:t>
            </a:r>
            <a:r>
              <a:rPr lang="en-US" sz="3600" dirty="0">
                <a:solidFill>
                  <a:srgbClr val="FF0000"/>
                </a:solidFill>
                <a:latin typeface="UTM Avo"/>
              </a:rPr>
              <a:t> </a:t>
            </a:r>
            <a:r>
              <a:rPr lang="en-US" sz="3600" dirty="0" err="1">
                <a:solidFill>
                  <a:srgbClr val="FF0000"/>
                </a:solidFill>
                <a:latin typeface="UTM Avo"/>
              </a:rPr>
              <a:t>đến</a:t>
            </a:r>
            <a:r>
              <a:rPr lang="en-US" sz="3600" dirty="0">
                <a:solidFill>
                  <a:srgbClr val="FF0000"/>
                </a:solidFill>
                <a:latin typeface="UTM Avo"/>
              </a:rPr>
              <a:t> </a:t>
            </a:r>
            <a:r>
              <a:rPr lang="en-US" sz="3600" dirty="0" err="1">
                <a:solidFill>
                  <a:srgbClr val="FF0000"/>
                </a:solidFill>
                <a:latin typeface="UTM Avo"/>
              </a:rPr>
              <a:t>quê</a:t>
            </a:r>
            <a:r>
              <a:rPr lang="en-US" sz="3600" dirty="0">
                <a:solidFill>
                  <a:srgbClr val="FF0000"/>
                </a:solidFill>
                <a:latin typeface="UTM Avo"/>
              </a:rPr>
              <a:t> </a:t>
            </a:r>
            <a:r>
              <a:rPr lang="en-US" sz="3600" dirty="0" err="1">
                <a:solidFill>
                  <a:srgbClr val="FF0000"/>
                </a:solidFill>
                <a:latin typeface="UTM Avo"/>
              </a:rPr>
              <a:t>hương</a:t>
            </a:r>
            <a:r>
              <a:rPr lang="en-US" sz="3600" dirty="0">
                <a:solidFill>
                  <a:srgbClr val="FF0000"/>
                </a:solidFill>
                <a:latin typeface="UTM Avo"/>
              </a:rPr>
              <a:t> </a:t>
            </a:r>
            <a:r>
              <a:rPr lang="en-US" sz="3600" dirty="0" err="1">
                <a:solidFill>
                  <a:srgbClr val="FF0000"/>
                </a:solidFill>
                <a:latin typeface="UTM Avo"/>
              </a:rPr>
              <a:t>em</a:t>
            </a:r>
            <a:endParaRPr lang="en-US" sz="3600" dirty="0">
              <a:solidFill>
                <a:srgbClr val="FF0000"/>
              </a:solidFill>
              <a:latin typeface="UTM Avo"/>
            </a:endParaRPr>
          </a:p>
        </p:txBody>
      </p:sp>
      <p:sp>
        <p:nvSpPr>
          <p:cNvPr id="16" name="TextBox 15"/>
          <p:cNvSpPr txBox="1"/>
          <p:nvPr/>
        </p:nvSpPr>
        <p:spPr>
          <a:xfrm>
            <a:off x="2085975" y="4669903"/>
            <a:ext cx="8458200" cy="1323439"/>
          </a:xfrm>
          <a:prstGeom prst="rect">
            <a:avLst/>
          </a:prstGeom>
          <a:noFill/>
        </p:spPr>
        <p:txBody>
          <a:bodyPr wrap="square" rtlCol="0">
            <a:spAutoFit/>
          </a:bodyPr>
          <a:lstStyle/>
          <a:p>
            <a:r>
              <a:rPr lang="nl-NL" sz="4000" b="1" dirty="0">
                <a:latin typeface="UTM Avo"/>
              </a:rPr>
              <a:t>Hãy nói 1 - 2 câu mời bạn bè ( hoặc du khách) đến thăm quê hương em.</a:t>
            </a:r>
            <a:endParaRPr lang="en-US" sz="4000" dirty="0">
              <a:latin typeface="UTM Avo"/>
            </a:endParaRPr>
          </a:p>
        </p:txBody>
      </p:sp>
    </p:spTree>
    <p:extLst>
      <p:ext uri="{BB962C8B-B14F-4D97-AF65-F5344CB8AC3E}">
        <p14:creationId xmlns:p14="http://schemas.microsoft.com/office/powerpoint/2010/main" val="4149823518"/>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 calcmode="lin" valueType="num">
                                      <p:cBhvr>
                                        <p:cTn id="9" dur="500" fill="hold"/>
                                        <p:tgtEl>
                                          <p:spTgt spid="9"/>
                                        </p:tgtEl>
                                        <p:attrNameLst>
                                          <p:attrName>ppt_x</p:attrName>
                                        </p:attrNameLst>
                                      </p:cBhvr>
                                      <p:tavLst>
                                        <p:tav tm="0" fmla="#ppt_x+(cos(-2*pi*(1-$))*-#ppt_x-sin(-2*pi*(1-$))*(1-#ppt_y))*(1-$)">
                                          <p:val>
                                            <p:fltVal val="0"/>
                                          </p:val>
                                        </p:tav>
                                        <p:tav tm="100000">
                                          <p:val>
                                            <p:fltVal val="1"/>
                                          </p:val>
                                        </p:tav>
                                      </p:tavLst>
                                    </p:anim>
                                    <p:anim calcmode="lin" valueType="num">
                                      <p:cBhvr>
                                        <p:cTn id="10" dur="5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3"/>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P spid="13" grpId="0"/>
      <p:bldP spid="1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lowchart: Punched Tape 7"/>
          <p:cNvSpPr/>
          <p:nvPr/>
        </p:nvSpPr>
        <p:spPr>
          <a:xfrm>
            <a:off x="2085975" y="2244725"/>
            <a:ext cx="8686800" cy="2133600"/>
          </a:xfrm>
          <a:prstGeom prst="flowChartPunchedTap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err="1">
                <a:latin typeface="UTM Avo"/>
              </a:rPr>
              <a:t>Củng</a:t>
            </a:r>
            <a:r>
              <a:rPr lang="en-US" sz="7200" dirty="0">
                <a:latin typeface="UTM Avo"/>
              </a:rPr>
              <a:t> </a:t>
            </a:r>
            <a:r>
              <a:rPr lang="en-US" sz="7200" dirty="0" err="1">
                <a:latin typeface="UTM Avo"/>
              </a:rPr>
              <a:t>cố</a:t>
            </a:r>
            <a:r>
              <a:rPr lang="en-US" sz="7200" dirty="0">
                <a:latin typeface="UTM Avo"/>
              </a:rPr>
              <a:t> - </a:t>
            </a:r>
            <a:r>
              <a:rPr lang="en-US" sz="7200" dirty="0" err="1">
                <a:latin typeface="UTM Avo"/>
              </a:rPr>
              <a:t>dặn</a:t>
            </a:r>
            <a:r>
              <a:rPr lang="en-US" sz="7200" dirty="0">
                <a:latin typeface="UTM Avo"/>
              </a:rPr>
              <a:t> </a:t>
            </a:r>
            <a:r>
              <a:rPr lang="en-US" sz="7200" dirty="0" err="1">
                <a:latin typeface="UTM Avo"/>
              </a:rPr>
              <a:t>dò</a:t>
            </a:r>
            <a:endParaRPr lang="en-US" sz="7200" dirty="0">
              <a:latin typeface="UTM Avo"/>
            </a:endParaRPr>
          </a:p>
        </p:txBody>
      </p:sp>
    </p:spTree>
    <p:extLst>
      <p:ext uri="{BB962C8B-B14F-4D97-AF65-F5344CB8AC3E}">
        <p14:creationId xmlns:p14="http://schemas.microsoft.com/office/powerpoint/2010/main" val="2602776757"/>
      </p:ext>
    </p:extLst>
  </p:cSld>
  <p:clrMapOvr>
    <a:masterClrMapping/>
  </p:clrMapOvr>
  <p:transition spd="slow" advTm="3000">
    <p:rand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6" name="TextBox 5"/>
          <p:cNvSpPr txBox="1"/>
          <p:nvPr/>
        </p:nvSpPr>
        <p:spPr>
          <a:xfrm>
            <a:off x="180975" y="187325"/>
            <a:ext cx="12677775" cy="1200329"/>
          </a:xfrm>
          <a:prstGeom prst="rect">
            <a:avLst/>
          </a:prstGeom>
          <a:noFill/>
        </p:spPr>
        <p:txBody>
          <a:bodyPr wrap="square" rtlCol="0">
            <a:spAutoFit/>
          </a:bodyPr>
          <a:lstStyle/>
          <a:p>
            <a:r>
              <a:rPr lang="en-US" sz="3600" b="1" dirty="0">
                <a:latin typeface="UTM Avo"/>
                <a:cs typeface="Times New Roman" pitchFamily="18" charset="0"/>
              </a:rPr>
              <a:t>Quan </a:t>
            </a:r>
            <a:r>
              <a:rPr lang="en-US" sz="3600" b="1" dirty="0" err="1">
                <a:latin typeface="UTM Avo"/>
                <a:cs typeface="Times New Roman" pitchFamily="18" charset="0"/>
              </a:rPr>
              <a:t>sát</a:t>
            </a:r>
            <a:r>
              <a:rPr lang="en-US" sz="3600" b="1" dirty="0">
                <a:latin typeface="UTM Avo"/>
                <a:cs typeface="Times New Roman" pitchFamily="18" charset="0"/>
              </a:rPr>
              <a:t> </a:t>
            </a:r>
            <a:r>
              <a:rPr lang="en-US" sz="3600" b="1" dirty="0" err="1">
                <a:latin typeface="UTM Avo"/>
                <a:cs typeface="Times New Roman" pitchFamily="18" charset="0"/>
              </a:rPr>
              <a:t>tranh</a:t>
            </a:r>
            <a:r>
              <a:rPr lang="en-US" sz="3600" b="1" dirty="0">
                <a:latin typeface="UTM Avo"/>
                <a:cs typeface="Times New Roman" pitchFamily="18" charset="0"/>
              </a:rPr>
              <a:t> </a:t>
            </a:r>
            <a:r>
              <a:rPr lang="en-US" sz="3600" b="1" dirty="0" err="1">
                <a:latin typeface="UTM Avo"/>
                <a:cs typeface="Times New Roman" pitchFamily="18" charset="0"/>
              </a:rPr>
              <a:t>và</a:t>
            </a:r>
            <a:r>
              <a:rPr lang="en-US" sz="3600" b="1" dirty="0">
                <a:latin typeface="UTM Avo"/>
                <a:cs typeface="Times New Roman" pitchFamily="18" charset="0"/>
              </a:rPr>
              <a:t> </a:t>
            </a:r>
            <a:r>
              <a:rPr lang="en-US" sz="3600" b="1" dirty="0" err="1">
                <a:latin typeface="UTM Avo"/>
                <a:cs typeface="Times New Roman" pitchFamily="18" charset="0"/>
              </a:rPr>
              <a:t>nói</a:t>
            </a:r>
            <a:r>
              <a:rPr lang="en-US" sz="3600" b="1" dirty="0">
                <a:latin typeface="UTM Avo"/>
                <a:cs typeface="Times New Roman" pitchFamily="18" charset="0"/>
              </a:rPr>
              <a:t> </a:t>
            </a:r>
            <a:r>
              <a:rPr lang="en-US" sz="3600" b="1" dirty="0" err="1">
                <a:latin typeface="UTM Avo"/>
                <a:cs typeface="Times New Roman" pitchFamily="18" charset="0"/>
              </a:rPr>
              <a:t>về</a:t>
            </a:r>
            <a:r>
              <a:rPr lang="en-US" sz="3600" b="1" dirty="0">
                <a:latin typeface="UTM Avo"/>
                <a:cs typeface="Times New Roman" pitchFamily="18" charset="0"/>
              </a:rPr>
              <a:t> </a:t>
            </a:r>
            <a:r>
              <a:rPr lang="en-US" sz="3600" b="1" dirty="0" err="1">
                <a:latin typeface="UTM Avo"/>
                <a:cs typeface="Times New Roman" pitchFamily="18" charset="0"/>
              </a:rPr>
              <a:t>các</a:t>
            </a:r>
            <a:r>
              <a:rPr lang="en-US" sz="3600" b="1" dirty="0">
                <a:latin typeface="UTM Avo"/>
                <a:cs typeface="Times New Roman" pitchFamily="18" charset="0"/>
              </a:rPr>
              <a:t> </a:t>
            </a:r>
            <a:r>
              <a:rPr lang="en-US" sz="3600" b="1" dirty="0" err="1">
                <a:latin typeface="UTM Avo"/>
                <a:cs typeface="Times New Roman" pitchFamily="18" charset="0"/>
              </a:rPr>
              <a:t>cảnh</a:t>
            </a:r>
            <a:r>
              <a:rPr lang="en-US" sz="3600" b="1" dirty="0">
                <a:latin typeface="UTM Avo"/>
                <a:cs typeface="Times New Roman" pitchFamily="18" charset="0"/>
              </a:rPr>
              <a:t> </a:t>
            </a:r>
            <a:r>
              <a:rPr lang="en-US" sz="3600" b="1" dirty="0" err="1">
                <a:latin typeface="UTM Avo"/>
                <a:cs typeface="Times New Roman" pitchFamily="18" charset="0"/>
              </a:rPr>
              <a:t>vật</a:t>
            </a:r>
            <a:r>
              <a:rPr lang="en-US" sz="3600" b="1" dirty="0">
                <a:latin typeface="UTM Avo"/>
                <a:cs typeface="Times New Roman" pitchFamily="18" charset="0"/>
              </a:rPr>
              <a:t> </a:t>
            </a:r>
            <a:r>
              <a:rPr lang="en-US" sz="3600" b="1" dirty="0" err="1">
                <a:latin typeface="UTM Avo"/>
                <a:cs typeface="Times New Roman" pitchFamily="18" charset="0"/>
              </a:rPr>
              <a:t>được</a:t>
            </a:r>
            <a:r>
              <a:rPr lang="en-US" sz="3600" b="1" dirty="0">
                <a:latin typeface="UTM Avo"/>
                <a:cs typeface="Times New Roman" pitchFamily="18" charset="0"/>
              </a:rPr>
              <a:t> </a:t>
            </a:r>
            <a:r>
              <a:rPr lang="en-US" sz="3600" b="1" dirty="0" err="1">
                <a:latin typeface="UTM Avo"/>
                <a:cs typeface="Times New Roman" pitchFamily="18" charset="0"/>
              </a:rPr>
              <a:t>vẽ</a:t>
            </a:r>
            <a:r>
              <a:rPr lang="en-US" sz="3600" b="1" dirty="0">
                <a:latin typeface="UTM Avo"/>
                <a:cs typeface="Times New Roman" pitchFamily="18" charset="0"/>
              </a:rPr>
              <a:t> </a:t>
            </a:r>
            <a:r>
              <a:rPr lang="en-US" sz="3600" b="1" dirty="0" err="1">
                <a:latin typeface="UTM Avo"/>
                <a:cs typeface="Times New Roman" pitchFamily="18" charset="0"/>
              </a:rPr>
              <a:t>trong</a:t>
            </a:r>
            <a:r>
              <a:rPr lang="en-US" sz="3600" b="1" dirty="0">
                <a:latin typeface="UTM Avo"/>
                <a:cs typeface="Times New Roman" pitchFamily="18" charset="0"/>
              </a:rPr>
              <a:t> </a:t>
            </a:r>
            <a:r>
              <a:rPr lang="en-US" sz="3600" b="1" dirty="0" err="1">
                <a:latin typeface="UTM Avo"/>
                <a:cs typeface="Times New Roman" pitchFamily="18" charset="0"/>
              </a:rPr>
              <a:t>tranh</a:t>
            </a:r>
            <a:r>
              <a:rPr lang="en-US" sz="3600" b="1" dirty="0">
                <a:latin typeface="UTM Avo"/>
                <a:cs typeface="Times New Roman" pitchFamily="18" charset="0"/>
              </a:rPr>
              <a:t>. </a:t>
            </a:r>
            <a:r>
              <a:rPr lang="en-US" sz="3600" b="1" dirty="0" err="1">
                <a:latin typeface="UTM Avo"/>
                <a:cs typeface="Times New Roman" pitchFamily="18" charset="0"/>
              </a:rPr>
              <a:t>Cảnh</a:t>
            </a:r>
            <a:r>
              <a:rPr lang="en-US" sz="3600" b="1" dirty="0">
                <a:latin typeface="UTM Avo"/>
                <a:cs typeface="Times New Roman" pitchFamily="18" charset="0"/>
              </a:rPr>
              <a:t> </a:t>
            </a:r>
            <a:r>
              <a:rPr lang="en-US" sz="3600" b="1" dirty="0" err="1">
                <a:latin typeface="UTM Avo"/>
                <a:cs typeface="Times New Roman" pitchFamily="18" charset="0"/>
              </a:rPr>
              <a:t>vật</a:t>
            </a:r>
            <a:r>
              <a:rPr lang="en-US" sz="3600" b="1" dirty="0">
                <a:latin typeface="UTM Avo"/>
                <a:cs typeface="Times New Roman" pitchFamily="18" charset="0"/>
              </a:rPr>
              <a:t> </a:t>
            </a:r>
            <a:r>
              <a:rPr lang="en-US" sz="3600" b="1" dirty="0" err="1">
                <a:latin typeface="UTM Avo"/>
                <a:cs typeface="Times New Roman" pitchFamily="18" charset="0"/>
              </a:rPr>
              <a:t>đó</a:t>
            </a:r>
            <a:r>
              <a:rPr lang="en-US" sz="3600" b="1" dirty="0">
                <a:latin typeface="UTM Avo"/>
                <a:cs typeface="Times New Roman" pitchFamily="18" charset="0"/>
              </a:rPr>
              <a:t> </a:t>
            </a:r>
            <a:r>
              <a:rPr lang="en-US" sz="3600" b="1" dirty="0" err="1">
                <a:latin typeface="UTM Avo"/>
                <a:cs typeface="Times New Roman" pitchFamily="18" charset="0"/>
              </a:rPr>
              <a:t>gợi</a:t>
            </a:r>
            <a:r>
              <a:rPr lang="en-US" sz="3600" b="1" dirty="0">
                <a:latin typeface="UTM Avo"/>
                <a:cs typeface="Times New Roman" pitchFamily="18" charset="0"/>
              </a:rPr>
              <a:t> </a:t>
            </a:r>
            <a:r>
              <a:rPr lang="en-US" sz="3600" b="1" dirty="0" err="1">
                <a:latin typeface="UTM Avo"/>
                <a:cs typeface="Times New Roman" pitchFamily="18" charset="0"/>
              </a:rPr>
              <a:t>cho</a:t>
            </a:r>
            <a:r>
              <a:rPr lang="en-US" sz="3600" b="1" dirty="0">
                <a:latin typeface="UTM Avo"/>
                <a:cs typeface="Times New Roman" pitchFamily="18" charset="0"/>
              </a:rPr>
              <a:t> </a:t>
            </a:r>
            <a:r>
              <a:rPr lang="en-US" sz="3600" b="1" dirty="0" err="1">
                <a:latin typeface="UTM Avo"/>
                <a:cs typeface="Times New Roman" pitchFamily="18" charset="0"/>
              </a:rPr>
              <a:t>em</a:t>
            </a:r>
            <a:r>
              <a:rPr lang="en-US" sz="3600" b="1" dirty="0">
                <a:latin typeface="UTM Avo"/>
                <a:cs typeface="Times New Roman" pitchFamily="18" charset="0"/>
              </a:rPr>
              <a:t> </a:t>
            </a:r>
            <a:r>
              <a:rPr lang="en-US" sz="3600" b="1" dirty="0" err="1">
                <a:latin typeface="UTM Avo"/>
                <a:cs typeface="Times New Roman" pitchFamily="18" charset="0"/>
              </a:rPr>
              <a:t>nghĩ</a:t>
            </a:r>
            <a:r>
              <a:rPr lang="en-US" sz="3600" b="1" dirty="0">
                <a:latin typeface="UTM Avo"/>
                <a:cs typeface="Times New Roman" pitchFamily="18" charset="0"/>
              </a:rPr>
              <a:t> </a:t>
            </a:r>
            <a:r>
              <a:rPr lang="en-US" sz="3600" b="1" dirty="0" err="1">
                <a:latin typeface="UTM Avo"/>
                <a:cs typeface="Times New Roman" pitchFamily="18" charset="0"/>
              </a:rPr>
              <a:t>đến</a:t>
            </a:r>
            <a:r>
              <a:rPr lang="en-US" sz="3600" b="1" dirty="0">
                <a:latin typeface="UTM Avo"/>
                <a:cs typeface="Times New Roman" pitchFamily="18" charset="0"/>
              </a:rPr>
              <a:t> </a:t>
            </a:r>
            <a:r>
              <a:rPr lang="en-US" sz="3600" b="1" dirty="0" err="1">
                <a:latin typeface="UTM Avo"/>
                <a:cs typeface="Times New Roman" pitchFamily="18" charset="0"/>
              </a:rPr>
              <a:t>nơi</a:t>
            </a:r>
            <a:r>
              <a:rPr lang="en-US" sz="3600" b="1" dirty="0">
                <a:latin typeface="UTM Avo"/>
                <a:cs typeface="Times New Roman" pitchFamily="18" charset="0"/>
              </a:rPr>
              <a:t> </a:t>
            </a:r>
            <a:r>
              <a:rPr lang="en-US" sz="3600" b="1" dirty="0" err="1">
                <a:latin typeface="UTM Avo"/>
                <a:cs typeface="Times New Roman" pitchFamily="18" charset="0"/>
              </a:rPr>
              <a:t>nào</a:t>
            </a:r>
            <a:r>
              <a:rPr lang="en-US" sz="3600" b="1" dirty="0">
                <a:latin typeface="UTM Avo"/>
                <a:cs typeface="Times New Roman" pitchFamily="18" charset="0"/>
              </a:rPr>
              <a:t> </a:t>
            </a:r>
            <a:r>
              <a:rPr lang="en-US" sz="3600" b="1" dirty="0" err="1">
                <a:latin typeface="UTM Avo"/>
                <a:cs typeface="Times New Roman" pitchFamily="18" charset="0"/>
              </a:rPr>
              <a:t>trên</a:t>
            </a:r>
            <a:r>
              <a:rPr lang="en-US" sz="3600" b="1" dirty="0">
                <a:latin typeface="UTM Avo"/>
                <a:cs typeface="Times New Roman" pitchFamily="18" charset="0"/>
              </a:rPr>
              <a:t> </a:t>
            </a:r>
            <a:r>
              <a:rPr lang="en-US" sz="3600" b="1" dirty="0" err="1">
                <a:latin typeface="UTM Avo"/>
                <a:cs typeface="Times New Roman" pitchFamily="18" charset="0"/>
              </a:rPr>
              <a:t>đất</a:t>
            </a:r>
            <a:r>
              <a:rPr lang="en-US" sz="3600" b="1" dirty="0">
                <a:latin typeface="UTM Avo"/>
                <a:cs typeface="Times New Roman" pitchFamily="18" charset="0"/>
              </a:rPr>
              <a:t> </a:t>
            </a:r>
            <a:r>
              <a:rPr lang="en-US" sz="3600" b="1" dirty="0" err="1">
                <a:latin typeface="UTM Avo"/>
                <a:cs typeface="Times New Roman" pitchFamily="18" charset="0"/>
              </a:rPr>
              <a:t>nước</a:t>
            </a:r>
            <a:r>
              <a:rPr lang="en-US" sz="3600" b="1" dirty="0">
                <a:latin typeface="UTM Avo"/>
                <a:cs typeface="Times New Roman" pitchFamily="18" charset="0"/>
              </a:rPr>
              <a:t> ta?</a:t>
            </a:r>
          </a:p>
        </p:txBody>
      </p:sp>
      <p:pic>
        <p:nvPicPr>
          <p:cNvPr id="3" name="Picture 2">
            <a:extLst>
              <a:ext uri="{FF2B5EF4-FFF2-40B4-BE49-F238E27FC236}">
                <a16:creationId xmlns:a16="http://schemas.microsoft.com/office/drawing/2014/main" id="{D1241901-28FB-438A-DBE5-EEF768E62CD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9175" y="1989187"/>
            <a:ext cx="10566609" cy="5234272"/>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AutoShape 2"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2" name="AutoShape 4"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48134" name="AutoShape 6" descr="Phong cảnh mùa xuân trên đồng cỏ xanh file PSD"/>
          <p:cNvSpPr>
            <a:spLocks noChangeAspect="1" noChangeArrowheads="1"/>
          </p:cNvSpPr>
          <p:nvPr/>
        </p:nvSpPr>
        <p:spPr bwMode="auto">
          <a:xfrm>
            <a:off x="218777" y="-203139"/>
            <a:ext cx="428625" cy="428603"/>
          </a:xfrm>
          <a:prstGeom prst="rect">
            <a:avLst/>
          </a:prstGeom>
          <a:noFill/>
        </p:spPr>
        <p:txBody>
          <a:bodyPr vert="horz" wrap="square" lIns="128583" tIns="64291" rIns="128583" bIns="64291" numCol="1" anchor="t" anchorCtr="0" compatLnSpc="1">
            <a:prstTxWarp prst="textNoShape">
              <a:avLst/>
            </a:prstTxWarp>
          </a:bodyPr>
          <a:lstStyle/>
          <a:p>
            <a:endParaRPr lang="en-US"/>
          </a:p>
        </p:txBody>
      </p:sp>
      <p:sp>
        <p:nvSpPr>
          <p:cNvPr id="12" name="TextBox 11"/>
          <p:cNvSpPr txBox="1"/>
          <p:nvPr/>
        </p:nvSpPr>
        <p:spPr>
          <a:xfrm>
            <a:off x="1857375" y="18013"/>
            <a:ext cx="8915400" cy="1446550"/>
          </a:xfrm>
          <a:prstGeom prst="rect">
            <a:avLst/>
          </a:prstGeom>
          <a:noFill/>
        </p:spPr>
        <p:txBody>
          <a:bodyPr wrap="square" rtlCol="0">
            <a:spAutoFit/>
          </a:bodyPr>
          <a:lstStyle/>
          <a:p>
            <a:pPr algn="ctr"/>
            <a:r>
              <a:rPr lang="en-US" sz="8800" dirty="0">
                <a:solidFill>
                  <a:srgbClr val="F16904"/>
                </a:solidFill>
                <a:latin typeface="UTM Avo"/>
                <a:cs typeface="Times New Roman" pitchFamily="18" charset="0"/>
              </a:rPr>
              <a:t>BÀI 21: NHÀ RÔNG</a:t>
            </a:r>
          </a:p>
        </p:txBody>
      </p:sp>
      <p:pic>
        <p:nvPicPr>
          <p:cNvPr id="3" name="Picture 2">
            <a:extLst>
              <a:ext uri="{FF2B5EF4-FFF2-40B4-BE49-F238E27FC236}">
                <a16:creationId xmlns:a16="http://schemas.microsoft.com/office/drawing/2014/main" id="{926F77A0-6B5A-DADD-8C7B-6F52ADD96E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464563"/>
            <a:ext cx="12858749" cy="5768087"/>
          </a:xfrm>
          <a:prstGeom prst="rect">
            <a:avLst/>
          </a:prstGeom>
        </p:spPr>
      </p:pic>
    </p:spTree>
    <p:extLst>
      <p:ext uri="{BB962C8B-B14F-4D97-AF65-F5344CB8AC3E}">
        <p14:creationId xmlns:p14="http://schemas.microsoft.com/office/powerpoint/2010/main" val="3819603273"/>
      </p:ext>
    </p:extLst>
  </p:cSld>
  <p:clrMapOvr>
    <a:masterClrMapping/>
  </p:clrMapOvr>
  <p:transition spd="slow" advTm="3000">
    <p:random/>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a16="http://schemas.microsoft.com/office/drawing/2014/main"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Đọc</a:t>
            </a: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 </a:t>
            </a:r>
            <a:r>
              <a:rPr lang="en-US" sz="2200" b="1" dirty="0" err="1">
                <a:solidFill>
                  <a:srgbClr val="0070C0"/>
                </a:solidFill>
                <a:latin typeface="UTM Avo" panose="02040603050506020204" pitchFamily="18" charset="0"/>
                <a:ea typeface="AvantGarde" panose="00000400000000000000" pitchFamily="2" charset="0"/>
                <a:cs typeface="AvantGarde" panose="00000400000000000000" pitchFamily="2" charset="0"/>
              </a:rPr>
              <a:t>mẫu</a:t>
            </a:r>
            <a:endPar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algn="ctr"/>
            <a:r>
              <a:rPr lang="en-US" sz="6000" dirty="0">
                <a:solidFill>
                  <a:srgbClr val="F16904"/>
                </a:solidFill>
                <a:latin typeface="UTM Avo"/>
                <a:cs typeface="Times New Roman" pitchFamily="18" charset="0"/>
              </a:rPr>
              <a:t>NHÀ RÔNG</a:t>
            </a:r>
          </a:p>
        </p:txBody>
      </p:sp>
      <p:sp>
        <p:nvSpPr>
          <p:cNvPr id="2" name="TextBox 1">
            <a:extLst>
              <a:ext uri="{FF2B5EF4-FFF2-40B4-BE49-F238E27FC236}">
                <a16:creationId xmlns:a16="http://schemas.microsoft.com/office/drawing/2014/main" id="{3C181216-3D55-07A2-1DD8-61CA666E0DE5}"/>
              </a:ext>
            </a:extLst>
          </p:cNvPr>
          <p:cNvSpPr txBox="1"/>
          <p:nvPr/>
        </p:nvSpPr>
        <p:spPr>
          <a:xfrm>
            <a:off x="2238375" y="1733797"/>
            <a:ext cx="8991599" cy="5878532"/>
          </a:xfrm>
          <a:prstGeom prst="rect">
            <a:avLst/>
          </a:prstGeom>
          <a:noFill/>
        </p:spPr>
        <p:txBody>
          <a:bodyPr wrap="square" rtlCol="0">
            <a:spAutoFit/>
          </a:bodyPr>
          <a:lstStyle/>
          <a:p>
            <a:r>
              <a:rPr lang="en-US" dirty="0"/>
              <a:t>   </a:t>
            </a:r>
            <a:r>
              <a:rPr lang="vi-VN" sz="2000" dirty="0"/>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endParaRPr lang="en-US" sz="2000" dirty="0"/>
          </a:p>
          <a:p>
            <a:r>
              <a:rPr lang="en-US" sz="2000" dirty="0"/>
              <a:t>    </a:t>
            </a:r>
            <a:r>
              <a:rPr lang="vi-VN" sz="2000" dirty="0"/>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endParaRPr lang="vi-VN" sz="2000" dirty="0"/>
          </a:p>
          <a:p>
            <a:r>
              <a:rPr lang="en-US" sz="2000" dirty="0"/>
              <a:t>    </a:t>
            </a:r>
            <a:r>
              <a:rPr lang="vi-VN" sz="2000" dirty="0"/>
              <a:t>Người Tây Nguyên nào cũng yêu thích nhà rông, ngôi nhà chung có sự góp sức xây dựng của tất cả mọi người.</a:t>
            </a:r>
          </a:p>
          <a:p>
            <a:endParaRPr lang="vi-VN" sz="2000" dirty="0"/>
          </a:p>
          <a:p>
            <a:r>
              <a:rPr lang="en-US" sz="2000" dirty="0"/>
              <a:t>						</a:t>
            </a:r>
            <a:r>
              <a:rPr lang="vi-VN" sz="2000" dirty="0"/>
              <a:t>(Theo Ay Duy và Lê Tấn)</a:t>
            </a:r>
          </a:p>
          <a:p>
            <a:endParaRPr lang="vi-VN" sz="2000" dirty="0"/>
          </a:p>
          <a:p>
            <a:endParaRPr lang="vi-VN" dirty="0"/>
          </a:p>
          <a:p>
            <a:endParaRPr lang="vi-VN" dirty="0"/>
          </a:p>
        </p:txBody>
      </p:sp>
    </p:spTree>
    <p:extLst>
      <p:ext uri="{BB962C8B-B14F-4D97-AF65-F5344CB8AC3E}">
        <p14:creationId xmlns:p14="http://schemas.microsoft.com/office/powerpoint/2010/main" val="1349773395"/>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8977D5A-3CE0-5936-80D7-A88FD3CB0262}"/>
              </a:ext>
            </a:extLst>
          </p:cNvPr>
          <p:cNvPicPr>
            <a:picLocks noChangeAspect="1"/>
          </p:cNvPicPr>
          <p:nvPr/>
        </p:nvPicPr>
        <p:blipFill>
          <a:blip r:embed="rId3"/>
          <a:stretch>
            <a:fillRect/>
          </a:stretch>
        </p:blipFill>
        <p:spPr>
          <a:xfrm>
            <a:off x="86536" y="16073"/>
            <a:ext cx="1009444" cy="803697"/>
          </a:xfrm>
          <a:prstGeom prst="rect">
            <a:avLst/>
          </a:prstGeom>
        </p:spPr>
      </p:pic>
      <p:sp>
        <p:nvSpPr>
          <p:cNvPr id="5" name="TextBox 4">
            <a:extLst>
              <a:ext uri="{FF2B5EF4-FFF2-40B4-BE49-F238E27FC236}">
                <a16:creationId xmlns:a16="http://schemas.microsoft.com/office/drawing/2014/main" id="{BFB8A126-31B1-C7E5-FAE1-8866E0C5C3B3}"/>
              </a:ext>
            </a:extLst>
          </p:cNvPr>
          <p:cNvSpPr txBox="1"/>
          <p:nvPr/>
        </p:nvSpPr>
        <p:spPr>
          <a:xfrm>
            <a:off x="1205794" y="177910"/>
            <a:ext cx="3375237" cy="1107679"/>
          </a:xfrm>
          <a:prstGeom prst="roundRect">
            <a:avLst/>
          </a:prstGeom>
          <a:solidFill>
            <a:schemeClr val="accent3">
              <a:lumMod val="20000"/>
              <a:lumOff val="80000"/>
            </a:scheme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a:spAutoFit/>
          </a:bodyPr>
          <a:lstStyle/>
          <a:p>
            <a:pPr algn="ctr" defTabSz="642820" fontAlgn="auto">
              <a:spcBef>
                <a:spcPts val="0"/>
              </a:spcBef>
              <a:spcAft>
                <a:spcPts val="0"/>
              </a:spcAft>
            </a:pPr>
            <a:r>
              <a:rPr lang="en-US" sz="2953" err="1">
                <a:solidFill>
                  <a:prstClr val="black"/>
                </a:solidFill>
                <a:latin typeface="Nunito Black" pitchFamily="2" charset="0"/>
                <a:cs typeface="Baloo 2 SemiBold" pitchFamily="2" charset="0"/>
              </a:rPr>
              <a:t>Luyện</a:t>
            </a:r>
            <a:r>
              <a:rPr lang="en-US" sz="2953">
                <a:solidFill>
                  <a:prstClr val="black"/>
                </a:solidFill>
                <a:latin typeface="Nunito Black" pitchFamily="2" charset="0"/>
                <a:cs typeface="Baloo 2 SemiBold" pitchFamily="2" charset="0"/>
              </a:rPr>
              <a:t> </a:t>
            </a:r>
            <a:r>
              <a:rPr lang="en-US" sz="2953" err="1">
                <a:solidFill>
                  <a:prstClr val="black"/>
                </a:solidFill>
                <a:latin typeface="Nunito Black" pitchFamily="2" charset="0"/>
                <a:cs typeface="Baloo 2 SemiBold" pitchFamily="2" charset="0"/>
              </a:rPr>
              <a:t>đọc</a:t>
            </a:r>
            <a:r>
              <a:rPr lang="en-US" sz="2953">
                <a:solidFill>
                  <a:prstClr val="black"/>
                </a:solidFill>
                <a:latin typeface="Nunito Black" pitchFamily="2" charset="0"/>
                <a:cs typeface="Baloo 2 SemiBold" pitchFamily="2" charset="0"/>
              </a:rPr>
              <a:t> </a:t>
            </a:r>
            <a:r>
              <a:rPr lang="en-US" sz="2953" err="1">
                <a:solidFill>
                  <a:prstClr val="black"/>
                </a:solidFill>
                <a:latin typeface="Nunito Black" pitchFamily="2" charset="0"/>
                <a:cs typeface="Baloo 2 SemiBold" pitchFamily="2" charset="0"/>
              </a:rPr>
              <a:t>từ</a:t>
            </a:r>
            <a:r>
              <a:rPr lang="en-US" sz="2953">
                <a:solidFill>
                  <a:prstClr val="black"/>
                </a:solidFill>
                <a:latin typeface="Nunito Black" pitchFamily="2" charset="0"/>
                <a:cs typeface="Baloo 2 SemiBold" pitchFamily="2" charset="0"/>
              </a:rPr>
              <a:t> </a:t>
            </a:r>
            <a:r>
              <a:rPr lang="en-US" sz="2953" err="1">
                <a:solidFill>
                  <a:prstClr val="black"/>
                </a:solidFill>
                <a:latin typeface="Nunito Black" pitchFamily="2" charset="0"/>
                <a:cs typeface="Baloo 2 SemiBold" pitchFamily="2" charset="0"/>
              </a:rPr>
              <a:t>khó</a:t>
            </a:r>
            <a:endParaRPr lang="en-US" sz="2953">
              <a:solidFill>
                <a:prstClr val="black"/>
              </a:solidFill>
              <a:latin typeface="Nunito Black" pitchFamily="2" charset="0"/>
              <a:cs typeface="Baloo 2 SemiBold" pitchFamily="2" charset="0"/>
            </a:endParaRPr>
          </a:p>
        </p:txBody>
      </p:sp>
      <p:pic>
        <p:nvPicPr>
          <p:cNvPr id="13" name="Picture 2">
            <a:extLst>
              <a:ext uri="{FF2B5EF4-FFF2-40B4-BE49-F238E27FC236}">
                <a16:creationId xmlns:a16="http://schemas.microsoft.com/office/drawing/2014/main" id="{EB2D61B9-4111-363D-6604-EA123DC6EFE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065752" y="1025526"/>
            <a:ext cx="8379446" cy="5343678"/>
          </a:xfrm>
          <a:prstGeom prst="rect">
            <a:avLst/>
          </a:prstGeom>
        </p:spPr>
      </p:pic>
      <p:sp>
        <p:nvSpPr>
          <p:cNvPr id="6" name="TextBox 5">
            <a:extLst>
              <a:ext uri="{FF2B5EF4-FFF2-40B4-BE49-F238E27FC236}">
                <a16:creationId xmlns:a16="http://schemas.microsoft.com/office/drawing/2014/main" id="{874923DD-2CD3-2D7E-2162-E433FE8F2CFE}"/>
              </a:ext>
            </a:extLst>
          </p:cNvPr>
          <p:cNvSpPr txBox="1"/>
          <p:nvPr/>
        </p:nvSpPr>
        <p:spPr>
          <a:xfrm>
            <a:off x="3112784" y="2486465"/>
            <a:ext cx="2142691"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tuồn</a:t>
            </a:r>
            <a:r>
              <a:rPr lang="en-US" sz="2953" dirty="0">
                <a:solidFill>
                  <a:prstClr val="white"/>
                </a:solidFill>
                <a:latin typeface="Nunito Black" pitchFamily="2" charset="0"/>
                <a:cs typeface="Baloo 2 SemiBold" pitchFamily="2" charset="0"/>
              </a:rPr>
              <a:t> </a:t>
            </a:r>
            <a:r>
              <a:rPr lang="en-US" sz="2953" dirty="0" err="1">
                <a:solidFill>
                  <a:prstClr val="white"/>
                </a:solidFill>
                <a:latin typeface="Nunito Black" pitchFamily="2" charset="0"/>
                <a:cs typeface="Baloo 2 SemiBold" pitchFamily="2" charset="0"/>
              </a:rPr>
              <a:t>tuột</a:t>
            </a:r>
            <a:endParaRPr lang="en-US" sz="2953" dirty="0">
              <a:solidFill>
                <a:prstClr val="white"/>
              </a:solidFill>
              <a:latin typeface="Nunito Black" pitchFamily="2" charset="0"/>
              <a:cs typeface="Baloo 2 SemiBold" pitchFamily="2" charset="0"/>
            </a:endParaRPr>
          </a:p>
        </p:txBody>
      </p:sp>
      <p:sp>
        <p:nvSpPr>
          <p:cNvPr id="7" name="TextBox 6">
            <a:extLst>
              <a:ext uri="{FF2B5EF4-FFF2-40B4-BE49-F238E27FC236}">
                <a16:creationId xmlns:a16="http://schemas.microsoft.com/office/drawing/2014/main" id="{31CD8366-6099-09EB-BC77-037F0CEFC165}"/>
              </a:ext>
            </a:extLst>
          </p:cNvPr>
          <p:cNvSpPr txBox="1"/>
          <p:nvPr/>
        </p:nvSpPr>
        <p:spPr>
          <a:xfrm>
            <a:off x="3112784" y="3546378"/>
            <a:ext cx="2303417"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buôn</a:t>
            </a:r>
            <a:endParaRPr lang="en-US" sz="2953" dirty="0">
              <a:solidFill>
                <a:prstClr val="white"/>
              </a:solidFill>
              <a:latin typeface="Nunito Black" pitchFamily="2" charset="0"/>
              <a:cs typeface="Baloo 2 SemiBold" pitchFamily="2" charset="0"/>
            </a:endParaRPr>
          </a:p>
        </p:txBody>
      </p:sp>
      <p:sp>
        <p:nvSpPr>
          <p:cNvPr id="10" name="TextBox 9">
            <a:extLst>
              <a:ext uri="{FF2B5EF4-FFF2-40B4-BE49-F238E27FC236}">
                <a16:creationId xmlns:a16="http://schemas.microsoft.com/office/drawing/2014/main" id="{6E035349-06E2-6263-388B-3A094A78C4B5}"/>
              </a:ext>
            </a:extLst>
          </p:cNvPr>
          <p:cNvSpPr txBox="1"/>
          <p:nvPr/>
        </p:nvSpPr>
        <p:spPr>
          <a:xfrm>
            <a:off x="5551048" y="2235085"/>
            <a:ext cx="2148233" cy="1107679"/>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Tây</a:t>
            </a:r>
            <a:r>
              <a:rPr lang="en-US" sz="2953" dirty="0">
                <a:solidFill>
                  <a:prstClr val="white"/>
                </a:solidFill>
                <a:latin typeface="Nunito Black" pitchFamily="2" charset="0"/>
                <a:cs typeface="Baloo 2 SemiBold" pitchFamily="2" charset="0"/>
              </a:rPr>
              <a:t> </a:t>
            </a:r>
            <a:r>
              <a:rPr lang="en-US" sz="2953" dirty="0" err="1">
                <a:solidFill>
                  <a:prstClr val="white"/>
                </a:solidFill>
                <a:latin typeface="Nunito Black" pitchFamily="2" charset="0"/>
                <a:cs typeface="Baloo 2 SemiBold" pitchFamily="2" charset="0"/>
              </a:rPr>
              <a:t>Nguyên</a:t>
            </a:r>
            <a:endParaRPr lang="en-US" sz="2953" dirty="0">
              <a:solidFill>
                <a:prstClr val="white"/>
              </a:solidFill>
              <a:latin typeface="Nunito Black" pitchFamily="2" charset="0"/>
              <a:cs typeface="Baloo 2 SemiBold" pitchFamily="2" charset="0"/>
            </a:endParaRPr>
          </a:p>
        </p:txBody>
      </p:sp>
      <p:sp>
        <p:nvSpPr>
          <p:cNvPr id="11" name="TextBox 10">
            <a:extLst>
              <a:ext uri="{FF2B5EF4-FFF2-40B4-BE49-F238E27FC236}">
                <a16:creationId xmlns:a16="http://schemas.microsoft.com/office/drawing/2014/main" id="{B1D7AC33-63B4-1642-0256-750DD4363E26}"/>
              </a:ext>
            </a:extLst>
          </p:cNvPr>
          <p:cNvSpPr txBox="1"/>
          <p:nvPr/>
        </p:nvSpPr>
        <p:spPr>
          <a:xfrm>
            <a:off x="5596453" y="3546378"/>
            <a:ext cx="2142691"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Lưỡi</a:t>
            </a:r>
            <a:r>
              <a:rPr lang="en-US" sz="2953" dirty="0">
                <a:solidFill>
                  <a:prstClr val="white"/>
                </a:solidFill>
                <a:latin typeface="Nunito Black" pitchFamily="2" charset="0"/>
                <a:cs typeface="Baloo 2 SemiBold" pitchFamily="2" charset="0"/>
              </a:rPr>
              <a:t> </a:t>
            </a:r>
            <a:r>
              <a:rPr lang="en-US" sz="2953" dirty="0" err="1">
                <a:solidFill>
                  <a:prstClr val="white"/>
                </a:solidFill>
                <a:latin typeface="Nunito Black" pitchFamily="2" charset="0"/>
                <a:cs typeface="Baloo 2 SemiBold" pitchFamily="2" charset="0"/>
              </a:rPr>
              <a:t>rìu</a:t>
            </a:r>
            <a:endParaRPr lang="en-US" sz="2953" dirty="0">
              <a:solidFill>
                <a:prstClr val="white"/>
              </a:solidFill>
              <a:latin typeface="Nunito Black" pitchFamily="2" charset="0"/>
              <a:cs typeface="Baloo 2 SemiBold" pitchFamily="2" charset="0"/>
            </a:endParaRPr>
          </a:p>
        </p:txBody>
      </p:sp>
      <p:sp>
        <p:nvSpPr>
          <p:cNvPr id="12" name="TextBox 11">
            <a:extLst>
              <a:ext uri="{FF2B5EF4-FFF2-40B4-BE49-F238E27FC236}">
                <a16:creationId xmlns:a16="http://schemas.microsoft.com/office/drawing/2014/main" id="{F169BCCA-F6F1-CBEF-A160-CA8D549690B9}"/>
              </a:ext>
            </a:extLst>
          </p:cNvPr>
          <p:cNvSpPr txBox="1"/>
          <p:nvPr/>
        </p:nvSpPr>
        <p:spPr>
          <a:xfrm>
            <a:off x="4542330" y="4364383"/>
            <a:ext cx="2082834" cy="604918"/>
          </a:xfrm>
          <a:prstGeom prst="roundRect">
            <a:avLst/>
          </a:prstGeom>
          <a:solidFill>
            <a:srgbClr val="00B0F0"/>
          </a:solidFill>
          <a:ln/>
        </p:spPr>
        <p:style>
          <a:lnRef idx="1">
            <a:schemeClr val="accent5"/>
          </a:lnRef>
          <a:fillRef idx="2">
            <a:schemeClr val="accent5"/>
          </a:fillRef>
          <a:effectRef idx="1">
            <a:schemeClr val="accent5"/>
          </a:effectRef>
          <a:fontRef idx="minor">
            <a:schemeClr val="dk1"/>
          </a:fontRef>
        </p:style>
        <p:txBody>
          <a:bodyPr wrap="square">
            <a:spAutoFit/>
          </a:bodyPr>
          <a:lstStyle/>
          <a:p>
            <a:pPr algn="ctr" defTabSz="642820" fontAlgn="auto">
              <a:spcBef>
                <a:spcPts val="0"/>
              </a:spcBef>
              <a:spcAft>
                <a:spcPts val="0"/>
              </a:spcAft>
            </a:pPr>
            <a:r>
              <a:rPr lang="en-US" sz="2953" dirty="0" err="1">
                <a:solidFill>
                  <a:prstClr val="white"/>
                </a:solidFill>
                <a:latin typeface="Nunito Black" pitchFamily="2" charset="0"/>
                <a:cs typeface="Baloo 2 SemiBold" pitchFamily="2" charset="0"/>
              </a:rPr>
              <a:t>đượm</a:t>
            </a:r>
            <a:endParaRPr lang="en-US" sz="2953" dirty="0">
              <a:solidFill>
                <a:prstClr val="white"/>
              </a:solidFill>
              <a:latin typeface="Nunito Black" pitchFamily="2" charset="0"/>
              <a:cs typeface="Baloo 2 SemiBold" pitchFamily="2" charset="0"/>
            </a:endParaRPr>
          </a:p>
        </p:txBody>
      </p:sp>
    </p:spTree>
    <p:extLst>
      <p:ext uri="{BB962C8B-B14F-4D97-AF65-F5344CB8AC3E}">
        <p14:creationId xmlns:p14="http://schemas.microsoft.com/office/powerpoint/2010/main" val="341916309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down)">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arn(inVertical)">
                                      <p:cBhvr>
                                        <p:cTn id="27" dur="500"/>
                                        <p:tgtEl>
                                          <p:spTgt spid="11"/>
                                        </p:tgtEl>
                                      </p:cBhvr>
                                    </p:animEffect>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grpId="0" nodeType="click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anim calcmode="lin" valueType="num">
                                      <p:cBhvr>
                                        <p:cTn id="33" dur="1000" fill="hold"/>
                                        <p:tgtEl>
                                          <p:spTgt spid="12"/>
                                        </p:tgtEl>
                                        <p:attrNameLst>
                                          <p:attrName>ppt_x</p:attrName>
                                        </p:attrNameLst>
                                      </p:cBhvr>
                                      <p:tavLst>
                                        <p:tav tm="0">
                                          <p:val>
                                            <p:strVal val="#ppt_x"/>
                                          </p:val>
                                        </p:tav>
                                        <p:tav tm="100000">
                                          <p:val>
                                            <p:strVal val="#ppt_x"/>
                                          </p:val>
                                        </p:tav>
                                      </p:tavLst>
                                    </p:anim>
                                    <p:anim calcmode="lin" valueType="num">
                                      <p:cBhvr>
                                        <p:cTn id="34"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0" grpId="0" animBg="1"/>
      <p:bldP spid="11" grpId="0" animBg="1"/>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2886326C-8CA5-B477-D693-78812B10C913}"/>
              </a:ext>
            </a:extLst>
          </p:cNvPr>
          <p:cNvPicPr>
            <a:picLocks noChangeAspect="1"/>
          </p:cNvPicPr>
          <p:nvPr/>
        </p:nvPicPr>
        <p:blipFill>
          <a:blip r:embed="rId3"/>
          <a:stretch>
            <a:fillRect/>
          </a:stretch>
        </p:blipFill>
        <p:spPr>
          <a:xfrm>
            <a:off x="215116" y="192871"/>
            <a:ext cx="1009444" cy="803697"/>
          </a:xfrm>
          <a:prstGeom prst="rect">
            <a:avLst/>
          </a:prstGeom>
        </p:spPr>
      </p:pic>
      <p:sp>
        <p:nvSpPr>
          <p:cNvPr id="3" name="TextBox 2">
            <a:extLst>
              <a:ext uri="{FF2B5EF4-FFF2-40B4-BE49-F238E27FC236}">
                <a16:creationId xmlns:a16="http://schemas.microsoft.com/office/drawing/2014/main" id="{47D514A2-1E83-B989-CD44-BC2F55951171}"/>
              </a:ext>
            </a:extLst>
          </p:cNvPr>
          <p:cNvSpPr txBox="1"/>
          <p:nvPr/>
        </p:nvSpPr>
        <p:spPr>
          <a:xfrm>
            <a:off x="1224559" y="386062"/>
            <a:ext cx="2865956" cy="604918"/>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2953">
                <a:solidFill>
                  <a:srgbClr val="F79646">
                    <a:lumMod val="50000"/>
                  </a:srgbClr>
                </a:solidFill>
                <a:latin typeface="Baloo 2 SemiBold" pitchFamily="2" charset="0"/>
                <a:ea typeface="+mn-ea"/>
                <a:cs typeface="Baloo 2 SemiBold" pitchFamily="2" charset="0"/>
              </a:rPr>
              <a:t>Chia đoạn</a:t>
            </a:r>
          </a:p>
        </p:txBody>
      </p:sp>
      <p:sp>
        <p:nvSpPr>
          <p:cNvPr id="4" name="TextBox 3">
            <a:extLst>
              <a:ext uri="{FF2B5EF4-FFF2-40B4-BE49-F238E27FC236}">
                <a16:creationId xmlns:a16="http://schemas.microsoft.com/office/drawing/2014/main" id="{D08EC8C9-1D8D-9EDF-8F0C-FC4F4A123BB0}"/>
              </a:ext>
            </a:extLst>
          </p:cNvPr>
          <p:cNvSpPr txBox="1"/>
          <p:nvPr/>
        </p:nvSpPr>
        <p:spPr>
          <a:xfrm>
            <a:off x="1224560" y="1318261"/>
            <a:ext cx="898186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Baloo 2 SemiBold" pitchFamily="2" charset="0"/>
                <a:ea typeface="+mn-ea"/>
                <a:cs typeface="Baloo 2 SemiBold" pitchFamily="2" charset="0"/>
              </a:rPr>
              <a:t>Đoạn</a:t>
            </a:r>
            <a:r>
              <a:rPr lang="en-US" sz="3375" dirty="0">
                <a:solidFill>
                  <a:srgbClr val="F79646">
                    <a:lumMod val="50000"/>
                  </a:srgbClr>
                </a:solidFill>
                <a:latin typeface="Baloo 2 SemiBold" pitchFamily="2" charset="0"/>
                <a:ea typeface="+mn-ea"/>
                <a:cs typeface="Baloo 2 SemiBold" pitchFamily="2" charset="0"/>
              </a:rPr>
              <a:t> 1: </a:t>
            </a:r>
            <a:r>
              <a:rPr lang="en-US" sz="3375" dirty="0" err="1">
                <a:solidFill>
                  <a:srgbClr val="F79646">
                    <a:lumMod val="50000"/>
                  </a:srgbClr>
                </a:solidFill>
                <a:latin typeface="Baloo 2 SemiBold" pitchFamily="2" charset="0"/>
                <a:ea typeface="+mn-ea"/>
                <a:cs typeface="Baloo 2 SemiBold" pitchFamily="2" charset="0"/>
              </a:rPr>
              <a:t>Từ</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đầu</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đến</a:t>
            </a:r>
            <a:r>
              <a:rPr lang="en-US" sz="3375" dirty="0">
                <a:solidFill>
                  <a:srgbClr val="F79646">
                    <a:lumMod val="50000"/>
                  </a:srgbClr>
                </a:solidFill>
                <a:latin typeface="Baloo 2 SemiBold" pitchFamily="2" charset="0"/>
                <a:ea typeface="+mn-ea"/>
                <a:cs typeface="Baloo 2 SemiBold" pitchFamily="2" charset="0"/>
              </a:rPr>
              <a:t> </a:t>
            </a:r>
            <a:r>
              <a:rPr lang="en-US" sz="3375" dirty="0">
                <a:solidFill>
                  <a:srgbClr val="FF0000"/>
                </a:solidFill>
                <a:latin typeface="Baloo 2 SemiBold" pitchFamily="2" charset="0"/>
                <a:ea typeface="+mn-ea"/>
                <a:cs typeface="Baloo 2 SemiBold" pitchFamily="2" charset="0"/>
              </a:rPr>
              <a:t>no </a:t>
            </a:r>
            <a:r>
              <a:rPr lang="en-US" sz="3375" dirty="0" err="1">
                <a:solidFill>
                  <a:srgbClr val="FF0000"/>
                </a:solidFill>
                <a:latin typeface="Baloo 2 SemiBold" pitchFamily="2" charset="0"/>
                <a:ea typeface="+mn-ea"/>
                <a:cs typeface="Baloo 2 SemiBold" pitchFamily="2" charset="0"/>
              </a:rPr>
              <a:t>ấm</a:t>
            </a:r>
            <a:r>
              <a:rPr lang="en-US" sz="3375" dirty="0">
                <a:solidFill>
                  <a:srgbClr val="FF0000"/>
                </a:solidFill>
                <a:latin typeface="Baloo 2 SemiBold" pitchFamily="2" charset="0"/>
                <a:ea typeface="+mn-ea"/>
                <a:cs typeface="Baloo 2 SemiBold" pitchFamily="2" charset="0"/>
              </a:rPr>
              <a:t>.</a:t>
            </a:r>
          </a:p>
        </p:txBody>
      </p:sp>
      <p:sp>
        <p:nvSpPr>
          <p:cNvPr id="5" name="TextBox 4">
            <a:extLst>
              <a:ext uri="{FF2B5EF4-FFF2-40B4-BE49-F238E27FC236}">
                <a16:creationId xmlns:a16="http://schemas.microsoft.com/office/drawing/2014/main" id="{9DB80D81-350B-95EE-4BAC-0F350BEB649B}"/>
              </a:ext>
            </a:extLst>
          </p:cNvPr>
          <p:cNvSpPr txBox="1"/>
          <p:nvPr/>
        </p:nvSpPr>
        <p:spPr>
          <a:xfrm>
            <a:off x="2330873" y="2493092"/>
            <a:ext cx="10206073"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dirty="0" err="1">
                <a:solidFill>
                  <a:srgbClr val="F79646">
                    <a:lumMod val="50000"/>
                  </a:srgbClr>
                </a:solidFill>
                <a:latin typeface="Baloo 2 SemiBold" pitchFamily="2" charset="0"/>
                <a:ea typeface="+mn-ea"/>
                <a:cs typeface="Baloo 2 SemiBold" pitchFamily="2" charset="0"/>
              </a:rPr>
              <a:t>Đoạn</a:t>
            </a:r>
            <a:r>
              <a:rPr lang="en-US" sz="3375" dirty="0">
                <a:solidFill>
                  <a:srgbClr val="F79646">
                    <a:lumMod val="50000"/>
                  </a:srgbClr>
                </a:solidFill>
                <a:latin typeface="Baloo 2 SemiBold" pitchFamily="2" charset="0"/>
                <a:ea typeface="+mn-ea"/>
                <a:cs typeface="Baloo 2 SemiBold" pitchFamily="2" charset="0"/>
              </a:rPr>
              <a:t> 2: </a:t>
            </a:r>
            <a:r>
              <a:rPr lang="en-US" sz="3375" dirty="0" err="1">
                <a:solidFill>
                  <a:srgbClr val="F79646">
                    <a:lumMod val="50000"/>
                  </a:srgbClr>
                </a:solidFill>
                <a:latin typeface="Baloo 2 SemiBold" pitchFamily="2" charset="0"/>
                <a:ea typeface="+mn-ea"/>
                <a:cs typeface="Baloo 2 SemiBold" pitchFamily="2" charset="0"/>
              </a:rPr>
              <a:t>Tiếp</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theo</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79646">
                    <a:lumMod val="50000"/>
                  </a:srgbClr>
                </a:solidFill>
                <a:latin typeface="Baloo 2 SemiBold" pitchFamily="2" charset="0"/>
                <a:ea typeface="+mn-ea"/>
                <a:cs typeface="Baloo 2 SemiBold" pitchFamily="2" charset="0"/>
              </a:rPr>
              <a:t>đến</a:t>
            </a:r>
            <a:r>
              <a:rPr lang="en-US" sz="3375" dirty="0">
                <a:solidFill>
                  <a:srgbClr val="F79646">
                    <a:lumMod val="50000"/>
                  </a:srgbClr>
                </a:solidFill>
                <a:latin typeface="Baloo 2 SemiBold" pitchFamily="2" charset="0"/>
                <a:ea typeface="+mn-ea"/>
                <a:cs typeface="Baloo 2 SemiBold" pitchFamily="2" charset="0"/>
              </a:rPr>
              <a:t> </a:t>
            </a:r>
            <a:r>
              <a:rPr lang="en-US" sz="3375" dirty="0" err="1">
                <a:solidFill>
                  <a:srgbClr val="FF0000"/>
                </a:solidFill>
                <a:latin typeface="Baloo 2 SemiBold" pitchFamily="2" charset="0"/>
                <a:ea typeface="+mn-ea"/>
                <a:cs typeface="Baloo 2 SemiBold" pitchFamily="2" charset="0"/>
              </a:rPr>
              <a:t>êm</a:t>
            </a:r>
            <a:r>
              <a:rPr lang="en-US" sz="3375" dirty="0">
                <a:solidFill>
                  <a:srgbClr val="FF0000"/>
                </a:solidFill>
                <a:latin typeface="Baloo 2 SemiBold" pitchFamily="2" charset="0"/>
                <a:ea typeface="+mn-ea"/>
                <a:cs typeface="Baloo 2 SemiBold" pitchFamily="2" charset="0"/>
              </a:rPr>
              <a:t> </a:t>
            </a:r>
            <a:r>
              <a:rPr lang="en-US" sz="3375" dirty="0" err="1">
                <a:solidFill>
                  <a:srgbClr val="FF0000"/>
                </a:solidFill>
                <a:latin typeface="Baloo 2 SemiBold" pitchFamily="2" charset="0"/>
                <a:ea typeface="+mn-ea"/>
                <a:cs typeface="Baloo 2 SemiBold" pitchFamily="2" charset="0"/>
              </a:rPr>
              <a:t>ấm</a:t>
            </a:r>
            <a:r>
              <a:rPr lang="en-US" sz="3375" dirty="0">
                <a:solidFill>
                  <a:srgbClr val="FF0000"/>
                </a:solidFill>
                <a:latin typeface="Baloo 2 SemiBold" pitchFamily="2" charset="0"/>
                <a:ea typeface="+mn-ea"/>
                <a:cs typeface="Baloo 2 SemiBold" pitchFamily="2" charset="0"/>
              </a:rPr>
              <a:t>.</a:t>
            </a:r>
          </a:p>
        </p:txBody>
      </p:sp>
      <p:sp>
        <p:nvSpPr>
          <p:cNvPr id="6" name="TextBox 5">
            <a:extLst>
              <a:ext uri="{FF2B5EF4-FFF2-40B4-BE49-F238E27FC236}">
                <a16:creationId xmlns:a16="http://schemas.microsoft.com/office/drawing/2014/main" id="{D1DBF8D0-FC71-5096-21E1-9E4916EF2FFE}"/>
              </a:ext>
            </a:extLst>
          </p:cNvPr>
          <p:cNvSpPr txBox="1"/>
          <p:nvPr/>
        </p:nvSpPr>
        <p:spPr>
          <a:xfrm>
            <a:off x="3857766" y="3616326"/>
            <a:ext cx="5946846" cy="676781"/>
          </a:xfrm>
          <a:prstGeom prst="roundRect">
            <a:avLst/>
          </a:prstGeom>
          <a:solidFill>
            <a:srgbClr val="FFFFCC"/>
          </a:solidFill>
          <a:ln w="28575">
            <a:solidFill>
              <a:srgbClr val="217875"/>
            </a:solidFill>
            <a:prstDash val="sysDash"/>
          </a:ln>
        </p:spPr>
        <p:txBody>
          <a:bodyPr wrap="square">
            <a:spAutoFit/>
          </a:bodyPr>
          <a:lstStyle/>
          <a:p>
            <a:pPr algn="ctr" defTabSz="642820" fontAlgn="auto">
              <a:spcBef>
                <a:spcPts val="0"/>
              </a:spcBef>
              <a:spcAft>
                <a:spcPts val="0"/>
              </a:spcAft>
              <a:defRPr/>
            </a:pPr>
            <a:r>
              <a:rPr lang="en-US" sz="3375">
                <a:solidFill>
                  <a:srgbClr val="F79646">
                    <a:lumMod val="50000"/>
                  </a:srgbClr>
                </a:solidFill>
                <a:latin typeface="Baloo 2 SemiBold" pitchFamily="2" charset="0"/>
                <a:ea typeface="+mn-ea"/>
                <a:cs typeface="Baloo 2 SemiBold" pitchFamily="2" charset="0"/>
              </a:rPr>
              <a:t>Đoạn 3: Còn lại</a:t>
            </a:r>
          </a:p>
        </p:txBody>
      </p:sp>
      <p:pic>
        <p:nvPicPr>
          <p:cNvPr id="7" name="Picture 6" descr="A picture containing clipart&#10;&#10;Description automatically generated">
            <a:extLst>
              <a:ext uri="{FF2B5EF4-FFF2-40B4-BE49-F238E27FC236}">
                <a16:creationId xmlns:a16="http://schemas.microsoft.com/office/drawing/2014/main" id="{E92C747D-1303-CC53-1219-A2E3E90D38EA}"/>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4286" b="94286" l="10000" r="90000">
                        <a14:foregroundMark x1="50571" y1="8571" x2="50571" y2="8571"/>
                        <a14:foregroundMark x1="50571" y1="4286" x2="50571" y2="4286"/>
                        <a14:foregroundMark x1="52857" y1="61786" x2="52857" y2="61786"/>
                        <a14:foregroundMark x1="48286" y1="94286" x2="48286" y2="94286"/>
                        <a14:foregroundMark x1="58286" y1="93929" x2="54571" y2="92857"/>
                      </a14:backgroundRemoval>
                    </a14:imgEffect>
                  </a14:imgLayer>
                </a14:imgProps>
              </a:ext>
              <a:ext uri="{28A0092B-C50C-407E-A947-70E740481C1C}">
                <a14:useLocalDpi xmlns:a14="http://schemas.microsoft.com/office/drawing/2010/main" val="0"/>
              </a:ext>
            </a:extLst>
          </a:blip>
          <a:stretch>
            <a:fillRect/>
          </a:stretch>
        </p:blipFill>
        <p:spPr>
          <a:xfrm>
            <a:off x="8643142" y="4342623"/>
            <a:ext cx="3355374" cy="2684299"/>
          </a:xfrm>
          <a:prstGeom prst="rect">
            <a:avLst/>
          </a:prstGeom>
        </p:spPr>
      </p:pic>
    </p:spTree>
    <p:extLst>
      <p:ext uri="{BB962C8B-B14F-4D97-AF65-F5344CB8AC3E}">
        <p14:creationId xmlns:p14="http://schemas.microsoft.com/office/powerpoint/2010/main" val="335328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39" name="图片 323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2" y="0"/>
            <a:ext cx="12858045" cy="7232650"/>
          </a:xfrm>
          <a:prstGeom prst="rect">
            <a:avLst/>
          </a:prstGeom>
        </p:spPr>
      </p:pic>
      <p:sp>
        <p:nvSpPr>
          <p:cNvPr id="3" name="Wave 27">
            <a:extLst>
              <a:ext uri="{FF2B5EF4-FFF2-40B4-BE49-F238E27FC236}">
                <a16:creationId xmlns:a16="http://schemas.microsoft.com/office/drawing/2014/main" id="{DB8B1574-7ADC-C659-873F-9C2C9CB303E1}"/>
              </a:ext>
            </a:extLst>
          </p:cNvPr>
          <p:cNvSpPr/>
          <p:nvPr/>
        </p:nvSpPr>
        <p:spPr>
          <a:xfrm>
            <a:off x="0" y="1873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22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Đọc</a:t>
            </a:r>
            <a:r>
              <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2200" b="1" i="0" u="none" strike="noStrike" kern="1200" cap="none" spc="0" normalizeH="0" baseline="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nối</a:t>
            </a:r>
            <a:r>
              <a:rPr kumimoji="0" lang="en-US" sz="2200" b="1" i="0" u="none" strike="noStrike" kern="1200" cap="none" spc="0" normalizeH="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 </a:t>
            </a:r>
            <a:r>
              <a:rPr kumimoji="0" lang="en-US" sz="2200" b="1" i="0" u="none" strike="noStrike" kern="1200" cap="none" spc="0" normalizeH="0" noProof="0" dirty="0" err="1">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rPr>
              <a:t>tiếp</a:t>
            </a:r>
            <a:endParaRPr kumimoji="0" lang="en-US" sz="2200" b="1" i="0" u="none" strike="noStrike" kern="1200" cap="none" spc="0" normalizeH="0" baseline="0" noProof="0" dirty="0">
              <a:ln>
                <a:noFill/>
              </a:ln>
              <a:solidFill>
                <a:srgbClr val="0070C0"/>
              </a:solidFill>
              <a:effectLst/>
              <a:uLnTx/>
              <a:uFillTx/>
              <a:latin typeface="UTM Avo" panose="02040603050506020204" pitchFamily="18" charset="0"/>
              <a:ea typeface="AvantGarde" panose="00000400000000000000" pitchFamily="2" charset="0"/>
              <a:cs typeface="AvantGarde" panose="00000400000000000000" pitchFamily="2" charset="0"/>
            </a:endParaRPr>
          </a:p>
        </p:txBody>
      </p:sp>
      <p:sp>
        <p:nvSpPr>
          <p:cNvPr id="4" name="TextBox 3"/>
          <p:cNvSpPr txBox="1"/>
          <p:nvPr/>
        </p:nvSpPr>
        <p:spPr>
          <a:xfrm>
            <a:off x="1552574" y="467275"/>
            <a:ext cx="9753600" cy="1015663"/>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6000" b="0" i="0" u="none" strike="noStrike" kern="1200" cap="none" spc="0" normalizeH="0" baseline="0" noProof="0" dirty="0">
                <a:ln>
                  <a:noFill/>
                </a:ln>
                <a:solidFill>
                  <a:srgbClr val="F16904"/>
                </a:solidFill>
                <a:effectLst/>
                <a:uLnTx/>
                <a:uFillTx/>
                <a:latin typeface="UTM Avo"/>
                <a:ea typeface="宋体" panose="02010600030101010101" pitchFamily="2" charset="-122"/>
                <a:cs typeface="Times New Roman" pitchFamily="18" charset="0"/>
              </a:rPr>
              <a:t>NHÀ RÔNG</a:t>
            </a:r>
          </a:p>
        </p:txBody>
      </p:sp>
      <p:sp>
        <p:nvSpPr>
          <p:cNvPr id="2" name="TextBox 1">
            <a:extLst>
              <a:ext uri="{FF2B5EF4-FFF2-40B4-BE49-F238E27FC236}">
                <a16:creationId xmlns:a16="http://schemas.microsoft.com/office/drawing/2014/main" id="{3C181216-3D55-07A2-1DD8-61CA666E0DE5}"/>
              </a:ext>
            </a:extLst>
          </p:cNvPr>
          <p:cNvSpPr txBox="1"/>
          <p:nvPr/>
        </p:nvSpPr>
        <p:spPr>
          <a:xfrm>
            <a:off x="2238375" y="1733797"/>
            <a:ext cx="8991599" cy="58785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Nhà rông là nơi thờ cúng chung, hội họp chung, tiếp khách chung, vui chơi chung của tất cả dân làng. Kiến trúc bên trong nhà rông khá đặc biệt: nhà trống rỗng, chẳng vướng víu một cây cột nào, có nhiều bếp lửa luôn đượm khói, có nơi dành để chiêng trống, nông cụ,... Đêm đêm, bên bếp lửa bập bùng, các cụ già kể lại cho con cháu nghe biết bao kỉ niệm vui buồn ngôi nhà rông đã từng chứng kiến. Vì vậy, nhà rông đối với tuổi thơ trẻ Tây Nguyên thân thương như cái tổ chim êm ấm.</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Người Tây Nguyên nào cũng yêu thích nhà rông, ngôi nhà chung có sự góp sức xây dựng của tất cả mọi người.</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(Theo Ay Duy và Lê Tấn)</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vi-VN" sz="18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pic>
        <p:nvPicPr>
          <p:cNvPr id="5" name="Picture 4">
            <a:extLst>
              <a:ext uri="{FF2B5EF4-FFF2-40B4-BE49-F238E27FC236}">
                <a16:creationId xmlns:a16="http://schemas.microsoft.com/office/drawing/2014/main" id="{F7FF5E39-6B19-6D5A-0B9D-73FC0CAB2F7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1693652"/>
            <a:ext cx="851094" cy="584333"/>
          </a:xfrm>
          <a:prstGeom prst="rect">
            <a:avLst/>
          </a:prstGeom>
        </p:spPr>
      </p:pic>
      <p:pic>
        <p:nvPicPr>
          <p:cNvPr id="6" name="Picture 5">
            <a:extLst>
              <a:ext uri="{FF2B5EF4-FFF2-40B4-BE49-F238E27FC236}">
                <a16:creationId xmlns:a16="http://schemas.microsoft.com/office/drawing/2014/main" id="{AB8F67DF-88C3-7CDD-A2AC-C1985037F23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3201022"/>
            <a:ext cx="851094" cy="584333"/>
          </a:xfrm>
          <a:prstGeom prst="rect">
            <a:avLst/>
          </a:prstGeom>
        </p:spPr>
      </p:pic>
      <p:pic>
        <p:nvPicPr>
          <p:cNvPr id="7" name="Picture 6">
            <a:extLst>
              <a:ext uri="{FF2B5EF4-FFF2-40B4-BE49-F238E27FC236}">
                <a16:creationId xmlns:a16="http://schemas.microsoft.com/office/drawing/2014/main" id="{EB689177-48F8-A250-9AD9-DB91B50167E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28776" y="5292725"/>
            <a:ext cx="851094" cy="584333"/>
          </a:xfrm>
          <a:prstGeom prst="rect">
            <a:avLst/>
          </a:prstGeom>
        </p:spPr>
      </p:pic>
      <p:sp>
        <p:nvSpPr>
          <p:cNvPr id="8" name="TextBox 7">
            <a:extLst>
              <a:ext uri="{FF2B5EF4-FFF2-40B4-BE49-F238E27FC236}">
                <a16:creationId xmlns:a16="http://schemas.microsoft.com/office/drawing/2014/main" id="{0D51FDFF-D83F-2B58-B9F6-89DFCE46490A}"/>
              </a:ext>
            </a:extLst>
          </p:cNvPr>
          <p:cNvSpPr txBox="1"/>
          <p:nvPr/>
        </p:nvSpPr>
        <p:spPr>
          <a:xfrm>
            <a:off x="1889855" y="1724208"/>
            <a:ext cx="328936"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1</a:t>
            </a:r>
          </a:p>
        </p:txBody>
      </p:sp>
      <p:sp>
        <p:nvSpPr>
          <p:cNvPr id="9" name="TextBox 8">
            <a:extLst>
              <a:ext uri="{FF2B5EF4-FFF2-40B4-BE49-F238E27FC236}">
                <a16:creationId xmlns:a16="http://schemas.microsoft.com/office/drawing/2014/main" id="{23801ADB-0EDB-7316-DB93-2999F7EEAA6B}"/>
              </a:ext>
            </a:extLst>
          </p:cNvPr>
          <p:cNvSpPr txBox="1"/>
          <p:nvPr/>
        </p:nvSpPr>
        <p:spPr>
          <a:xfrm>
            <a:off x="1909263" y="3181174"/>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2</a:t>
            </a:r>
          </a:p>
        </p:txBody>
      </p:sp>
      <p:sp>
        <p:nvSpPr>
          <p:cNvPr id="10" name="TextBox 9">
            <a:extLst>
              <a:ext uri="{FF2B5EF4-FFF2-40B4-BE49-F238E27FC236}">
                <a16:creationId xmlns:a16="http://schemas.microsoft.com/office/drawing/2014/main" id="{2F403FA6-9ACD-673C-2C58-DF7E7BEF3691}"/>
              </a:ext>
            </a:extLst>
          </p:cNvPr>
          <p:cNvSpPr txBox="1"/>
          <p:nvPr/>
        </p:nvSpPr>
        <p:spPr>
          <a:xfrm>
            <a:off x="1909263" y="5277388"/>
            <a:ext cx="367408" cy="523220"/>
          </a:xfrm>
          <a:prstGeom prst="rect">
            <a:avLst/>
          </a:prstGeom>
          <a:noFill/>
        </p:spPr>
        <p:txBody>
          <a:bodyPr wrap="none" rtlCol="0">
            <a:spAutoFit/>
          </a:bodyPr>
          <a:lstStyle/>
          <a:p>
            <a:pPr defTabSz="609539" fontAlgn="auto">
              <a:spcBef>
                <a:spcPts val="0"/>
              </a:spcBef>
              <a:spcAft>
                <a:spcPts val="0"/>
              </a:spcAft>
            </a:pPr>
            <a:r>
              <a:rPr lang="en-US" sz="2800" dirty="0">
                <a:solidFill>
                  <a:prstClr val="black">
                    <a:lumMod val="95000"/>
                    <a:lumOff val="5000"/>
                  </a:prstClr>
                </a:solidFill>
                <a:latin typeface="#9Slide03 AmpleSoft Bold" panose="02000000000000000000" pitchFamily="2" charset="0"/>
                <a:ea typeface="+mn-ea"/>
                <a:cs typeface="Baloo 2 Medium" pitchFamily="2" charset="0"/>
              </a:rPr>
              <a:t>3</a:t>
            </a:r>
          </a:p>
        </p:txBody>
      </p:sp>
    </p:spTree>
    <p:extLst>
      <p:ext uri="{BB962C8B-B14F-4D97-AF65-F5344CB8AC3E}">
        <p14:creationId xmlns:p14="http://schemas.microsoft.com/office/powerpoint/2010/main" val="3019190624"/>
      </p:ext>
    </p:extLst>
  </p:cSld>
  <p:clrMapOvr>
    <a:masterClrMapping/>
  </p:clrMapOvr>
  <p:transition spd="slow" advTm="3000">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239"/>
                                        </p:tgtEl>
                                        <p:attrNameLst>
                                          <p:attrName>style.visibility</p:attrName>
                                        </p:attrNameLst>
                                      </p:cBhvr>
                                      <p:to>
                                        <p:strVal val="visible"/>
                                      </p:to>
                                    </p:set>
                                    <p:anim calcmode="lin" valueType="num">
                                      <p:cBhvr additive="base">
                                        <p:cTn id="7" dur="500" fill="hold"/>
                                        <p:tgtEl>
                                          <p:spTgt spid="3239"/>
                                        </p:tgtEl>
                                        <p:attrNameLst>
                                          <p:attrName>ppt_x</p:attrName>
                                        </p:attrNameLst>
                                      </p:cBhvr>
                                      <p:tavLst>
                                        <p:tav tm="0">
                                          <p:val>
                                            <p:strVal val="#ppt_x"/>
                                          </p:val>
                                        </p:tav>
                                        <p:tav tm="100000">
                                          <p:val>
                                            <p:strVal val="#ppt_x"/>
                                          </p:val>
                                        </p:tav>
                                      </p:tavLst>
                                    </p:anim>
                                    <p:anim calcmode="lin" valueType="num">
                                      <p:cBhvr additive="base">
                                        <p:cTn id="8" dur="500" fill="hold"/>
                                        <p:tgtEl>
                                          <p:spTgt spid="323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0-#ppt_w/2"/>
                                          </p:val>
                                        </p:tav>
                                        <p:tav tm="100000">
                                          <p:val>
                                            <p:strVal val="#ppt_x"/>
                                          </p:val>
                                        </p:tav>
                                      </p:tavLst>
                                    </p:anim>
                                    <p:anim calcmode="lin" valueType="num">
                                      <p:cBhvr additive="base">
                                        <p:cTn id="14" dur="500" fill="hold"/>
                                        <p:tgtEl>
                                          <p:spTgt spid="3"/>
                                        </p:tgtEl>
                                        <p:attrNameLst>
                                          <p:attrName>ppt_y</p:attrName>
                                        </p:attrNameLst>
                                      </p:cBhvr>
                                      <p:tavLst>
                                        <p:tav tm="0">
                                          <p:val>
                                            <p:strVal val="#ppt_y"/>
                                          </p:val>
                                        </p:tav>
                                        <p:tav tm="100000">
                                          <p:val>
                                            <p:strVal val="#ppt_y"/>
                                          </p:val>
                                        </p:tav>
                                      </p:tavLst>
                                    </p:anim>
                                  </p:childTnLst>
                                </p:cTn>
                              </p:par>
                              <p:par>
                                <p:cTn id="15" presetID="16" presetClass="entr" presetSubtype="21"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arn(inVertical)">
                                      <p:cBhvr>
                                        <p:cTn id="17" dur="500"/>
                                        <p:tgtEl>
                                          <p:spTgt spid="5"/>
                                        </p:tgtEl>
                                      </p:cBhvr>
                                    </p:animEffect>
                                  </p:childTnLst>
                                </p:cTn>
                              </p:par>
                              <p:par>
                                <p:cTn id="18" presetID="16" presetClass="entr" presetSubtype="21"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barn(inVertical)">
                                      <p:cBhvr>
                                        <p:cTn id="20" dur="500"/>
                                        <p:tgtEl>
                                          <p:spTgt spid="6"/>
                                        </p:tgtEl>
                                      </p:cBhvr>
                                    </p:animEffect>
                                  </p:childTnLst>
                                </p:cTn>
                              </p:par>
                              <p:par>
                                <p:cTn id="21" presetID="16" presetClass="entr" presetSubtype="21"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barn(inVertical)">
                                      <p:cBhvr>
                                        <p:cTn id="23" dur="500"/>
                                        <p:tgtEl>
                                          <p:spTgt spid="7"/>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barn(inVertical)">
                                      <p:cBhvr>
                                        <p:cTn id="26" dur="500"/>
                                        <p:tgtEl>
                                          <p:spTgt spid="8"/>
                                        </p:tgtEl>
                                      </p:cBhvr>
                                    </p:animEffect>
                                  </p:childTnLst>
                                </p:cTn>
                              </p:par>
                              <p:par>
                                <p:cTn id="27" presetID="16" presetClass="entr" presetSubtype="21"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barn(inVertical)">
                                      <p:cBhvr>
                                        <p:cTn id="29" dur="500"/>
                                        <p:tgtEl>
                                          <p:spTgt spid="9"/>
                                        </p:tgtEl>
                                      </p:cBhvr>
                                    </p:animEffect>
                                  </p:childTnLst>
                                </p:cTn>
                              </p:par>
                              <p:par>
                                <p:cTn id="30" presetID="16" presetClass="entr" presetSubtype="21"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barn(inVertical)">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8" grpId="0"/>
      <p:bldP spid="9" grpId="0"/>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2" name="Group 61"/>
          <p:cNvGrpSpPr/>
          <p:nvPr/>
        </p:nvGrpSpPr>
        <p:grpSpPr>
          <a:xfrm>
            <a:off x="5711016" y="3567006"/>
            <a:ext cx="1143122" cy="1058120"/>
            <a:chOff x="5690161" y="4082829"/>
            <a:chExt cx="1623352" cy="1502638"/>
          </a:xfrm>
        </p:grpSpPr>
        <p:sp>
          <p:nvSpPr>
            <p:cNvPr id="10" name="Freeform 495"/>
            <p:cNvSpPr>
              <a:spLocks/>
            </p:cNvSpPr>
            <p:nvPr/>
          </p:nvSpPr>
          <p:spPr bwMode="auto">
            <a:xfrm>
              <a:off x="5791621" y="5558806"/>
              <a:ext cx="124417" cy="14071"/>
            </a:xfrm>
            <a:custGeom>
              <a:avLst/>
              <a:gdLst>
                <a:gd name="T0" fmla="*/ 68 w 71"/>
                <a:gd name="T1" fmla="*/ 0 h 8"/>
                <a:gd name="T2" fmla="*/ 2 w 71"/>
                <a:gd name="T3" fmla="*/ 0 h 8"/>
                <a:gd name="T4" fmla="*/ 0 w 71"/>
                <a:gd name="T5" fmla="*/ 4 h 8"/>
                <a:gd name="T6" fmla="*/ 4 w 71"/>
                <a:gd name="T7" fmla="*/ 7 h 8"/>
                <a:gd name="T8" fmla="*/ 8 w 71"/>
                <a:gd name="T9" fmla="*/ 7 h 8"/>
                <a:gd name="T10" fmla="*/ 8 w 71"/>
                <a:gd name="T11" fmla="*/ 7 h 8"/>
                <a:gd name="T12" fmla="*/ 62 w 71"/>
                <a:gd name="T13" fmla="*/ 7 h 8"/>
                <a:gd name="T14" fmla="*/ 68 w 71"/>
                <a:gd name="T15" fmla="*/ 7 h 8"/>
                <a:gd name="T16" fmla="*/ 71 w 71"/>
                <a:gd name="T17" fmla="*/ 4 h 8"/>
                <a:gd name="T18" fmla="*/ 68 w 71"/>
                <a:gd name="T19" fmla="*/ 0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1" h="8">
                  <a:moveTo>
                    <a:pt x="68" y="0"/>
                  </a:moveTo>
                  <a:cubicBezTo>
                    <a:pt x="2" y="0"/>
                    <a:pt x="2" y="0"/>
                    <a:pt x="2" y="0"/>
                  </a:cubicBezTo>
                  <a:cubicBezTo>
                    <a:pt x="2" y="0"/>
                    <a:pt x="0" y="0"/>
                    <a:pt x="0" y="4"/>
                  </a:cubicBezTo>
                  <a:cubicBezTo>
                    <a:pt x="0" y="8"/>
                    <a:pt x="4" y="7"/>
                    <a:pt x="4" y="7"/>
                  </a:cubicBezTo>
                  <a:cubicBezTo>
                    <a:pt x="8" y="7"/>
                    <a:pt x="8" y="7"/>
                    <a:pt x="8" y="7"/>
                  </a:cubicBezTo>
                  <a:cubicBezTo>
                    <a:pt x="8" y="7"/>
                    <a:pt x="8" y="7"/>
                    <a:pt x="8" y="7"/>
                  </a:cubicBezTo>
                  <a:cubicBezTo>
                    <a:pt x="62" y="7"/>
                    <a:pt x="62" y="7"/>
                    <a:pt x="62" y="7"/>
                  </a:cubicBezTo>
                  <a:cubicBezTo>
                    <a:pt x="68" y="7"/>
                    <a:pt x="68" y="7"/>
                    <a:pt x="68" y="7"/>
                  </a:cubicBezTo>
                  <a:cubicBezTo>
                    <a:pt x="68" y="7"/>
                    <a:pt x="71" y="6"/>
                    <a:pt x="71" y="4"/>
                  </a:cubicBezTo>
                  <a:cubicBezTo>
                    <a:pt x="71" y="1"/>
                    <a:pt x="68" y="0"/>
                    <a:pt x="68"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1" name="Freeform 496"/>
            <p:cNvSpPr>
              <a:spLocks/>
            </p:cNvSpPr>
            <p:nvPr/>
          </p:nvSpPr>
          <p:spPr bwMode="auto">
            <a:xfrm>
              <a:off x="5784956" y="5539550"/>
              <a:ext cx="136267" cy="14071"/>
            </a:xfrm>
            <a:custGeom>
              <a:avLst/>
              <a:gdLst>
                <a:gd name="T0" fmla="*/ 75 w 78"/>
                <a:gd name="T1" fmla="*/ 0 h 8"/>
                <a:gd name="T2" fmla="*/ 3 w 78"/>
                <a:gd name="T3" fmla="*/ 0 h 8"/>
                <a:gd name="T4" fmla="*/ 0 w 78"/>
                <a:gd name="T5" fmla="*/ 4 h 8"/>
                <a:gd name="T6" fmla="*/ 6 w 78"/>
                <a:gd name="T7" fmla="*/ 7 h 8"/>
                <a:gd name="T8" fmla="*/ 72 w 78"/>
                <a:gd name="T9" fmla="*/ 7 h 8"/>
                <a:gd name="T10" fmla="*/ 75 w 78"/>
                <a:gd name="T11" fmla="*/ 7 h 8"/>
                <a:gd name="T12" fmla="*/ 78 w 78"/>
                <a:gd name="T13" fmla="*/ 3 h 8"/>
                <a:gd name="T14" fmla="*/ 75 w 78"/>
                <a:gd name="T15" fmla="*/ 0 h 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8" h="8">
                  <a:moveTo>
                    <a:pt x="75" y="0"/>
                  </a:moveTo>
                  <a:cubicBezTo>
                    <a:pt x="3" y="0"/>
                    <a:pt x="3" y="0"/>
                    <a:pt x="3" y="0"/>
                  </a:cubicBezTo>
                  <a:cubicBezTo>
                    <a:pt x="3" y="0"/>
                    <a:pt x="0" y="0"/>
                    <a:pt x="0" y="4"/>
                  </a:cubicBezTo>
                  <a:cubicBezTo>
                    <a:pt x="0" y="8"/>
                    <a:pt x="6" y="7"/>
                    <a:pt x="6" y="7"/>
                  </a:cubicBezTo>
                  <a:cubicBezTo>
                    <a:pt x="72" y="7"/>
                    <a:pt x="72" y="7"/>
                    <a:pt x="72" y="7"/>
                  </a:cubicBezTo>
                  <a:cubicBezTo>
                    <a:pt x="75" y="7"/>
                    <a:pt x="75" y="7"/>
                    <a:pt x="75" y="7"/>
                  </a:cubicBezTo>
                  <a:cubicBezTo>
                    <a:pt x="75" y="7"/>
                    <a:pt x="78" y="7"/>
                    <a:pt x="78" y="3"/>
                  </a:cubicBezTo>
                  <a:cubicBezTo>
                    <a:pt x="78" y="0"/>
                    <a:pt x="75" y="0"/>
                    <a:pt x="75"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2" name="Freeform 497"/>
            <p:cNvSpPr>
              <a:spLocks/>
            </p:cNvSpPr>
            <p:nvPr/>
          </p:nvSpPr>
          <p:spPr bwMode="auto">
            <a:xfrm>
              <a:off x="5784956" y="5501040"/>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3" name="Freeform 498"/>
            <p:cNvSpPr>
              <a:spLocks/>
            </p:cNvSpPr>
            <p:nvPr/>
          </p:nvSpPr>
          <p:spPr bwMode="auto">
            <a:xfrm>
              <a:off x="5784956" y="5520295"/>
              <a:ext cx="136267" cy="12590"/>
            </a:xfrm>
            <a:custGeom>
              <a:avLst/>
              <a:gdLst>
                <a:gd name="T0" fmla="*/ 76 w 78"/>
                <a:gd name="T1" fmla="*/ 0 h 7"/>
                <a:gd name="T2" fmla="*/ 3 w 78"/>
                <a:gd name="T3" fmla="*/ 0 h 7"/>
                <a:gd name="T4" fmla="*/ 0 w 78"/>
                <a:gd name="T5" fmla="*/ 4 h 7"/>
                <a:gd name="T6" fmla="*/ 3 w 78"/>
                <a:gd name="T7" fmla="*/ 7 h 7"/>
                <a:gd name="T8" fmla="*/ 75 w 78"/>
                <a:gd name="T9" fmla="*/ 7 h 7"/>
                <a:gd name="T10" fmla="*/ 78 w 78"/>
                <a:gd name="T11" fmla="*/ 3 h 7"/>
                <a:gd name="T12" fmla="*/ 76 w 78"/>
                <a:gd name="T13" fmla="*/ 0 h 7"/>
              </a:gdLst>
              <a:ahLst/>
              <a:cxnLst>
                <a:cxn ang="0">
                  <a:pos x="T0" y="T1"/>
                </a:cxn>
                <a:cxn ang="0">
                  <a:pos x="T2" y="T3"/>
                </a:cxn>
                <a:cxn ang="0">
                  <a:pos x="T4" y="T5"/>
                </a:cxn>
                <a:cxn ang="0">
                  <a:pos x="T6" y="T7"/>
                </a:cxn>
                <a:cxn ang="0">
                  <a:pos x="T8" y="T9"/>
                </a:cxn>
                <a:cxn ang="0">
                  <a:pos x="T10" y="T11"/>
                </a:cxn>
                <a:cxn ang="0">
                  <a:pos x="T12" y="T13"/>
                </a:cxn>
              </a:cxnLst>
              <a:rect l="0" t="0" r="r" b="b"/>
              <a:pathLst>
                <a:path w="78" h="7">
                  <a:moveTo>
                    <a:pt x="76" y="0"/>
                  </a:moveTo>
                  <a:cubicBezTo>
                    <a:pt x="3" y="0"/>
                    <a:pt x="3" y="0"/>
                    <a:pt x="3" y="0"/>
                  </a:cubicBezTo>
                  <a:cubicBezTo>
                    <a:pt x="3" y="0"/>
                    <a:pt x="0" y="1"/>
                    <a:pt x="0" y="4"/>
                  </a:cubicBezTo>
                  <a:cubicBezTo>
                    <a:pt x="0" y="7"/>
                    <a:pt x="3" y="7"/>
                    <a:pt x="3" y="7"/>
                  </a:cubicBezTo>
                  <a:cubicBezTo>
                    <a:pt x="75" y="7"/>
                    <a:pt x="75" y="7"/>
                    <a:pt x="75" y="7"/>
                  </a:cubicBezTo>
                  <a:cubicBezTo>
                    <a:pt x="75" y="7"/>
                    <a:pt x="78" y="7"/>
                    <a:pt x="78" y="3"/>
                  </a:cubicBezTo>
                  <a:cubicBezTo>
                    <a:pt x="78" y="0"/>
                    <a:pt x="76" y="0"/>
                    <a:pt x="76"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4" name="Freeform 499"/>
            <p:cNvSpPr>
              <a:spLocks noEditPoints="1"/>
            </p:cNvSpPr>
            <p:nvPr/>
          </p:nvSpPr>
          <p:spPr bwMode="auto">
            <a:xfrm>
              <a:off x="5690161" y="5090018"/>
              <a:ext cx="324374" cy="402135"/>
            </a:xfrm>
            <a:custGeom>
              <a:avLst/>
              <a:gdLst>
                <a:gd name="T0" fmla="*/ 94 w 185"/>
                <a:gd name="T1" fmla="*/ 0 h 230"/>
                <a:gd name="T2" fmla="*/ 87 w 185"/>
                <a:gd name="T3" fmla="*/ 0 h 230"/>
                <a:gd name="T4" fmla="*/ 8 w 185"/>
                <a:gd name="T5" fmla="*/ 51 h 230"/>
                <a:gd name="T6" fmla="*/ 0 w 185"/>
                <a:gd name="T7" fmla="*/ 92 h 230"/>
                <a:gd name="T8" fmla="*/ 9 w 185"/>
                <a:gd name="T9" fmla="*/ 133 h 230"/>
                <a:gd name="T10" fmla="*/ 25 w 185"/>
                <a:gd name="T11" fmla="*/ 163 h 230"/>
                <a:gd name="T12" fmla="*/ 40 w 185"/>
                <a:gd name="T13" fmla="*/ 193 h 230"/>
                <a:gd name="T14" fmla="*/ 43 w 185"/>
                <a:gd name="T15" fmla="*/ 213 h 230"/>
                <a:gd name="T16" fmla="*/ 55 w 185"/>
                <a:gd name="T17" fmla="*/ 230 h 230"/>
                <a:gd name="T18" fmla="*/ 134 w 185"/>
                <a:gd name="T19" fmla="*/ 229 h 230"/>
                <a:gd name="T20" fmla="*/ 145 w 185"/>
                <a:gd name="T21" fmla="*/ 193 h 230"/>
                <a:gd name="T22" fmla="*/ 160 w 185"/>
                <a:gd name="T23" fmla="*/ 163 h 230"/>
                <a:gd name="T24" fmla="*/ 185 w 185"/>
                <a:gd name="T25" fmla="*/ 92 h 230"/>
                <a:gd name="T26" fmla="*/ 185 w 185"/>
                <a:gd name="T27" fmla="*/ 89 h 230"/>
                <a:gd name="T28" fmla="*/ 176 w 185"/>
                <a:gd name="T29" fmla="*/ 92 h 230"/>
                <a:gd name="T30" fmla="*/ 152 w 185"/>
                <a:gd name="T31" fmla="*/ 158 h 230"/>
                <a:gd name="T32" fmla="*/ 148 w 185"/>
                <a:gd name="T33" fmla="*/ 164 h 230"/>
                <a:gd name="T34" fmla="*/ 148 w 185"/>
                <a:gd name="T35" fmla="*/ 141 h 230"/>
                <a:gd name="T36" fmla="*/ 141 w 185"/>
                <a:gd name="T37" fmla="*/ 122 h 230"/>
                <a:gd name="T38" fmla="*/ 107 w 185"/>
                <a:gd name="T39" fmla="*/ 101 h 230"/>
                <a:gd name="T40" fmla="*/ 101 w 185"/>
                <a:gd name="T41" fmla="*/ 137 h 230"/>
                <a:gd name="T42" fmla="*/ 97 w 185"/>
                <a:gd name="T43" fmla="*/ 117 h 230"/>
                <a:gd name="T44" fmla="*/ 89 w 185"/>
                <a:gd name="T45" fmla="*/ 126 h 230"/>
                <a:gd name="T46" fmla="*/ 85 w 185"/>
                <a:gd name="T47" fmla="*/ 141 h 230"/>
                <a:gd name="T48" fmla="*/ 80 w 185"/>
                <a:gd name="T49" fmla="*/ 101 h 230"/>
                <a:gd name="T50" fmla="*/ 93 w 185"/>
                <a:gd name="T51" fmla="*/ 113 h 230"/>
                <a:gd name="T52" fmla="*/ 107 w 185"/>
                <a:gd name="T53" fmla="*/ 101 h 230"/>
                <a:gd name="T54" fmla="*/ 110 w 185"/>
                <a:gd name="T55" fmla="*/ 85 h 230"/>
                <a:gd name="T56" fmla="*/ 90 w 185"/>
                <a:gd name="T57" fmla="*/ 44 h 230"/>
                <a:gd name="T58" fmla="*/ 77 w 185"/>
                <a:gd name="T59" fmla="*/ 83 h 230"/>
                <a:gd name="T60" fmla="*/ 80 w 185"/>
                <a:gd name="T61" fmla="*/ 99 h 230"/>
                <a:gd name="T62" fmla="*/ 47 w 185"/>
                <a:gd name="T63" fmla="*/ 119 h 230"/>
                <a:gd name="T64" fmla="*/ 38 w 185"/>
                <a:gd name="T65" fmla="*/ 141 h 230"/>
                <a:gd name="T66" fmla="*/ 36 w 185"/>
                <a:gd name="T67" fmla="*/ 159 h 230"/>
                <a:gd name="T68" fmla="*/ 33 w 185"/>
                <a:gd name="T69" fmla="*/ 159 h 230"/>
                <a:gd name="T70" fmla="*/ 17 w 185"/>
                <a:gd name="T71" fmla="*/ 129 h 230"/>
                <a:gd name="T72" fmla="*/ 9 w 185"/>
                <a:gd name="T73" fmla="*/ 87 h 230"/>
                <a:gd name="T74" fmla="*/ 33 w 185"/>
                <a:gd name="T75" fmla="*/ 33 h 230"/>
                <a:gd name="T76" fmla="*/ 93 w 185"/>
                <a:gd name="T77" fmla="*/ 9 h 230"/>
                <a:gd name="T78" fmla="*/ 176 w 185"/>
                <a:gd name="T79" fmla="*/ 90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5" h="230">
                  <a:moveTo>
                    <a:pt x="158" y="26"/>
                  </a:moveTo>
                  <a:cubicBezTo>
                    <a:pt x="142" y="10"/>
                    <a:pt x="120" y="1"/>
                    <a:pt x="94" y="0"/>
                  </a:cubicBezTo>
                  <a:cubicBezTo>
                    <a:pt x="94" y="0"/>
                    <a:pt x="94" y="0"/>
                    <a:pt x="93" y="0"/>
                  </a:cubicBezTo>
                  <a:cubicBezTo>
                    <a:pt x="87" y="0"/>
                    <a:pt x="87" y="0"/>
                    <a:pt x="87" y="0"/>
                  </a:cubicBezTo>
                  <a:cubicBezTo>
                    <a:pt x="63" y="0"/>
                    <a:pt x="44" y="9"/>
                    <a:pt x="27" y="26"/>
                  </a:cubicBezTo>
                  <a:cubicBezTo>
                    <a:pt x="20" y="33"/>
                    <a:pt x="13" y="40"/>
                    <a:pt x="8" y="51"/>
                  </a:cubicBezTo>
                  <a:cubicBezTo>
                    <a:pt x="3" y="62"/>
                    <a:pt x="0" y="74"/>
                    <a:pt x="0" y="87"/>
                  </a:cubicBezTo>
                  <a:cubicBezTo>
                    <a:pt x="0" y="92"/>
                    <a:pt x="0" y="92"/>
                    <a:pt x="0" y="92"/>
                  </a:cubicBezTo>
                  <a:cubicBezTo>
                    <a:pt x="0" y="93"/>
                    <a:pt x="0" y="93"/>
                    <a:pt x="0" y="93"/>
                  </a:cubicBezTo>
                  <a:cubicBezTo>
                    <a:pt x="1" y="109"/>
                    <a:pt x="4" y="122"/>
                    <a:pt x="9" y="133"/>
                  </a:cubicBezTo>
                  <a:cubicBezTo>
                    <a:pt x="13" y="142"/>
                    <a:pt x="18" y="151"/>
                    <a:pt x="23" y="160"/>
                  </a:cubicBezTo>
                  <a:cubicBezTo>
                    <a:pt x="25" y="163"/>
                    <a:pt x="25" y="163"/>
                    <a:pt x="25" y="163"/>
                  </a:cubicBezTo>
                  <a:cubicBezTo>
                    <a:pt x="26" y="165"/>
                    <a:pt x="27" y="167"/>
                    <a:pt x="28" y="169"/>
                  </a:cubicBezTo>
                  <a:cubicBezTo>
                    <a:pt x="33" y="177"/>
                    <a:pt x="37" y="184"/>
                    <a:pt x="40" y="193"/>
                  </a:cubicBezTo>
                  <a:cubicBezTo>
                    <a:pt x="41" y="197"/>
                    <a:pt x="41" y="201"/>
                    <a:pt x="42" y="205"/>
                  </a:cubicBezTo>
                  <a:cubicBezTo>
                    <a:pt x="42" y="208"/>
                    <a:pt x="42" y="210"/>
                    <a:pt x="43" y="213"/>
                  </a:cubicBezTo>
                  <a:cubicBezTo>
                    <a:pt x="44" y="220"/>
                    <a:pt x="49" y="225"/>
                    <a:pt x="52" y="229"/>
                  </a:cubicBezTo>
                  <a:cubicBezTo>
                    <a:pt x="53" y="230"/>
                    <a:pt x="54" y="230"/>
                    <a:pt x="55" y="230"/>
                  </a:cubicBezTo>
                  <a:cubicBezTo>
                    <a:pt x="130" y="230"/>
                    <a:pt x="130" y="230"/>
                    <a:pt x="130" y="230"/>
                  </a:cubicBezTo>
                  <a:cubicBezTo>
                    <a:pt x="132" y="230"/>
                    <a:pt x="133" y="230"/>
                    <a:pt x="134" y="229"/>
                  </a:cubicBezTo>
                  <a:cubicBezTo>
                    <a:pt x="140" y="223"/>
                    <a:pt x="141" y="214"/>
                    <a:pt x="142" y="205"/>
                  </a:cubicBezTo>
                  <a:cubicBezTo>
                    <a:pt x="143" y="201"/>
                    <a:pt x="144" y="197"/>
                    <a:pt x="145" y="193"/>
                  </a:cubicBezTo>
                  <a:cubicBezTo>
                    <a:pt x="148" y="185"/>
                    <a:pt x="152" y="176"/>
                    <a:pt x="156" y="168"/>
                  </a:cubicBezTo>
                  <a:cubicBezTo>
                    <a:pt x="158" y="166"/>
                    <a:pt x="159" y="164"/>
                    <a:pt x="160" y="163"/>
                  </a:cubicBezTo>
                  <a:cubicBezTo>
                    <a:pt x="161" y="160"/>
                    <a:pt x="162" y="157"/>
                    <a:pt x="164" y="155"/>
                  </a:cubicBezTo>
                  <a:cubicBezTo>
                    <a:pt x="173" y="137"/>
                    <a:pt x="184" y="119"/>
                    <a:pt x="185" y="92"/>
                  </a:cubicBezTo>
                  <a:cubicBezTo>
                    <a:pt x="185" y="92"/>
                    <a:pt x="185" y="92"/>
                    <a:pt x="185" y="92"/>
                  </a:cubicBezTo>
                  <a:cubicBezTo>
                    <a:pt x="185" y="89"/>
                    <a:pt x="185" y="89"/>
                    <a:pt x="185" y="89"/>
                  </a:cubicBezTo>
                  <a:cubicBezTo>
                    <a:pt x="184" y="64"/>
                    <a:pt x="175" y="43"/>
                    <a:pt x="158" y="26"/>
                  </a:cubicBezTo>
                  <a:close/>
                  <a:moveTo>
                    <a:pt x="176" y="92"/>
                  </a:moveTo>
                  <a:cubicBezTo>
                    <a:pt x="174" y="116"/>
                    <a:pt x="165" y="133"/>
                    <a:pt x="156" y="150"/>
                  </a:cubicBezTo>
                  <a:cubicBezTo>
                    <a:pt x="154" y="153"/>
                    <a:pt x="153" y="156"/>
                    <a:pt x="152" y="158"/>
                  </a:cubicBezTo>
                  <a:cubicBezTo>
                    <a:pt x="151" y="160"/>
                    <a:pt x="149" y="162"/>
                    <a:pt x="148" y="164"/>
                  </a:cubicBezTo>
                  <a:cubicBezTo>
                    <a:pt x="148" y="164"/>
                    <a:pt x="148" y="164"/>
                    <a:pt x="148" y="164"/>
                  </a:cubicBezTo>
                  <a:cubicBezTo>
                    <a:pt x="148" y="161"/>
                    <a:pt x="148" y="159"/>
                    <a:pt x="149" y="154"/>
                  </a:cubicBezTo>
                  <a:cubicBezTo>
                    <a:pt x="150" y="148"/>
                    <a:pt x="148" y="144"/>
                    <a:pt x="148" y="141"/>
                  </a:cubicBezTo>
                  <a:cubicBezTo>
                    <a:pt x="147" y="137"/>
                    <a:pt x="145" y="129"/>
                    <a:pt x="145" y="129"/>
                  </a:cubicBezTo>
                  <a:cubicBezTo>
                    <a:pt x="145" y="120"/>
                    <a:pt x="141" y="122"/>
                    <a:pt x="141" y="122"/>
                  </a:cubicBezTo>
                  <a:cubicBezTo>
                    <a:pt x="139" y="118"/>
                    <a:pt x="117" y="110"/>
                    <a:pt x="117" y="110"/>
                  </a:cubicBezTo>
                  <a:cubicBezTo>
                    <a:pt x="107" y="101"/>
                    <a:pt x="107" y="101"/>
                    <a:pt x="107" y="101"/>
                  </a:cubicBezTo>
                  <a:cubicBezTo>
                    <a:pt x="109" y="103"/>
                    <a:pt x="109" y="103"/>
                    <a:pt x="109" y="103"/>
                  </a:cubicBezTo>
                  <a:cubicBezTo>
                    <a:pt x="109" y="111"/>
                    <a:pt x="101" y="137"/>
                    <a:pt x="101" y="137"/>
                  </a:cubicBezTo>
                  <a:cubicBezTo>
                    <a:pt x="102" y="134"/>
                    <a:pt x="96" y="124"/>
                    <a:pt x="96" y="124"/>
                  </a:cubicBezTo>
                  <a:cubicBezTo>
                    <a:pt x="95" y="123"/>
                    <a:pt x="97" y="117"/>
                    <a:pt x="97" y="117"/>
                  </a:cubicBezTo>
                  <a:cubicBezTo>
                    <a:pt x="90" y="109"/>
                    <a:pt x="86" y="118"/>
                    <a:pt x="86" y="118"/>
                  </a:cubicBezTo>
                  <a:cubicBezTo>
                    <a:pt x="85" y="120"/>
                    <a:pt x="89" y="126"/>
                    <a:pt x="89" y="126"/>
                  </a:cubicBezTo>
                  <a:cubicBezTo>
                    <a:pt x="88" y="127"/>
                    <a:pt x="88" y="133"/>
                    <a:pt x="88" y="133"/>
                  </a:cubicBezTo>
                  <a:cubicBezTo>
                    <a:pt x="87" y="135"/>
                    <a:pt x="85" y="141"/>
                    <a:pt x="85" y="141"/>
                  </a:cubicBezTo>
                  <a:cubicBezTo>
                    <a:pt x="80" y="128"/>
                    <a:pt x="78" y="103"/>
                    <a:pt x="78" y="103"/>
                  </a:cubicBezTo>
                  <a:cubicBezTo>
                    <a:pt x="77" y="102"/>
                    <a:pt x="80" y="101"/>
                    <a:pt x="80" y="101"/>
                  </a:cubicBezTo>
                  <a:cubicBezTo>
                    <a:pt x="82" y="104"/>
                    <a:pt x="82" y="104"/>
                    <a:pt x="82" y="104"/>
                  </a:cubicBezTo>
                  <a:cubicBezTo>
                    <a:pt x="84" y="108"/>
                    <a:pt x="93" y="113"/>
                    <a:pt x="93" y="113"/>
                  </a:cubicBezTo>
                  <a:cubicBezTo>
                    <a:pt x="102" y="107"/>
                    <a:pt x="102" y="107"/>
                    <a:pt x="102" y="107"/>
                  </a:cubicBezTo>
                  <a:cubicBezTo>
                    <a:pt x="108" y="104"/>
                    <a:pt x="107" y="101"/>
                    <a:pt x="107" y="101"/>
                  </a:cubicBezTo>
                  <a:cubicBezTo>
                    <a:pt x="106" y="100"/>
                    <a:pt x="106" y="94"/>
                    <a:pt x="106" y="94"/>
                  </a:cubicBezTo>
                  <a:cubicBezTo>
                    <a:pt x="107" y="93"/>
                    <a:pt x="110" y="85"/>
                    <a:pt x="110" y="85"/>
                  </a:cubicBezTo>
                  <a:cubicBezTo>
                    <a:pt x="114" y="80"/>
                    <a:pt x="113" y="71"/>
                    <a:pt x="113" y="71"/>
                  </a:cubicBezTo>
                  <a:cubicBezTo>
                    <a:pt x="119" y="41"/>
                    <a:pt x="90" y="44"/>
                    <a:pt x="90" y="44"/>
                  </a:cubicBezTo>
                  <a:cubicBezTo>
                    <a:pt x="69" y="46"/>
                    <a:pt x="75" y="72"/>
                    <a:pt x="75" y="72"/>
                  </a:cubicBezTo>
                  <a:cubicBezTo>
                    <a:pt x="72" y="73"/>
                    <a:pt x="77" y="83"/>
                    <a:pt x="77" y="83"/>
                  </a:cubicBezTo>
                  <a:cubicBezTo>
                    <a:pt x="76" y="84"/>
                    <a:pt x="79" y="91"/>
                    <a:pt x="79" y="91"/>
                  </a:cubicBezTo>
                  <a:cubicBezTo>
                    <a:pt x="80" y="99"/>
                    <a:pt x="80" y="99"/>
                    <a:pt x="80" y="99"/>
                  </a:cubicBezTo>
                  <a:cubicBezTo>
                    <a:pt x="78" y="100"/>
                    <a:pt x="71" y="109"/>
                    <a:pt x="71" y="109"/>
                  </a:cubicBezTo>
                  <a:cubicBezTo>
                    <a:pt x="59" y="109"/>
                    <a:pt x="47" y="119"/>
                    <a:pt x="47" y="119"/>
                  </a:cubicBezTo>
                  <a:cubicBezTo>
                    <a:pt x="40" y="118"/>
                    <a:pt x="41" y="123"/>
                    <a:pt x="41" y="129"/>
                  </a:cubicBezTo>
                  <a:cubicBezTo>
                    <a:pt x="41" y="134"/>
                    <a:pt x="41" y="133"/>
                    <a:pt x="38" y="141"/>
                  </a:cubicBezTo>
                  <a:cubicBezTo>
                    <a:pt x="35" y="148"/>
                    <a:pt x="39" y="144"/>
                    <a:pt x="37" y="148"/>
                  </a:cubicBezTo>
                  <a:cubicBezTo>
                    <a:pt x="36" y="151"/>
                    <a:pt x="36" y="154"/>
                    <a:pt x="36" y="159"/>
                  </a:cubicBezTo>
                  <a:cubicBezTo>
                    <a:pt x="36" y="160"/>
                    <a:pt x="36" y="162"/>
                    <a:pt x="36" y="163"/>
                  </a:cubicBezTo>
                  <a:cubicBezTo>
                    <a:pt x="35" y="162"/>
                    <a:pt x="34" y="160"/>
                    <a:pt x="33" y="159"/>
                  </a:cubicBezTo>
                  <a:cubicBezTo>
                    <a:pt x="31" y="155"/>
                    <a:pt x="31" y="155"/>
                    <a:pt x="31" y="155"/>
                  </a:cubicBezTo>
                  <a:cubicBezTo>
                    <a:pt x="26" y="147"/>
                    <a:pt x="21" y="138"/>
                    <a:pt x="17" y="129"/>
                  </a:cubicBezTo>
                  <a:cubicBezTo>
                    <a:pt x="12" y="119"/>
                    <a:pt x="10" y="108"/>
                    <a:pt x="9" y="92"/>
                  </a:cubicBezTo>
                  <a:cubicBezTo>
                    <a:pt x="9" y="87"/>
                    <a:pt x="9" y="87"/>
                    <a:pt x="9" y="87"/>
                  </a:cubicBezTo>
                  <a:cubicBezTo>
                    <a:pt x="10" y="75"/>
                    <a:pt x="12" y="65"/>
                    <a:pt x="17" y="55"/>
                  </a:cubicBezTo>
                  <a:cubicBezTo>
                    <a:pt x="21" y="46"/>
                    <a:pt x="27" y="39"/>
                    <a:pt x="33" y="33"/>
                  </a:cubicBezTo>
                  <a:cubicBezTo>
                    <a:pt x="48" y="17"/>
                    <a:pt x="66" y="10"/>
                    <a:pt x="87" y="9"/>
                  </a:cubicBezTo>
                  <a:cubicBezTo>
                    <a:pt x="93" y="9"/>
                    <a:pt x="93" y="9"/>
                    <a:pt x="93" y="9"/>
                  </a:cubicBezTo>
                  <a:cubicBezTo>
                    <a:pt x="117" y="10"/>
                    <a:pt x="137" y="18"/>
                    <a:pt x="151" y="32"/>
                  </a:cubicBezTo>
                  <a:cubicBezTo>
                    <a:pt x="167" y="48"/>
                    <a:pt x="175" y="67"/>
                    <a:pt x="176" y="90"/>
                  </a:cubicBezTo>
                  <a:lnTo>
                    <a:pt x="176" y="9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5" name="Freeform 500"/>
            <p:cNvSpPr>
              <a:spLocks/>
            </p:cNvSpPr>
            <p:nvPr/>
          </p:nvSpPr>
          <p:spPr bwMode="auto">
            <a:xfrm>
              <a:off x="6883236" y="5084093"/>
              <a:ext cx="430277" cy="369550"/>
            </a:xfrm>
            <a:custGeom>
              <a:avLst/>
              <a:gdLst>
                <a:gd name="T0" fmla="*/ 164 w 246"/>
                <a:gd name="T1" fmla="*/ 0 h 211"/>
                <a:gd name="T2" fmla="*/ 81 w 246"/>
                <a:gd name="T3" fmla="*/ 0 h 211"/>
                <a:gd name="T4" fmla="*/ 0 w 246"/>
                <a:gd name="T5" fmla="*/ 68 h 211"/>
                <a:gd name="T6" fmla="*/ 25 w 246"/>
                <a:gd name="T7" fmla="*/ 68 h 211"/>
                <a:gd name="T8" fmla="*/ 84 w 246"/>
                <a:gd name="T9" fmla="*/ 23 h 211"/>
                <a:gd name="T10" fmla="*/ 161 w 246"/>
                <a:gd name="T11" fmla="*/ 23 h 211"/>
                <a:gd name="T12" fmla="*/ 222 w 246"/>
                <a:gd name="T13" fmla="*/ 85 h 211"/>
                <a:gd name="T14" fmla="*/ 161 w 246"/>
                <a:gd name="T15" fmla="*/ 146 h 211"/>
                <a:gd name="T16" fmla="*/ 123 w 246"/>
                <a:gd name="T17" fmla="*/ 146 h 211"/>
                <a:gd name="T18" fmla="*/ 123 w 246"/>
                <a:gd name="T19" fmla="*/ 155 h 211"/>
                <a:gd name="T20" fmla="*/ 123 w 246"/>
                <a:gd name="T21" fmla="*/ 160 h 211"/>
                <a:gd name="T22" fmla="*/ 123 w 246"/>
                <a:gd name="T23" fmla="*/ 168 h 211"/>
                <a:gd name="T24" fmla="*/ 139 w 246"/>
                <a:gd name="T25" fmla="*/ 168 h 211"/>
                <a:gd name="T26" fmla="*/ 189 w 246"/>
                <a:gd name="T27" fmla="*/ 211 h 211"/>
                <a:gd name="T28" fmla="*/ 186 w 246"/>
                <a:gd name="T29" fmla="*/ 165 h 211"/>
                <a:gd name="T30" fmla="*/ 246 w 246"/>
                <a:gd name="T31" fmla="*/ 86 h 211"/>
                <a:gd name="T32" fmla="*/ 246 w 246"/>
                <a:gd name="T33" fmla="*/ 82 h 211"/>
                <a:gd name="T34" fmla="*/ 164 w 246"/>
                <a:gd name="T35" fmla="*/ 0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46" h="211">
                  <a:moveTo>
                    <a:pt x="164" y="0"/>
                  </a:moveTo>
                  <a:cubicBezTo>
                    <a:pt x="81" y="0"/>
                    <a:pt x="81" y="0"/>
                    <a:pt x="81" y="0"/>
                  </a:cubicBezTo>
                  <a:cubicBezTo>
                    <a:pt x="41" y="0"/>
                    <a:pt x="7" y="29"/>
                    <a:pt x="0" y="68"/>
                  </a:cubicBezTo>
                  <a:cubicBezTo>
                    <a:pt x="25" y="68"/>
                    <a:pt x="25" y="68"/>
                    <a:pt x="25" y="68"/>
                  </a:cubicBezTo>
                  <a:cubicBezTo>
                    <a:pt x="33" y="42"/>
                    <a:pt x="56" y="23"/>
                    <a:pt x="84" y="23"/>
                  </a:cubicBezTo>
                  <a:cubicBezTo>
                    <a:pt x="161" y="23"/>
                    <a:pt x="161" y="23"/>
                    <a:pt x="161" y="23"/>
                  </a:cubicBezTo>
                  <a:cubicBezTo>
                    <a:pt x="195" y="23"/>
                    <a:pt x="222" y="51"/>
                    <a:pt x="222" y="85"/>
                  </a:cubicBezTo>
                  <a:cubicBezTo>
                    <a:pt x="222" y="119"/>
                    <a:pt x="195" y="146"/>
                    <a:pt x="161" y="146"/>
                  </a:cubicBezTo>
                  <a:cubicBezTo>
                    <a:pt x="123" y="146"/>
                    <a:pt x="123" y="146"/>
                    <a:pt x="123" y="146"/>
                  </a:cubicBezTo>
                  <a:cubicBezTo>
                    <a:pt x="123" y="149"/>
                    <a:pt x="123" y="152"/>
                    <a:pt x="123" y="155"/>
                  </a:cubicBezTo>
                  <a:cubicBezTo>
                    <a:pt x="123" y="160"/>
                    <a:pt x="123" y="160"/>
                    <a:pt x="123" y="160"/>
                  </a:cubicBezTo>
                  <a:cubicBezTo>
                    <a:pt x="123" y="162"/>
                    <a:pt x="123" y="165"/>
                    <a:pt x="123" y="168"/>
                  </a:cubicBezTo>
                  <a:cubicBezTo>
                    <a:pt x="139" y="168"/>
                    <a:pt x="139" y="168"/>
                    <a:pt x="139" y="168"/>
                  </a:cubicBezTo>
                  <a:cubicBezTo>
                    <a:pt x="189" y="211"/>
                    <a:pt x="189" y="211"/>
                    <a:pt x="189" y="211"/>
                  </a:cubicBezTo>
                  <a:cubicBezTo>
                    <a:pt x="186" y="165"/>
                    <a:pt x="186" y="165"/>
                    <a:pt x="186" y="165"/>
                  </a:cubicBezTo>
                  <a:cubicBezTo>
                    <a:pt x="220" y="156"/>
                    <a:pt x="246" y="124"/>
                    <a:pt x="246" y="86"/>
                  </a:cubicBezTo>
                  <a:cubicBezTo>
                    <a:pt x="246" y="82"/>
                    <a:pt x="246" y="82"/>
                    <a:pt x="246" y="82"/>
                  </a:cubicBezTo>
                  <a:cubicBezTo>
                    <a:pt x="246" y="37"/>
                    <a:pt x="210" y="0"/>
                    <a:pt x="164"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6" name="Freeform 501"/>
            <p:cNvSpPr>
              <a:spLocks/>
            </p:cNvSpPr>
            <p:nvPr/>
          </p:nvSpPr>
          <p:spPr bwMode="auto">
            <a:xfrm>
              <a:off x="6866944" y="5366255"/>
              <a:ext cx="17774" cy="39991"/>
            </a:xfrm>
            <a:custGeom>
              <a:avLst/>
              <a:gdLst>
                <a:gd name="T0" fmla="*/ 0 w 10"/>
                <a:gd name="T1" fmla="*/ 0 h 23"/>
                <a:gd name="T2" fmla="*/ 0 w 10"/>
                <a:gd name="T3" fmla="*/ 23 h 23"/>
                <a:gd name="T4" fmla="*/ 8 w 10"/>
                <a:gd name="T5" fmla="*/ 19 h 23"/>
                <a:gd name="T6" fmla="*/ 10 w 10"/>
                <a:gd name="T7" fmla="*/ 11 h 23"/>
                <a:gd name="T8" fmla="*/ 8 w 10"/>
                <a:gd name="T9" fmla="*/ 4 h 23"/>
                <a:gd name="T10" fmla="*/ 0 w 10"/>
                <a:gd name="T11" fmla="*/ 0 h 23"/>
              </a:gdLst>
              <a:ahLst/>
              <a:cxnLst>
                <a:cxn ang="0">
                  <a:pos x="T0" y="T1"/>
                </a:cxn>
                <a:cxn ang="0">
                  <a:pos x="T2" y="T3"/>
                </a:cxn>
                <a:cxn ang="0">
                  <a:pos x="T4" y="T5"/>
                </a:cxn>
                <a:cxn ang="0">
                  <a:pos x="T6" y="T7"/>
                </a:cxn>
                <a:cxn ang="0">
                  <a:pos x="T8" y="T9"/>
                </a:cxn>
                <a:cxn ang="0">
                  <a:pos x="T10" y="T11"/>
                </a:cxn>
              </a:cxnLst>
              <a:rect l="0" t="0" r="r" b="b"/>
              <a:pathLst>
                <a:path w="10" h="23">
                  <a:moveTo>
                    <a:pt x="0" y="0"/>
                  </a:moveTo>
                  <a:cubicBezTo>
                    <a:pt x="0" y="23"/>
                    <a:pt x="0" y="23"/>
                    <a:pt x="0" y="23"/>
                  </a:cubicBezTo>
                  <a:cubicBezTo>
                    <a:pt x="3" y="22"/>
                    <a:pt x="6" y="21"/>
                    <a:pt x="8" y="19"/>
                  </a:cubicBezTo>
                  <a:cubicBezTo>
                    <a:pt x="9" y="17"/>
                    <a:pt x="10" y="14"/>
                    <a:pt x="10" y="11"/>
                  </a:cubicBezTo>
                  <a:cubicBezTo>
                    <a:pt x="10" y="8"/>
                    <a:pt x="10" y="6"/>
                    <a:pt x="8" y="4"/>
                  </a:cubicBezTo>
                  <a:cubicBezTo>
                    <a:pt x="7" y="3"/>
                    <a:pt x="4" y="1"/>
                    <a:pt x="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7" name="Freeform 502"/>
            <p:cNvSpPr>
              <a:spLocks noEditPoints="1"/>
            </p:cNvSpPr>
            <p:nvPr/>
          </p:nvSpPr>
          <p:spPr bwMode="auto">
            <a:xfrm>
              <a:off x="6775852" y="5277385"/>
              <a:ext cx="174036" cy="173296"/>
            </a:xfrm>
            <a:custGeom>
              <a:avLst/>
              <a:gdLst>
                <a:gd name="T0" fmla="*/ 50 w 99"/>
                <a:gd name="T1" fmla="*/ 0 h 99"/>
                <a:gd name="T2" fmla="*/ 0 w 99"/>
                <a:gd name="T3" fmla="*/ 49 h 99"/>
                <a:gd name="T4" fmla="*/ 50 w 99"/>
                <a:gd name="T5" fmla="*/ 99 h 99"/>
                <a:gd name="T6" fmla="*/ 99 w 99"/>
                <a:gd name="T7" fmla="*/ 49 h 99"/>
                <a:gd name="T8" fmla="*/ 50 w 99"/>
                <a:gd name="T9" fmla="*/ 0 h 99"/>
                <a:gd name="T10" fmla="*/ 65 w 99"/>
                <a:gd name="T11" fmla="*/ 74 h 99"/>
                <a:gd name="T12" fmla="*/ 52 w 99"/>
                <a:gd name="T13" fmla="*/ 80 h 99"/>
                <a:gd name="T14" fmla="*/ 52 w 99"/>
                <a:gd name="T15" fmla="*/ 87 h 99"/>
                <a:gd name="T16" fmla="*/ 48 w 99"/>
                <a:gd name="T17" fmla="*/ 87 h 99"/>
                <a:gd name="T18" fmla="*/ 48 w 99"/>
                <a:gd name="T19" fmla="*/ 80 h 99"/>
                <a:gd name="T20" fmla="*/ 39 w 99"/>
                <a:gd name="T21" fmla="*/ 77 h 99"/>
                <a:gd name="T22" fmla="*/ 33 w 99"/>
                <a:gd name="T23" fmla="*/ 72 h 99"/>
                <a:gd name="T24" fmla="*/ 30 w 99"/>
                <a:gd name="T25" fmla="*/ 62 h 99"/>
                <a:gd name="T26" fmla="*/ 38 w 99"/>
                <a:gd name="T27" fmla="*/ 60 h 99"/>
                <a:gd name="T28" fmla="*/ 41 w 99"/>
                <a:gd name="T29" fmla="*/ 69 h 99"/>
                <a:gd name="T30" fmla="*/ 48 w 99"/>
                <a:gd name="T31" fmla="*/ 74 h 99"/>
                <a:gd name="T32" fmla="*/ 48 w 99"/>
                <a:gd name="T33" fmla="*/ 50 h 99"/>
                <a:gd name="T34" fmla="*/ 39 w 99"/>
                <a:gd name="T35" fmla="*/ 47 h 99"/>
                <a:gd name="T36" fmla="*/ 33 w 99"/>
                <a:gd name="T37" fmla="*/ 41 h 99"/>
                <a:gd name="T38" fmla="*/ 31 w 99"/>
                <a:gd name="T39" fmla="*/ 33 h 99"/>
                <a:gd name="T40" fmla="*/ 37 w 99"/>
                <a:gd name="T41" fmla="*/ 20 h 99"/>
                <a:gd name="T42" fmla="*/ 48 w 99"/>
                <a:gd name="T43" fmla="*/ 16 h 99"/>
                <a:gd name="T44" fmla="*/ 48 w 99"/>
                <a:gd name="T45" fmla="*/ 13 h 99"/>
                <a:gd name="T46" fmla="*/ 52 w 99"/>
                <a:gd name="T47" fmla="*/ 13 h 99"/>
                <a:gd name="T48" fmla="*/ 52 w 99"/>
                <a:gd name="T49" fmla="*/ 16 h 99"/>
                <a:gd name="T50" fmla="*/ 63 w 99"/>
                <a:gd name="T51" fmla="*/ 20 h 99"/>
                <a:gd name="T52" fmla="*/ 68 w 99"/>
                <a:gd name="T53" fmla="*/ 31 h 99"/>
                <a:gd name="T54" fmla="*/ 61 w 99"/>
                <a:gd name="T55" fmla="*/ 32 h 99"/>
                <a:gd name="T56" fmla="*/ 58 w 99"/>
                <a:gd name="T57" fmla="*/ 26 h 99"/>
                <a:gd name="T58" fmla="*/ 52 w 99"/>
                <a:gd name="T59" fmla="*/ 23 h 99"/>
                <a:gd name="T60" fmla="*/ 52 w 99"/>
                <a:gd name="T61" fmla="*/ 44 h 99"/>
                <a:gd name="T62" fmla="*/ 60 w 99"/>
                <a:gd name="T63" fmla="*/ 46 h 99"/>
                <a:gd name="T64" fmla="*/ 65 w 99"/>
                <a:gd name="T65" fmla="*/ 50 h 99"/>
                <a:gd name="T66" fmla="*/ 69 w 99"/>
                <a:gd name="T67" fmla="*/ 55 h 99"/>
                <a:gd name="T68" fmla="*/ 70 w 99"/>
                <a:gd name="T69" fmla="*/ 61 h 99"/>
                <a:gd name="T70" fmla="*/ 65 w 99"/>
                <a:gd name="T71" fmla="*/ 74 h 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99" h="99">
                  <a:moveTo>
                    <a:pt x="50" y="0"/>
                  </a:moveTo>
                  <a:cubicBezTo>
                    <a:pt x="22" y="0"/>
                    <a:pt x="0" y="22"/>
                    <a:pt x="0" y="49"/>
                  </a:cubicBezTo>
                  <a:cubicBezTo>
                    <a:pt x="0" y="77"/>
                    <a:pt x="22" y="99"/>
                    <a:pt x="50" y="99"/>
                  </a:cubicBezTo>
                  <a:cubicBezTo>
                    <a:pt x="77" y="99"/>
                    <a:pt x="99" y="77"/>
                    <a:pt x="99" y="49"/>
                  </a:cubicBezTo>
                  <a:cubicBezTo>
                    <a:pt x="99" y="22"/>
                    <a:pt x="77" y="0"/>
                    <a:pt x="50" y="0"/>
                  </a:cubicBezTo>
                  <a:close/>
                  <a:moveTo>
                    <a:pt x="65" y="74"/>
                  </a:moveTo>
                  <a:cubicBezTo>
                    <a:pt x="62" y="78"/>
                    <a:pt x="58" y="79"/>
                    <a:pt x="52" y="80"/>
                  </a:cubicBezTo>
                  <a:cubicBezTo>
                    <a:pt x="52" y="87"/>
                    <a:pt x="52" y="87"/>
                    <a:pt x="52" y="87"/>
                  </a:cubicBezTo>
                  <a:cubicBezTo>
                    <a:pt x="48" y="87"/>
                    <a:pt x="48" y="87"/>
                    <a:pt x="48" y="87"/>
                  </a:cubicBezTo>
                  <a:cubicBezTo>
                    <a:pt x="48" y="80"/>
                    <a:pt x="48" y="80"/>
                    <a:pt x="48" y="80"/>
                  </a:cubicBezTo>
                  <a:cubicBezTo>
                    <a:pt x="44" y="79"/>
                    <a:pt x="41" y="79"/>
                    <a:pt x="39" y="77"/>
                  </a:cubicBezTo>
                  <a:cubicBezTo>
                    <a:pt x="37" y="76"/>
                    <a:pt x="35" y="74"/>
                    <a:pt x="33" y="72"/>
                  </a:cubicBezTo>
                  <a:cubicBezTo>
                    <a:pt x="31" y="69"/>
                    <a:pt x="30" y="66"/>
                    <a:pt x="30" y="62"/>
                  </a:cubicBezTo>
                  <a:cubicBezTo>
                    <a:pt x="38" y="60"/>
                    <a:pt x="38" y="60"/>
                    <a:pt x="38" y="60"/>
                  </a:cubicBezTo>
                  <a:cubicBezTo>
                    <a:pt x="38" y="64"/>
                    <a:pt x="39" y="67"/>
                    <a:pt x="41" y="69"/>
                  </a:cubicBezTo>
                  <a:cubicBezTo>
                    <a:pt x="43" y="72"/>
                    <a:pt x="45" y="73"/>
                    <a:pt x="48" y="74"/>
                  </a:cubicBezTo>
                  <a:cubicBezTo>
                    <a:pt x="48" y="50"/>
                    <a:pt x="48" y="50"/>
                    <a:pt x="48" y="50"/>
                  </a:cubicBezTo>
                  <a:cubicBezTo>
                    <a:pt x="45" y="49"/>
                    <a:pt x="42" y="48"/>
                    <a:pt x="39" y="47"/>
                  </a:cubicBezTo>
                  <a:cubicBezTo>
                    <a:pt x="36" y="45"/>
                    <a:pt x="35" y="43"/>
                    <a:pt x="33" y="41"/>
                  </a:cubicBezTo>
                  <a:cubicBezTo>
                    <a:pt x="32" y="39"/>
                    <a:pt x="31" y="36"/>
                    <a:pt x="31" y="33"/>
                  </a:cubicBezTo>
                  <a:cubicBezTo>
                    <a:pt x="31" y="28"/>
                    <a:pt x="33" y="24"/>
                    <a:pt x="37" y="20"/>
                  </a:cubicBezTo>
                  <a:cubicBezTo>
                    <a:pt x="39" y="18"/>
                    <a:pt x="43" y="17"/>
                    <a:pt x="48" y="16"/>
                  </a:cubicBezTo>
                  <a:cubicBezTo>
                    <a:pt x="48" y="13"/>
                    <a:pt x="48" y="13"/>
                    <a:pt x="48" y="13"/>
                  </a:cubicBezTo>
                  <a:cubicBezTo>
                    <a:pt x="52" y="13"/>
                    <a:pt x="52" y="13"/>
                    <a:pt x="52" y="13"/>
                  </a:cubicBezTo>
                  <a:cubicBezTo>
                    <a:pt x="52" y="16"/>
                    <a:pt x="52" y="16"/>
                    <a:pt x="52" y="16"/>
                  </a:cubicBezTo>
                  <a:cubicBezTo>
                    <a:pt x="57" y="17"/>
                    <a:pt x="60" y="18"/>
                    <a:pt x="63" y="20"/>
                  </a:cubicBezTo>
                  <a:cubicBezTo>
                    <a:pt x="66" y="23"/>
                    <a:pt x="68" y="26"/>
                    <a:pt x="68" y="31"/>
                  </a:cubicBezTo>
                  <a:cubicBezTo>
                    <a:pt x="61" y="32"/>
                    <a:pt x="61" y="32"/>
                    <a:pt x="61" y="32"/>
                  </a:cubicBezTo>
                  <a:cubicBezTo>
                    <a:pt x="60" y="29"/>
                    <a:pt x="59" y="27"/>
                    <a:pt x="58" y="26"/>
                  </a:cubicBezTo>
                  <a:cubicBezTo>
                    <a:pt x="57" y="24"/>
                    <a:pt x="55" y="23"/>
                    <a:pt x="52" y="23"/>
                  </a:cubicBezTo>
                  <a:cubicBezTo>
                    <a:pt x="52" y="44"/>
                    <a:pt x="52" y="44"/>
                    <a:pt x="52" y="44"/>
                  </a:cubicBezTo>
                  <a:cubicBezTo>
                    <a:pt x="56" y="45"/>
                    <a:pt x="59" y="46"/>
                    <a:pt x="60" y="46"/>
                  </a:cubicBezTo>
                  <a:cubicBezTo>
                    <a:pt x="62" y="47"/>
                    <a:pt x="64" y="48"/>
                    <a:pt x="65" y="50"/>
                  </a:cubicBezTo>
                  <a:cubicBezTo>
                    <a:pt x="67" y="51"/>
                    <a:pt x="68" y="53"/>
                    <a:pt x="69" y="55"/>
                  </a:cubicBezTo>
                  <a:cubicBezTo>
                    <a:pt x="70" y="57"/>
                    <a:pt x="70" y="59"/>
                    <a:pt x="70" y="61"/>
                  </a:cubicBezTo>
                  <a:cubicBezTo>
                    <a:pt x="70" y="67"/>
                    <a:pt x="68" y="71"/>
                    <a:pt x="65" y="74"/>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8" name="Freeform 503"/>
            <p:cNvSpPr>
              <a:spLocks/>
            </p:cNvSpPr>
            <p:nvPr/>
          </p:nvSpPr>
          <p:spPr bwMode="auto">
            <a:xfrm>
              <a:off x="6844726" y="5315895"/>
              <a:ext cx="15552" cy="36288"/>
            </a:xfrm>
            <a:custGeom>
              <a:avLst/>
              <a:gdLst>
                <a:gd name="T0" fmla="*/ 0 w 9"/>
                <a:gd name="T1" fmla="*/ 11 h 21"/>
                <a:gd name="T2" fmla="*/ 2 w 9"/>
                <a:gd name="T3" fmla="*/ 17 h 21"/>
                <a:gd name="T4" fmla="*/ 9 w 9"/>
                <a:gd name="T5" fmla="*/ 21 h 21"/>
                <a:gd name="T6" fmla="*/ 9 w 9"/>
                <a:gd name="T7" fmla="*/ 0 h 21"/>
                <a:gd name="T8" fmla="*/ 2 w 9"/>
                <a:gd name="T9" fmla="*/ 4 h 21"/>
                <a:gd name="T10" fmla="*/ 0 w 9"/>
                <a:gd name="T11" fmla="*/ 11 h 21"/>
              </a:gdLst>
              <a:ahLst/>
              <a:cxnLst>
                <a:cxn ang="0">
                  <a:pos x="T0" y="T1"/>
                </a:cxn>
                <a:cxn ang="0">
                  <a:pos x="T2" y="T3"/>
                </a:cxn>
                <a:cxn ang="0">
                  <a:pos x="T4" y="T5"/>
                </a:cxn>
                <a:cxn ang="0">
                  <a:pos x="T6" y="T7"/>
                </a:cxn>
                <a:cxn ang="0">
                  <a:pos x="T8" y="T9"/>
                </a:cxn>
                <a:cxn ang="0">
                  <a:pos x="T10" y="T11"/>
                </a:cxn>
              </a:cxnLst>
              <a:rect l="0" t="0" r="r" b="b"/>
              <a:pathLst>
                <a:path w="9" h="21">
                  <a:moveTo>
                    <a:pt x="0" y="11"/>
                  </a:moveTo>
                  <a:cubicBezTo>
                    <a:pt x="0" y="13"/>
                    <a:pt x="0" y="15"/>
                    <a:pt x="2" y="17"/>
                  </a:cubicBezTo>
                  <a:cubicBezTo>
                    <a:pt x="3" y="19"/>
                    <a:pt x="6" y="20"/>
                    <a:pt x="9" y="21"/>
                  </a:cubicBezTo>
                  <a:cubicBezTo>
                    <a:pt x="9" y="0"/>
                    <a:pt x="9" y="0"/>
                    <a:pt x="9" y="0"/>
                  </a:cubicBezTo>
                  <a:cubicBezTo>
                    <a:pt x="6" y="1"/>
                    <a:pt x="4" y="2"/>
                    <a:pt x="2" y="4"/>
                  </a:cubicBezTo>
                  <a:cubicBezTo>
                    <a:pt x="1" y="6"/>
                    <a:pt x="0" y="8"/>
                    <a:pt x="0" y="1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19" name="Freeform 504"/>
            <p:cNvSpPr>
              <a:spLocks noEditPoints="1"/>
            </p:cNvSpPr>
            <p:nvPr/>
          </p:nvSpPr>
          <p:spPr bwMode="auto">
            <a:xfrm>
              <a:off x="6649954" y="5215917"/>
              <a:ext cx="432499" cy="369550"/>
            </a:xfrm>
            <a:custGeom>
              <a:avLst/>
              <a:gdLst>
                <a:gd name="T0" fmla="*/ 165 w 247"/>
                <a:gd name="T1" fmla="*/ 0 h 211"/>
                <a:gd name="T2" fmla="*/ 82 w 247"/>
                <a:gd name="T3" fmla="*/ 0 h 211"/>
                <a:gd name="T4" fmla="*/ 0 w 247"/>
                <a:gd name="T5" fmla="*/ 82 h 211"/>
                <a:gd name="T6" fmla="*/ 0 w 247"/>
                <a:gd name="T7" fmla="*/ 86 h 211"/>
                <a:gd name="T8" fmla="*/ 61 w 247"/>
                <a:gd name="T9" fmla="*/ 165 h 211"/>
                <a:gd name="T10" fmla="*/ 58 w 247"/>
                <a:gd name="T11" fmla="*/ 211 h 211"/>
                <a:gd name="T12" fmla="*/ 107 w 247"/>
                <a:gd name="T13" fmla="*/ 168 h 211"/>
                <a:gd name="T14" fmla="*/ 165 w 247"/>
                <a:gd name="T15" fmla="*/ 168 h 211"/>
                <a:gd name="T16" fmla="*/ 247 w 247"/>
                <a:gd name="T17" fmla="*/ 86 h 211"/>
                <a:gd name="T18" fmla="*/ 247 w 247"/>
                <a:gd name="T19" fmla="*/ 82 h 211"/>
                <a:gd name="T20" fmla="*/ 165 w 247"/>
                <a:gd name="T21" fmla="*/ 0 h 211"/>
                <a:gd name="T22" fmla="*/ 122 w 247"/>
                <a:gd name="T23" fmla="*/ 147 h 211"/>
                <a:gd name="T24" fmla="*/ 59 w 247"/>
                <a:gd name="T25" fmla="*/ 84 h 211"/>
                <a:gd name="T26" fmla="*/ 122 w 247"/>
                <a:gd name="T27" fmla="*/ 22 h 211"/>
                <a:gd name="T28" fmla="*/ 184 w 247"/>
                <a:gd name="T29" fmla="*/ 84 h 211"/>
                <a:gd name="T30" fmla="*/ 122 w 247"/>
                <a:gd name="T31" fmla="*/ 147 h 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47" h="211">
                  <a:moveTo>
                    <a:pt x="165" y="0"/>
                  </a:moveTo>
                  <a:cubicBezTo>
                    <a:pt x="82" y="0"/>
                    <a:pt x="82" y="0"/>
                    <a:pt x="82" y="0"/>
                  </a:cubicBezTo>
                  <a:cubicBezTo>
                    <a:pt x="37" y="0"/>
                    <a:pt x="0" y="37"/>
                    <a:pt x="0" y="82"/>
                  </a:cubicBezTo>
                  <a:cubicBezTo>
                    <a:pt x="0" y="86"/>
                    <a:pt x="0" y="86"/>
                    <a:pt x="0" y="86"/>
                  </a:cubicBezTo>
                  <a:cubicBezTo>
                    <a:pt x="0" y="124"/>
                    <a:pt x="26" y="156"/>
                    <a:pt x="61" y="165"/>
                  </a:cubicBezTo>
                  <a:cubicBezTo>
                    <a:pt x="58" y="211"/>
                    <a:pt x="58" y="211"/>
                    <a:pt x="58" y="211"/>
                  </a:cubicBezTo>
                  <a:cubicBezTo>
                    <a:pt x="107" y="168"/>
                    <a:pt x="107" y="168"/>
                    <a:pt x="107" y="168"/>
                  </a:cubicBezTo>
                  <a:cubicBezTo>
                    <a:pt x="165" y="168"/>
                    <a:pt x="165" y="168"/>
                    <a:pt x="165" y="168"/>
                  </a:cubicBezTo>
                  <a:cubicBezTo>
                    <a:pt x="211" y="168"/>
                    <a:pt x="247" y="131"/>
                    <a:pt x="247" y="86"/>
                  </a:cubicBezTo>
                  <a:cubicBezTo>
                    <a:pt x="247" y="82"/>
                    <a:pt x="247" y="82"/>
                    <a:pt x="247" y="82"/>
                  </a:cubicBezTo>
                  <a:cubicBezTo>
                    <a:pt x="247" y="37"/>
                    <a:pt x="211" y="0"/>
                    <a:pt x="165" y="0"/>
                  </a:cubicBezTo>
                  <a:close/>
                  <a:moveTo>
                    <a:pt x="122" y="147"/>
                  </a:moveTo>
                  <a:cubicBezTo>
                    <a:pt x="87" y="147"/>
                    <a:pt x="59" y="119"/>
                    <a:pt x="59" y="84"/>
                  </a:cubicBezTo>
                  <a:cubicBezTo>
                    <a:pt x="59" y="50"/>
                    <a:pt x="87" y="22"/>
                    <a:pt x="122" y="22"/>
                  </a:cubicBezTo>
                  <a:cubicBezTo>
                    <a:pt x="156" y="22"/>
                    <a:pt x="184" y="50"/>
                    <a:pt x="184" y="84"/>
                  </a:cubicBezTo>
                  <a:cubicBezTo>
                    <a:pt x="184" y="119"/>
                    <a:pt x="156" y="147"/>
                    <a:pt x="122" y="14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39" name="Freeform 528"/>
            <p:cNvSpPr>
              <a:spLocks/>
            </p:cNvSpPr>
            <p:nvPr/>
          </p:nvSpPr>
          <p:spPr bwMode="auto">
            <a:xfrm>
              <a:off x="6725493" y="4091716"/>
              <a:ext cx="94794" cy="94794"/>
            </a:xfrm>
            <a:custGeom>
              <a:avLst/>
              <a:gdLst>
                <a:gd name="T0" fmla="*/ 28 w 54"/>
                <a:gd name="T1" fmla="*/ 53 h 54"/>
                <a:gd name="T2" fmla="*/ 54 w 54"/>
                <a:gd name="T3" fmla="*/ 26 h 54"/>
                <a:gd name="T4" fmla="*/ 26 w 54"/>
                <a:gd name="T5" fmla="*/ 1 h 54"/>
                <a:gd name="T6" fmla="*/ 1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2" y="1"/>
                    <a:pt x="0" y="14"/>
                    <a:pt x="1"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0" name="Freeform 529"/>
            <p:cNvSpPr>
              <a:spLocks/>
            </p:cNvSpPr>
            <p:nvPr/>
          </p:nvSpPr>
          <p:spPr bwMode="auto">
            <a:xfrm>
              <a:off x="6679577" y="4191694"/>
              <a:ext cx="187367" cy="134786"/>
            </a:xfrm>
            <a:custGeom>
              <a:avLst/>
              <a:gdLst>
                <a:gd name="T0" fmla="*/ 82 w 107"/>
                <a:gd name="T1" fmla="*/ 0 h 77"/>
                <a:gd name="T2" fmla="*/ 55 w 107"/>
                <a:gd name="T3" fmla="*/ 31 h 77"/>
                <a:gd name="T4" fmla="*/ 25 w 107"/>
                <a:gd name="T5" fmla="*/ 1 h 77"/>
                <a:gd name="T6" fmla="*/ 1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5" y="31"/>
                    <a:pt x="55" y="31"/>
                    <a:pt x="55" y="31"/>
                  </a:cubicBezTo>
                  <a:cubicBezTo>
                    <a:pt x="25" y="1"/>
                    <a:pt x="25" y="1"/>
                    <a:pt x="25" y="1"/>
                  </a:cubicBezTo>
                  <a:cubicBezTo>
                    <a:pt x="8" y="8"/>
                    <a:pt x="0" y="18"/>
                    <a:pt x="1" y="34"/>
                  </a:cubicBezTo>
                  <a:cubicBezTo>
                    <a:pt x="2" y="77"/>
                    <a:pt x="2" y="77"/>
                    <a:pt x="2" y="77"/>
                  </a:cubicBezTo>
                  <a:cubicBezTo>
                    <a:pt x="107" y="77"/>
                    <a:pt x="107" y="77"/>
                    <a:pt x="107" y="77"/>
                  </a:cubicBezTo>
                  <a:cubicBezTo>
                    <a:pt x="105" y="31"/>
                    <a:pt x="105" y="31"/>
                    <a:pt x="105" y="31"/>
                  </a:cubicBezTo>
                  <a:cubicBezTo>
                    <a:pt x="105" y="15"/>
                    <a:pt x="99"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1" name="Freeform 530"/>
            <p:cNvSpPr>
              <a:spLocks/>
            </p:cNvSpPr>
            <p:nvPr/>
          </p:nvSpPr>
          <p:spPr bwMode="auto">
            <a:xfrm>
              <a:off x="6895086" y="4095418"/>
              <a:ext cx="139970" cy="136267"/>
            </a:xfrm>
            <a:custGeom>
              <a:avLst/>
              <a:gdLst>
                <a:gd name="T0" fmla="*/ 41 w 80"/>
                <a:gd name="T1" fmla="*/ 78 h 78"/>
                <a:gd name="T2" fmla="*/ 79 w 80"/>
                <a:gd name="T3" fmla="*/ 38 h 78"/>
                <a:gd name="T4" fmla="*/ 38 w 80"/>
                <a:gd name="T5" fmla="*/ 0 h 78"/>
                <a:gd name="T6" fmla="*/ 0 w 80"/>
                <a:gd name="T7" fmla="*/ 40 h 78"/>
                <a:gd name="T8" fmla="*/ 41 w 80"/>
                <a:gd name="T9" fmla="*/ 78 h 78"/>
              </a:gdLst>
              <a:ahLst/>
              <a:cxnLst>
                <a:cxn ang="0">
                  <a:pos x="T0" y="T1"/>
                </a:cxn>
                <a:cxn ang="0">
                  <a:pos x="T2" y="T3"/>
                </a:cxn>
                <a:cxn ang="0">
                  <a:pos x="T4" y="T5"/>
                </a:cxn>
                <a:cxn ang="0">
                  <a:pos x="T6" y="T7"/>
                </a:cxn>
                <a:cxn ang="0">
                  <a:pos x="T8" y="T9"/>
                </a:cxn>
              </a:cxnLst>
              <a:rect l="0" t="0" r="r" b="b"/>
              <a:pathLst>
                <a:path w="80" h="78">
                  <a:moveTo>
                    <a:pt x="41" y="78"/>
                  </a:moveTo>
                  <a:cubicBezTo>
                    <a:pt x="63" y="77"/>
                    <a:pt x="80" y="59"/>
                    <a:pt x="79" y="38"/>
                  </a:cubicBezTo>
                  <a:cubicBezTo>
                    <a:pt x="78" y="16"/>
                    <a:pt x="60" y="0"/>
                    <a:pt x="38" y="0"/>
                  </a:cubicBezTo>
                  <a:cubicBezTo>
                    <a:pt x="17" y="1"/>
                    <a:pt x="0" y="19"/>
                    <a:pt x="0" y="40"/>
                  </a:cubicBezTo>
                  <a:cubicBezTo>
                    <a:pt x="1" y="62"/>
                    <a:pt x="19" y="78"/>
                    <a:pt x="41" y="7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2" name="Freeform 531"/>
            <p:cNvSpPr>
              <a:spLocks/>
            </p:cNvSpPr>
            <p:nvPr/>
          </p:nvSpPr>
          <p:spPr bwMode="auto">
            <a:xfrm>
              <a:off x="6826952" y="4238351"/>
              <a:ext cx="276977" cy="203660"/>
            </a:xfrm>
            <a:custGeom>
              <a:avLst/>
              <a:gdLst>
                <a:gd name="T0" fmla="*/ 121 w 158"/>
                <a:gd name="T1" fmla="*/ 1 h 116"/>
                <a:gd name="T2" fmla="*/ 156 w 158"/>
                <a:gd name="T3" fmla="*/ 47 h 116"/>
                <a:gd name="T4" fmla="*/ 158 w 158"/>
                <a:gd name="T5" fmla="*/ 116 h 116"/>
                <a:gd name="T6" fmla="*/ 3 w 158"/>
                <a:gd name="T7" fmla="*/ 116 h 116"/>
                <a:gd name="T8" fmla="*/ 1 w 158"/>
                <a:gd name="T9" fmla="*/ 52 h 116"/>
                <a:gd name="T10" fmla="*/ 38 w 158"/>
                <a:gd name="T11" fmla="*/ 3 h 116"/>
                <a:gd name="T12" fmla="*/ 57 w 158"/>
                <a:gd name="T13" fmla="*/ 0 h 116"/>
                <a:gd name="T14" fmla="*/ 77 w 158"/>
                <a:gd name="T15" fmla="*/ 22 h 116"/>
                <a:gd name="T16" fmla="*/ 67 w 158"/>
                <a:gd name="T17" fmla="*/ 114 h 116"/>
                <a:gd name="T18" fmla="*/ 101 w 158"/>
                <a:gd name="T19" fmla="*/ 115 h 116"/>
                <a:gd name="T20" fmla="*/ 85 w 158"/>
                <a:gd name="T21" fmla="*/ 22 h 116"/>
                <a:gd name="T22" fmla="*/ 103 w 158"/>
                <a:gd name="T23" fmla="*/ 1 h 116"/>
                <a:gd name="T24" fmla="*/ 121 w 158"/>
                <a:gd name="T25" fmla="*/ 1 h 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58" h="116">
                  <a:moveTo>
                    <a:pt x="121" y="1"/>
                  </a:moveTo>
                  <a:cubicBezTo>
                    <a:pt x="146" y="11"/>
                    <a:pt x="155" y="24"/>
                    <a:pt x="156" y="47"/>
                  </a:cubicBezTo>
                  <a:cubicBezTo>
                    <a:pt x="158" y="116"/>
                    <a:pt x="158" y="116"/>
                    <a:pt x="158" y="116"/>
                  </a:cubicBezTo>
                  <a:cubicBezTo>
                    <a:pt x="3" y="116"/>
                    <a:pt x="3" y="116"/>
                    <a:pt x="3" y="116"/>
                  </a:cubicBezTo>
                  <a:cubicBezTo>
                    <a:pt x="1" y="52"/>
                    <a:pt x="1" y="52"/>
                    <a:pt x="1" y="52"/>
                  </a:cubicBezTo>
                  <a:cubicBezTo>
                    <a:pt x="0" y="28"/>
                    <a:pt x="11" y="13"/>
                    <a:pt x="38" y="3"/>
                  </a:cubicBezTo>
                  <a:cubicBezTo>
                    <a:pt x="57" y="0"/>
                    <a:pt x="57" y="0"/>
                    <a:pt x="57" y="0"/>
                  </a:cubicBezTo>
                  <a:cubicBezTo>
                    <a:pt x="57" y="0"/>
                    <a:pt x="78" y="20"/>
                    <a:pt x="77" y="22"/>
                  </a:cubicBezTo>
                  <a:cubicBezTo>
                    <a:pt x="76" y="24"/>
                    <a:pt x="67" y="114"/>
                    <a:pt x="67" y="114"/>
                  </a:cubicBezTo>
                  <a:cubicBezTo>
                    <a:pt x="101" y="115"/>
                    <a:pt x="101" y="115"/>
                    <a:pt x="101" y="115"/>
                  </a:cubicBezTo>
                  <a:cubicBezTo>
                    <a:pt x="85" y="22"/>
                    <a:pt x="85" y="22"/>
                    <a:pt x="85" y="22"/>
                  </a:cubicBezTo>
                  <a:cubicBezTo>
                    <a:pt x="103" y="1"/>
                    <a:pt x="103" y="1"/>
                    <a:pt x="103" y="1"/>
                  </a:cubicBezTo>
                  <a:lnTo>
                    <a:pt x="121" y="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3" name="Freeform 532"/>
            <p:cNvSpPr>
              <a:spLocks/>
            </p:cNvSpPr>
            <p:nvPr/>
          </p:nvSpPr>
          <p:spPr bwMode="auto">
            <a:xfrm>
              <a:off x="7115779" y="4091716"/>
              <a:ext cx="94794" cy="94794"/>
            </a:xfrm>
            <a:custGeom>
              <a:avLst/>
              <a:gdLst>
                <a:gd name="T0" fmla="*/ 28 w 54"/>
                <a:gd name="T1" fmla="*/ 53 h 54"/>
                <a:gd name="T2" fmla="*/ 54 w 54"/>
                <a:gd name="T3" fmla="*/ 26 h 54"/>
                <a:gd name="T4" fmla="*/ 26 w 54"/>
                <a:gd name="T5" fmla="*/ 1 h 54"/>
                <a:gd name="T6" fmla="*/ 0 w 54"/>
                <a:gd name="T7" fmla="*/ 28 h 54"/>
                <a:gd name="T8" fmla="*/ 28 w 54"/>
                <a:gd name="T9" fmla="*/ 53 h 54"/>
              </a:gdLst>
              <a:ahLst/>
              <a:cxnLst>
                <a:cxn ang="0">
                  <a:pos x="T0" y="T1"/>
                </a:cxn>
                <a:cxn ang="0">
                  <a:pos x="T2" y="T3"/>
                </a:cxn>
                <a:cxn ang="0">
                  <a:pos x="T4" y="T5"/>
                </a:cxn>
                <a:cxn ang="0">
                  <a:pos x="T6" y="T7"/>
                </a:cxn>
                <a:cxn ang="0">
                  <a:pos x="T8" y="T9"/>
                </a:cxn>
              </a:cxnLst>
              <a:rect l="0" t="0" r="r" b="b"/>
              <a:pathLst>
                <a:path w="54" h="54">
                  <a:moveTo>
                    <a:pt x="28" y="53"/>
                  </a:moveTo>
                  <a:cubicBezTo>
                    <a:pt x="43" y="53"/>
                    <a:pt x="54" y="41"/>
                    <a:pt x="54" y="26"/>
                  </a:cubicBezTo>
                  <a:cubicBezTo>
                    <a:pt x="53" y="12"/>
                    <a:pt x="41" y="0"/>
                    <a:pt x="26" y="1"/>
                  </a:cubicBezTo>
                  <a:cubicBezTo>
                    <a:pt x="11" y="1"/>
                    <a:pt x="0" y="14"/>
                    <a:pt x="0" y="28"/>
                  </a:cubicBezTo>
                  <a:cubicBezTo>
                    <a:pt x="1" y="42"/>
                    <a:pt x="13" y="54"/>
                    <a:pt x="28" y="5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44" name="Freeform 533"/>
            <p:cNvSpPr>
              <a:spLocks/>
            </p:cNvSpPr>
            <p:nvPr/>
          </p:nvSpPr>
          <p:spPr bwMode="auto">
            <a:xfrm>
              <a:off x="7070603" y="4191694"/>
              <a:ext cx="187367" cy="134786"/>
            </a:xfrm>
            <a:custGeom>
              <a:avLst/>
              <a:gdLst>
                <a:gd name="T0" fmla="*/ 82 w 107"/>
                <a:gd name="T1" fmla="*/ 0 h 77"/>
                <a:gd name="T2" fmla="*/ 54 w 107"/>
                <a:gd name="T3" fmla="*/ 31 h 77"/>
                <a:gd name="T4" fmla="*/ 25 w 107"/>
                <a:gd name="T5" fmla="*/ 1 h 77"/>
                <a:gd name="T6" fmla="*/ 0 w 107"/>
                <a:gd name="T7" fmla="*/ 34 h 77"/>
                <a:gd name="T8" fmla="*/ 2 w 107"/>
                <a:gd name="T9" fmla="*/ 77 h 77"/>
                <a:gd name="T10" fmla="*/ 107 w 107"/>
                <a:gd name="T11" fmla="*/ 77 h 77"/>
                <a:gd name="T12" fmla="*/ 105 w 107"/>
                <a:gd name="T13" fmla="*/ 31 h 77"/>
                <a:gd name="T14" fmla="*/ 82 w 107"/>
                <a:gd name="T15" fmla="*/ 0 h 7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7" h="77">
                  <a:moveTo>
                    <a:pt x="82" y="0"/>
                  </a:moveTo>
                  <a:cubicBezTo>
                    <a:pt x="54" y="31"/>
                    <a:pt x="54" y="31"/>
                    <a:pt x="54" y="31"/>
                  </a:cubicBezTo>
                  <a:cubicBezTo>
                    <a:pt x="25" y="1"/>
                    <a:pt x="25" y="1"/>
                    <a:pt x="25" y="1"/>
                  </a:cubicBezTo>
                  <a:cubicBezTo>
                    <a:pt x="7" y="8"/>
                    <a:pt x="0" y="18"/>
                    <a:pt x="0" y="34"/>
                  </a:cubicBezTo>
                  <a:cubicBezTo>
                    <a:pt x="2" y="77"/>
                    <a:pt x="2" y="77"/>
                    <a:pt x="2" y="77"/>
                  </a:cubicBezTo>
                  <a:cubicBezTo>
                    <a:pt x="107" y="77"/>
                    <a:pt x="107" y="77"/>
                    <a:pt x="107" y="77"/>
                  </a:cubicBezTo>
                  <a:cubicBezTo>
                    <a:pt x="105" y="31"/>
                    <a:pt x="105" y="31"/>
                    <a:pt x="105" y="31"/>
                  </a:cubicBezTo>
                  <a:cubicBezTo>
                    <a:pt x="104" y="15"/>
                    <a:pt x="98" y="6"/>
                    <a:pt x="82"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0" name="Freeform 539"/>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sp>
          <p:nvSpPr>
            <p:cNvPr id="51" name="Freeform 540"/>
            <p:cNvSpPr>
              <a:spLocks/>
            </p:cNvSpPr>
            <p:nvPr/>
          </p:nvSpPr>
          <p:spPr bwMode="auto">
            <a:xfrm>
              <a:off x="5760517" y="4082829"/>
              <a:ext cx="301416" cy="345111"/>
            </a:xfrm>
            <a:custGeom>
              <a:avLst/>
              <a:gdLst>
                <a:gd name="T0" fmla="*/ 162 w 172"/>
                <a:gd name="T1" fmla="*/ 165 h 197"/>
                <a:gd name="T2" fmla="*/ 158 w 172"/>
                <a:gd name="T3" fmla="*/ 165 h 197"/>
                <a:gd name="T4" fmla="*/ 157 w 172"/>
                <a:gd name="T5" fmla="*/ 152 h 197"/>
                <a:gd name="T6" fmla="*/ 137 w 172"/>
                <a:gd name="T7" fmla="*/ 129 h 197"/>
                <a:gd name="T8" fmla="*/ 137 w 172"/>
                <a:gd name="T9" fmla="*/ 57 h 197"/>
                <a:gd name="T10" fmla="*/ 152 w 172"/>
                <a:gd name="T11" fmla="*/ 44 h 197"/>
                <a:gd name="T12" fmla="*/ 161 w 172"/>
                <a:gd name="T13" fmla="*/ 34 h 197"/>
                <a:gd name="T14" fmla="*/ 161 w 172"/>
                <a:gd name="T15" fmla="*/ 24 h 197"/>
                <a:gd name="T16" fmla="*/ 161 w 172"/>
                <a:gd name="T17" fmla="*/ 20 h 197"/>
                <a:gd name="T18" fmla="*/ 161 w 172"/>
                <a:gd name="T19" fmla="*/ 10 h 197"/>
                <a:gd name="T20" fmla="*/ 151 w 172"/>
                <a:gd name="T21" fmla="*/ 0 h 197"/>
                <a:gd name="T22" fmla="*/ 134 w 172"/>
                <a:gd name="T23" fmla="*/ 0 h 197"/>
                <a:gd name="T24" fmla="*/ 125 w 172"/>
                <a:gd name="T25" fmla="*/ 10 h 197"/>
                <a:gd name="T26" fmla="*/ 125 w 172"/>
                <a:gd name="T27" fmla="*/ 14 h 197"/>
                <a:gd name="T28" fmla="*/ 104 w 172"/>
                <a:gd name="T29" fmla="*/ 14 h 197"/>
                <a:gd name="T30" fmla="*/ 104 w 172"/>
                <a:gd name="T31" fmla="*/ 10 h 197"/>
                <a:gd name="T32" fmla="*/ 95 w 172"/>
                <a:gd name="T33" fmla="*/ 0 h 197"/>
                <a:gd name="T34" fmla="*/ 78 w 172"/>
                <a:gd name="T35" fmla="*/ 0 h 197"/>
                <a:gd name="T36" fmla="*/ 68 w 172"/>
                <a:gd name="T37" fmla="*/ 10 h 197"/>
                <a:gd name="T38" fmla="*/ 68 w 172"/>
                <a:gd name="T39" fmla="*/ 14 h 197"/>
                <a:gd name="T40" fmla="*/ 45 w 172"/>
                <a:gd name="T41" fmla="*/ 14 h 197"/>
                <a:gd name="T42" fmla="*/ 45 w 172"/>
                <a:gd name="T43" fmla="*/ 10 h 197"/>
                <a:gd name="T44" fmla="*/ 35 w 172"/>
                <a:gd name="T45" fmla="*/ 0 h 197"/>
                <a:gd name="T46" fmla="*/ 19 w 172"/>
                <a:gd name="T47" fmla="*/ 0 h 197"/>
                <a:gd name="T48" fmla="*/ 9 w 172"/>
                <a:gd name="T49" fmla="*/ 10 h 197"/>
                <a:gd name="T50" fmla="*/ 9 w 172"/>
                <a:gd name="T51" fmla="*/ 20 h 197"/>
                <a:gd name="T52" fmla="*/ 9 w 172"/>
                <a:gd name="T53" fmla="*/ 24 h 197"/>
                <a:gd name="T54" fmla="*/ 9 w 172"/>
                <a:gd name="T55" fmla="*/ 34 h 197"/>
                <a:gd name="T56" fmla="*/ 13 w 172"/>
                <a:gd name="T57" fmla="*/ 43 h 197"/>
                <a:gd name="T58" fmla="*/ 13 w 172"/>
                <a:gd name="T59" fmla="*/ 43 h 197"/>
                <a:gd name="T60" fmla="*/ 34 w 172"/>
                <a:gd name="T61" fmla="*/ 58 h 197"/>
                <a:gd name="T62" fmla="*/ 33 w 172"/>
                <a:gd name="T63" fmla="*/ 129 h 197"/>
                <a:gd name="T64" fmla="*/ 13 w 172"/>
                <a:gd name="T65" fmla="*/ 151 h 197"/>
                <a:gd name="T66" fmla="*/ 13 w 172"/>
                <a:gd name="T67" fmla="*/ 165 h 197"/>
                <a:gd name="T68" fmla="*/ 10 w 172"/>
                <a:gd name="T69" fmla="*/ 165 h 197"/>
                <a:gd name="T70" fmla="*/ 0 w 172"/>
                <a:gd name="T71" fmla="*/ 176 h 197"/>
                <a:gd name="T72" fmla="*/ 0 w 172"/>
                <a:gd name="T73" fmla="*/ 186 h 197"/>
                <a:gd name="T74" fmla="*/ 10 w 172"/>
                <a:gd name="T75" fmla="*/ 197 h 197"/>
                <a:gd name="T76" fmla="*/ 162 w 172"/>
                <a:gd name="T77" fmla="*/ 197 h 197"/>
                <a:gd name="T78" fmla="*/ 172 w 172"/>
                <a:gd name="T79" fmla="*/ 186 h 197"/>
                <a:gd name="T80" fmla="*/ 172 w 172"/>
                <a:gd name="T81" fmla="*/ 176 h 197"/>
                <a:gd name="T82" fmla="*/ 162 w 172"/>
                <a:gd name="T83" fmla="*/ 165 h 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2" h="197">
                  <a:moveTo>
                    <a:pt x="162" y="165"/>
                  </a:moveTo>
                  <a:cubicBezTo>
                    <a:pt x="158" y="165"/>
                    <a:pt x="158" y="165"/>
                    <a:pt x="158" y="165"/>
                  </a:cubicBezTo>
                  <a:cubicBezTo>
                    <a:pt x="157" y="152"/>
                    <a:pt x="157" y="152"/>
                    <a:pt x="157" y="152"/>
                  </a:cubicBezTo>
                  <a:cubicBezTo>
                    <a:pt x="137" y="129"/>
                    <a:pt x="137" y="129"/>
                    <a:pt x="137" y="129"/>
                  </a:cubicBezTo>
                  <a:cubicBezTo>
                    <a:pt x="137" y="57"/>
                    <a:pt x="137" y="57"/>
                    <a:pt x="137" y="57"/>
                  </a:cubicBezTo>
                  <a:cubicBezTo>
                    <a:pt x="152" y="44"/>
                    <a:pt x="152" y="44"/>
                    <a:pt x="152" y="44"/>
                  </a:cubicBezTo>
                  <a:cubicBezTo>
                    <a:pt x="157" y="44"/>
                    <a:pt x="161" y="40"/>
                    <a:pt x="161" y="34"/>
                  </a:cubicBezTo>
                  <a:cubicBezTo>
                    <a:pt x="161" y="24"/>
                    <a:pt x="161" y="24"/>
                    <a:pt x="161" y="24"/>
                  </a:cubicBezTo>
                  <a:cubicBezTo>
                    <a:pt x="161" y="20"/>
                    <a:pt x="161" y="20"/>
                    <a:pt x="161" y="20"/>
                  </a:cubicBezTo>
                  <a:cubicBezTo>
                    <a:pt x="161" y="10"/>
                    <a:pt x="161" y="10"/>
                    <a:pt x="161" y="10"/>
                  </a:cubicBezTo>
                  <a:cubicBezTo>
                    <a:pt x="161" y="4"/>
                    <a:pt x="157" y="0"/>
                    <a:pt x="151" y="0"/>
                  </a:cubicBezTo>
                  <a:cubicBezTo>
                    <a:pt x="134" y="0"/>
                    <a:pt x="134" y="0"/>
                    <a:pt x="134" y="0"/>
                  </a:cubicBezTo>
                  <a:cubicBezTo>
                    <a:pt x="129" y="0"/>
                    <a:pt x="125" y="4"/>
                    <a:pt x="125" y="10"/>
                  </a:cubicBezTo>
                  <a:cubicBezTo>
                    <a:pt x="125" y="14"/>
                    <a:pt x="125" y="14"/>
                    <a:pt x="125" y="14"/>
                  </a:cubicBezTo>
                  <a:cubicBezTo>
                    <a:pt x="104" y="14"/>
                    <a:pt x="104" y="14"/>
                    <a:pt x="104" y="14"/>
                  </a:cubicBezTo>
                  <a:cubicBezTo>
                    <a:pt x="104" y="10"/>
                    <a:pt x="104" y="10"/>
                    <a:pt x="104" y="10"/>
                  </a:cubicBezTo>
                  <a:cubicBezTo>
                    <a:pt x="104" y="4"/>
                    <a:pt x="100" y="0"/>
                    <a:pt x="95" y="0"/>
                  </a:cubicBezTo>
                  <a:cubicBezTo>
                    <a:pt x="78" y="0"/>
                    <a:pt x="78" y="0"/>
                    <a:pt x="78" y="0"/>
                  </a:cubicBezTo>
                  <a:cubicBezTo>
                    <a:pt x="72" y="0"/>
                    <a:pt x="68" y="4"/>
                    <a:pt x="68" y="10"/>
                  </a:cubicBezTo>
                  <a:cubicBezTo>
                    <a:pt x="68" y="14"/>
                    <a:pt x="68" y="14"/>
                    <a:pt x="68" y="14"/>
                  </a:cubicBezTo>
                  <a:cubicBezTo>
                    <a:pt x="45" y="14"/>
                    <a:pt x="45" y="14"/>
                    <a:pt x="45" y="14"/>
                  </a:cubicBezTo>
                  <a:cubicBezTo>
                    <a:pt x="45" y="10"/>
                    <a:pt x="45" y="10"/>
                    <a:pt x="45" y="10"/>
                  </a:cubicBezTo>
                  <a:cubicBezTo>
                    <a:pt x="45" y="4"/>
                    <a:pt x="41" y="0"/>
                    <a:pt x="35" y="0"/>
                  </a:cubicBezTo>
                  <a:cubicBezTo>
                    <a:pt x="19" y="0"/>
                    <a:pt x="19" y="0"/>
                    <a:pt x="19" y="0"/>
                  </a:cubicBezTo>
                  <a:cubicBezTo>
                    <a:pt x="13" y="0"/>
                    <a:pt x="9" y="4"/>
                    <a:pt x="9" y="10"/>
                  </a:cubicBezTo>
                  <a:cubicBezTo>
                    <a:pt x="9" y="20"/>
                    <a:pt x="9" y="20"/>
                    <a:pt x="9" y="20"/>
                  </a:cubicBezTo>
                  <a:cubicBezTo>
                    <a:pt x="9" y="24"/>
                    <a:pt x="9" y="24"/>
                    <a:pt x="9" y="24"/>
                  </a:cubicBezTo>
                  <a:cubicBezTo>
                    <a:pt x="9" y="34"/>
                    <a:pt x="9" y="34"/>
                    <a:pt x="9" y="34"/>
                  </a:cubicBezTo>
                  <a:cubicBezTo>
                    <a:pt x="9" y="38"/>
                    <a:pt x="11" y="41"/>
                    <a:pt x="13" y="43"/>
                  </a:cubicBezTo>
                  <a:cubicBezTo>
                    <a:pt x="13" y="43"/>
                    <a:pt x="13" y="43"/>
                    <a:pt x="13" y="43"/>
                  </a:cubicBezTo>
                  <a:cubicBezTo>
                    <a:pt x="34" y="58"/>
                    <a:pt x="34" y="58"/>
                    <a:pt x="34" y="58"/>
                  </a:cubicBezTo>
                  <a:cubicBezTo>
                    <a:pt x="33" y="129"/>
                    <a:pt x="33" y="129"/>
                    <a:pt x="33" y="129"/>
                  </a:cubicBezTo>
                  <a:cubicBezTo>
                    <a:pt x="13" y="151"/>
                    <a:pt x="13" y="151"/>
                    <a:pt x="13" y="151"/>
                  </a:cubicBezTo>
                  <a:cubicBezTo>
                    <a:pt x="13" y="165"/>
                    <a:pt x="13" y="165"/>
                    <a:pt x="13" y="165"/>
                  </a:cubicBezTo>
                  <a:cubicBezTo>
                    <a:pt x="10" y="165"/>
                    <a:pt x="10" y="165"/>
                    <a:pt x="10" y="165"/>
                  </a:cubicBezTo>
                  <a:cubicBezTo>
                    <a:pt x="5" y="165"/>
                    <a:pt x="0" y="170"/>
                    <a:pt x="0" y="176"/>
                  </a:cubicBezTo>
                  <a:cubicBezTo>
                    <a:pt x="0" y="186"/>
                    <a:pt x="0" y="186"/>
                    <a:pt x="0" y="186"/>
                  </a:cubicBezTo>
                  <a:cubicBezTo>
                    <a:pt x="0" y="192"/>
                    <a:pt x="5" y="197"/>
                    <a:pt x="10" y="197"/>
                  </a:cubicBezTo>
                  <a:cubicBezTo>
                    <a:pt x="162" y="197"/>
                    <a:pt x="162" y="197"/>
                    <a:pt x="162" y="197"/>
                  </a:cubicBezTo>
                  <a:cubicBezTo>
                    <a:pt x="167" y="197"/>
                    <a:pt x="172" y="192"/>
                    <a:pt x="172" y="186"/>
                  </a:cubicBezTo>
                  <a:cubicBezTo>
                    <a:pt x="172" y="176"/>
                    <a:pt x="172" y="176"/>
                    <a:pt x="172" y="176"/>
                  </a:cubicBezTo>
                  <a:cubicBezTo>
                    <a:pt x="172" y="170"/>
                    <a:pt x="167" y="165"/>
                    <a:pt x="162" y="1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83743" tIns="41872" rIns="83743" bIns="41872" numCol="1" anchor="t" anchorCtr="0" compatLnSpc="1">
              <a:prstTxWarp prst="textNoShape">
                <a:avLst/>
              </a:prstTxWarp>
            </a:bodyPr>
            <a:lstStyle/>
            <a:p>
              <a:pPr algn="just">
                <a:lnSpc>
                  <a:spcPct val="120000"/>
                </a:lnSpc>
              </a:pPr>
              <a:endParaRPr lang="en-GB" sz="900">
                <a:latin typeface="Arial" panose="020B0604020202020204" pitchFamily="34" charset="0"/>
                <a:ea typeface="微软雅黑" panose="020B0503020204020204" pitchFamily="34" charset="-122"/>
                <a:cs typeface="+mn-ea"/>
                <a:sym typeface="Arial" panose="020B0604020202020204" pitchFamily="34" charset="0"/>
              </a:endParaRPr>
            </a:p>
          </p:txBody>
        </p:sp>
      </p:grpSp>
      <p:sp>
        <p:nvSpPr>
          <p:cNvPr id="82" name="Wave 27">
            <a:extLst>
              <a:ext uri="{FF2B5EF4-FFF2-40B4-BE49-F238E27FC236}">
                <a16:creationId xmlns:a16="http://schemas.microsoft.com/office/drawing/2014/main" id="{DB8B1574-7ADC-C659-873F-9C2C9CB303E1}"/>
              </a:ext>
            </a:extLst>
          </p:cNvPr>
          <p:cNvSpPr/>
          <p:nvPr/>
        </p:nvSpPr>
        <p:spPr>
          <a:xfrm>
            <a:off x="333375" y="492125"/>
            <a:ext cx="2430270" cy="1079197"/>
          </a:xfrm>
          <a:custGeom>
            <a:avLst/>
            <a:gdLst>
              <a:gd name="connsiteX0" fmla="*/ 211876 w 1728192"/>
              <a:gd name="connsiteY0" fmla="*/ 82387 h 659092"/>
              <a:gd name="connsiteX1" fmla="*/ 1728192 w 1728192"/>
              <a:gd name="connsiteY1" fmla="*/ 82387 h 659092"/>
              <a:gd name="connsiteX2" fmla="*/ 1516316 w 1728192"/>
              <a:gd name="connsiteY2" fmla="*/ 576706 h 659092"/>
              <a:gd name="connsiteX3" fmla="*/ 0 w 1728192"/>
              <a:gd name="connsiteY3" fmla="*/ 576706 h 659092"/>
              <a:gd name="connsiteX4" fmla="*/ 211876 w 1728192"/>
              <a:gd name="connsiteY4" fmla="*/ 82387 h 65909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28192" h="659092" fill="none" extrusionOk="0">
                <a:moveTo>
                  <a:pt x="211876" y="82387"/>
                </a:moveTo>
                <a:cubicBezTo>
                  <a:pt x="631267" y="-159489"/>
                  <a:pt x="1132934" y="305737"/>
                  <a:pt x="1728192" y="82387"/>
                </a:cubicBezTo>
                <a:cubicBezTo>
                  <a:pt x="1655641" y="236491"/>
                  <a:pt x="1565267" y="427821"/>
                  <a:pt x="1516316" y="576706"/>
                </a:cubicBezTo>
                <a:cubicBezTo>
                  <a:pt x="1081252" y="809184"/>
                  <a:pt x="486933" y="306899"/>
                  <a:pt x="0" y="576706"/>
                </a:cubicBezTo>
                <a:cubicBezTo>
                  <a:pt x="56983" y="482836"/>
                  <a:pt x="200184" y="228881"/>
                  <a:pt x="211876" y="82387"/>
                </a:cubicBezTo>
                <a:close/>
              </a:path>
              <a:path w="1728192" h="659092" stroke="0" extrusionOk="0">
                <a:moveTo>
                  <a:pt x="211876" y="82387"/>
                </a:moveTo>
                <a:cubicBezTo>
                  <a:pt x="766433" y="-275578"/>
                  <a:pt x="1221325" y="346755"/>
                  <a:pt x="1728192" y="82387"/>
                </a:cubicBezTo>
                <a:cubicBezTo>
                  <a:pt x="1680612" y="309798"/>
                  <a:pt x="1555992" y="462165"/>
                  <a:pt x="1516316" y="576706"/>
                </a:cubicBezTo>
                <a:cubicBezTo>
                  <a:pt x="1057653" y="783410"/>
                  <a:pt x="480988" y="381751"/>
                  <a:pt x="0" y="576706"/>
                </a:cubicBezTo>
                <a:cubicBezTo>
                  <a:pt x="909" y="468629"/>
                  <a:pt x="176562" y="222120"/>
                  <a:pt x="211876" y="82387"/>
                </a:cubicBezTo>
                <a:close/>
              </a:path>
            </a:pathLst>
          </a:custGeom>
          <a:solidFill>
            <a:schemeClr val="bg1"/>
          </a:solidFill>
          <a:ln w="19050">
            <a:solidFill>
              <a:srgbClr val="00B050"/>
            </a:solidFill>
            <a:extLst>
              <a:ext uri="{C807C97D-BFC1-408E-A445-0C87EB9F89A2}">
                <ask:lineSketchStyleProps xmlns:ask="http://schemas.microsoft.com/office/drawing/2018/sketchyshapes" sd="531292918">
                  <a:prstGeom prst="wave">
                    <a:avLst>
                      <a:gd name="adj1" fmla="val 12500"/>
                      <a:gd name="adj2" fmla="val -6130"/>
                    </a:avLst>
                  </a:prstGeom>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lIns="128583" tIns="64291" rIns="128583" bIns="64291" rtlCol="0" anchor="ctr"/>
          <a:lstStyle/>
          <a:p>
            <a:pPr algn="ctr"/>
            <a:r>
              <a:rPr lang="en-US" sz="2200" b="1" dirty="0">
                <a:solidFill>
                  <a:srgbClr val="0070C0"/>
                </a:solidFill>
                <a:latin typeface="UTM Avo" panose="02040603050506020204" pitchFamily="18" charset="0"/>
                <a:ea typeface="AvantGarde" panose="00000400000000000000" pitchFamily="2" charset="0"/>
                <a:cs typeface="AvantGarde" panose="00000400000000000000" pitchFamily="2" charset="0"/>
              </a:rPr>
              <a:t>LUYỆN ĐỌC ĐOẠN</a:t>
            </a:r>
          </a:p>
        </p:txBody>
      </p:sp>
      <p:sp>
        <p:nvSpPr>
          <p:cNvPr id="84" name="TextBox 83"/>
          <p:cNvSpPr txBox="1"/>
          <p:nvPr/>
        </p:nvSpPr>
        <p:spPr>
          <a:xfrm>
            <a:off x="2695575" y="568325"/>
            <a:ext cx="5105400" cy="1107996"/>
          </a:xfrm>
          <a:prstGeom prst="rect">
            <a:avLst/>
          </a:prstGeom>
          <a:noFill/>
        </p:spPr>
        <p:txBody>
          <a:bodyPr wrap="square" rtlCol="0">
            <a:spAutoFit/>
          </a:bodyPr>
          <a:lstStyle/>
          <a:p>
            <a:pPr algn="ctr"/>
            <a:r>
              <a:rPr lang="en-US" sz="6600" dirty="0" err="1">
                <a:solidFill>
                  <a:srgbClr val="F16904"/>
                </a:solidFill>
                <a:latin typeface="Times New Roman" pitchFamily="18" charset="0"/>
                <a:cs typeface="Times New Roman" pitchFamily="18" charset="0"/>
              </a:rPr>
              <a:t>Đoạn</a:t>
            </a:r>
            <a:r>
              <a:rPr lang="en-US" sz="6600" dirty="0">
                <a:solidFill>
                  <a:srgbClr val="F16904"/>
                </a:solidFill>
                <a:latin typeface="Times New Roman" pitchFamily="18" charset="0"/>
                <a:cs typeface="Times New Roman" pitchFamily="18" charset="0"/>
              </a:rPr>
              <a:t> 1</a:t>
            </a:r>
          </a:p>
        </p:txBody>
      </p:sp>
      <p:sp>
        <p:nvSpPr>
          <p:cNvPr id="2" name="TextBox 1">
            <a:extLst>
              <a:ext uri="{FF2B5EF4-FFF2-40B4-BE49-F238E27FC236}">
                <a16:creationId xmlns:a16="http://schemas.microsoft.com/office/drawing/2014/main" id="{A37686DD-FAA5-3561-BA69-A3ECCD9849C5}"/>
              </a:ext>
            </a:extLst>
          </p:cNvPr>
          <p:cNvSpPr txBox="1"/>
          <p:nvPr/>
        </p:nvSpPr>
        <p:spPr>
          <a:xfrm>
            <a:off x="1885193" y="2061196"/>
            <a:ext cx="9859665" cy="3354765"/>
          </a:xfrm>
          <a:prstGeom prst="rect">
            <a:avLst/>
          </a:prstGeom>
          <a:noFill/>
        </p:spPr>
        <p:txBody>
          <a:bodyPr wrap="square" rtlCol="0">
            <a:spAutoFit/>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   </a:t>
            </a:r>
            <a:r>
              <a:rPr kumimoji="0" lang="vi-VN" sz="32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rPr>
              <a:t>Đến Tây Nguyên, từ xa nhìn vào các buôn làng, ta dễ nhận ra ngôi nhà rông có đôi mái dựng đứng, vươn cao lên trời như một cái lưỡi rìu lật ngược. Nước mưa đổ xuống chảy xuôi tuồn tuột. Buôn làng nào có mái nhà rộng càng cao, nhà càng to, hẳn là nơi đó dân đông, làm ăn được mùa, cuộc sống no ấm. </a:t>
            </a:r>
          </a:p>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sz="2000" b="0" i="0" u="none" strike="noStrike" kern="1200" cap="none" spc="0" normalizeH="0" baseline="0" noProof="0" dirty="0">
              <a:ln>
                <a:noFill/>
              </a:ln>
              <a:solidFill>
                <a:prstClr val="black"/>
              </a:solidFill>
              <a:effectLst/>
              <a:uLnTx/>
              <a:uFillTx/>
              <a:latin typeface="Calibri" panose="020F0502020204030204" pitchFamily="34" charset="0"/>
              <a:ea typeface="宋体" panose="02010600030101010101" pitchFamily="2" charset="-122"/>
              <a:cs typeface="+mn-cs"/>
            </a:endParaRPr>
          </a:p>
        </p:txBody>
      </p:sp>
    </p:spTree>
    <p:extLst>
      <p:ext uri="{BB962C8B-B14F-4D97-AF65-F5344CB8AC3E}">
        <p14:creationId xmlns:p14="http://schemas.microsoft.com/office/powerpoint/2010/main" val="660683897"/>
      </p:ext>
    </p:extLst>
  </p:cSld>
  <p:clrMapOvr>
    <a:masterClrMapping/>
  </p:clrMapOvr>
  <p:transition spd="slow" advTm="3000">
    <p:random/>
  </p:transition>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3E55867F-6B35-4D90-80F6-9CB72A04F475"/>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EOUV0cNwDEewAEAANoDAAAPAAAAbm9uZS9wbGF5ZXIueG1spZJPb9QwEMXPW6nfIfK9dpYKUa0cekDKiaJKC4jbyptME1PHDp4Ju/vtmfzZpFuQQOKQaPIy72fPs/X9sXHJT4hog8/EWqYiAV+E0voqE18+5zd34v799ZVunTlBTGyZCR88iKQELKJtiX2PhupMvBAkQ0XCL4+bI9pM1ETtRqnD4SAPtzLESr1J07X69vBxW9TQmBvrkYwvmLvs5VYkbbQhWjpl4l0qrq9WA/ICZ5F7fIXBdf3KKIvQqDYCgieIatz2bN3Q3838NMErOrWAgkdfDbPvTfH8EMrOAfbaSo9tWyDqCYO20rSx6zufYCwyMTbsGkA0FaB0vhJq9Ko/mPWTM1hPHLzA9ty22zuLNYsjfejeLerubBmyVxNHXYJ0M0wwnGLeOZeDoS5CKZIIPzrLVd5jv85HkK7FuJzn7h0+Wy/xULDGVW4KCvH0gR18JFOUco5ejtHLwdTbh+ITF49TnNsFMgezhKBratzbf86j7/6fOEp4Mp0jcV7B+hKOueW/BA2PQsAz9pqk1sl+tTOVd9ftmxdX40Iadzdl8R1FQiZWwNewNGTUos8w9Zqm1fg5JTTHotXv91JPRC5/AVBLAQIAABQAAgAIAEOUV0cNwDEewAEAANoDAAAPAAAAAAAAAAEAAAAAAAAAAABub25lL3BsYXllci54bWxQSwUGAAAAAAEAAQA9AAAA7QEAAAAA"/>
  <p:tag name="ISPRING_OUTPUT_FOLDER" val="C:\Users\Administrator\Desktop"/>
  <p:tag name="ISPRING_PRESENTATION_TITLE" val="学校幼儿教育PPT模板"/>
</p:tagLst>
</file>

<file path=ppt/theme/theme1.xml><?xml version="1.0" encoding="utf-8"?>
<a:theme xmlns:a="http://schemas.openxmlformats.org/drawingml/2006/main" name="www.33ppt.com">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etro">
      <a:fillStyleLst>
        <a:solidFill>
          <a:schemeClr val="phClr"/>
        </a:solidFill>
        <a:gradFill rotWithShape="1">
          <a:gsLst>
            <a:gs pos="0">
              <a:schemeClr val="phClr">
                <a:tint val="25000"/>
                <a:satMod val="125000"/>
              </a:schemeClr>
            </a:gs>
            <a:gs pos="40000">
              <a:schemeClr val="phClr">
                <a:tint val="55000"/>
                <a:satMod val="130000"/>
              </a:schemeClr>
            </a:gs>
            <a:gs pos="50000">
              <a:schemeClr val="phClr">
                <a:tint val="59000"/>
                <a:satMod val="130000"/>
              </a:schemeClr>
            </a:gs>
            <a:gs pos="65000">
              <a:schemeClr val="phClr">
                <a:tint val="55000"/>
                <a:satMod val="130000"/>
              </a:schemeClr>
            </a:gs>
            <a:gs pos="100000">
              <a:schemeClr val="phClr">
                <a:tint val="20000"/>
                <a:satMod val="125000"/>
              </a:schemeClr>
            </a:gs>
          </a:gsLst>
          <a:lin ang="5400000" scaled="0"/>
        </a:gradFill>
        <a:gradFill rotWithShape="1">
          <a:gsLst>
            <a:gs pos="0">
              <a:schemeClr val="phClr">
                <a:tint val="48000"/>
                <a:satMod val="138000"/>
              </a:schemeClr>
            </a:gs>
            <a:gs pos="25000">
              <a:schemeClr val="phClr">
                <a:tint val="85000"/>
              </a:schemeClr>
            </a:gs>
            <a:gs pos="40000">
              <a:schemeClr val="phClr">
                <a:tint val="92000"/>
              </a:schemeClr>
            </a:gs>
            <a:gs pos="50000">
              <a:schemeClr val="phClr">
                <a:tint val="93000"/>
              </a:schemeClr>
            </a:gs>
            <a:gs pos="60000">
              <a:schemeClr val="phClr">
                <a:tint val="92000"/>
              </a:schemeClr>
            </a:gs>
            <a:gs pos="75000">
              <a:schemeClr val="phClr">
                <a:tint val="83000"/>
                <a:satMod val="108000"/>
              </a:schemeClr>
            </a:gs>
            <a:gs pos="100000">
              <a:schemeClr val="phClr">
                <a:tint val="48000"/>
                <a:satMod val="150000"/>
              </a:schemeClr>
            </a:gs>
          </a:gsLst>
          <a:lin ang="5400000" scaled="0"/>
        </a:gradFill>
      </a:fillStyleLst>
      <a:lnStyleLst>
        <a:ln w="12000" cap="flat" cmpd="sng" algn="ctr">
          <a:solidFill>
            <a:schemeClr val="phClr"/>
          </a:solidFill>
          <a:prstDash val="solid"/>
        </a:ln>
        <a:ln w="19050" cap="flat" cmpd="sng" algn="ctr">
          <a:solidFill>
            <a:schemeClr val="phClr"/>
          </a:solidFill>
          <a:prstDash val="solid"/>
        </a:ln>
        <a:ln w="38100" cap="flat" cmpd="sng" algn="ctr">
          <a:solidFill>
            <a:schemeClr val="phClr"/>
          </a:solidFill>
          <a:prstDash val="solid"/>
        </a:ln>
      </a:lnStyleLst>
      <a:effectStyleLst>
        <a:effectStyle>
          <a:effectLst>
            <a:glow rad="63500">
              <a:schemeClr val="phClr">
                <a:alpha val="45000"/>
                <a:satMod val="120000"/>
              </a:schemeClr>
            </a:glow>
          </a:effectLst>
        </a:effectStyle>
        <a:effectStyle>
          <a:effectLst>
            <a:glow rad="63500">
              <a:schemeClr val="phClr">
                <a:alpha val="45000"/>
                <a:satMod val="120000"/>
              </a:schemeClr>
            </a:glow>
          </a:effectLst>
          <a:scene3d>
            <a:camera prst="orthographicFront" fov="0">
              <a:rot lat="0" lon="0" rev="0"/>
            </a:camera>
            <a:lightRig rig="brightRoom" dir="tl">
              <a:rot lat="0" lon="0" rev="8700000"/>
            </a:lightRig>
          </a:scene3d>
          <a:sp3d>
            <a:bevelT w="0" h="0"/>
            <a:contourClr>
              <a:schemeClr val="phClr">
                <a:tint val="70000"/>
              </a:schemeClr>
            </a:contourClr>
          </a:sp3d>
        </a:effectStyle>
        <a:effectStyle>
          <a:effectLst>
            <a:glow rad="101500">
              <a:schemeClr val="phClr">
                <a:alpha val="42000"/>
                <a:satMod val="120000"/>
              </a:schemeClr>
            </a:glow>
          </a:effectLst>
          <a:scene3d>
            <a:camera prst="orthographicFront" fov="0">
              <a:rot lat="0" lon="0" rev="0"/>
            </a:camera>
            <a:lightRig rig="glow" dir="t">
              <a:rot lat="0" lon="0" rev="4800000"/>
            </a:lightRig>
          </a:scene3d>
          <a:sp3d prstMaterial="powder">
            <a:bevelT w="50800" h="50800"/>
            <a:contourClr>
              <a:schemeClr val="phClr"/>
            </a:contourClr>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1397</Words>
  <Application>Microsoft Office PowerPoint</Application>
  <PresentationFormat>Custom</PresentationFormat>
  <Paragraphs>110</Paragraphs>
  <Slides>25</Slides>
  <Notes>23</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25</vt:i4>
      </vt:variant>
    </vt:vector>
  </HeadingPairs>
  <TitlesOfParts>
    <vt:vector size="36" baseType="lpstr">
      <vt:lpstr>#9Slide03 AmpleSoft Bold</vt:lpstr>
      <vt:lpstr>Arial</vt:lpstr>
      <vt:lpstr>Baloo 2 SemiBold</vt:lpstr>
      <vt:lpstr>Calibri</vt:lpstr>
      <vt:lpstr>Calibri Light</vt:lpstr>
      <vt:lpstr>Nunito Black</vt:lpstr>
      <vt:lpstr>OpenSans</vt:lpstr>
      <vt:lpstr>Times New Roman</vt:lpstr>
      <vt:lpstr>UTM Avo</vt:lpstr>
      <vt:lpstr>www.33ppt.com</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学校幼儿教育PPT模板</dc:title>
  <dc:subject>www.33ppt.com</dc:subject>
  <dc:creator/>
  <cp:keywords>www.33ppt.com</cp:keywords>
  <dc:description>www.33ppt.com</dc:description>
  <cp:lastModifiedBy/>
  <cp:revision>1</cp:revision>
  <dcterms:created xsi:type="dcterms:W3CDTF">2016-10-17T14:00:15Z</dcterms:created>
  <dcterms:modified xsi:type="dcterms:W3CDTF">2024-04-08T02:23:28Z</dcterms:modified>
  <cp:category>www.33ppt.com</cp:category>
</cp:coreProperties>
</file>