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88" r:id="rId5"/>
    <p:sldId id="290" r:id="rId6"/>
    <p:sldId id="310" r:id="rId7"/>
    <p:sldId id="325" r:id="rId8"/>
    <p:sldId id="313" r:id="rId9"/>
    <p:sldId id="300" r:id="rId10"/>
    <p:sldId id="321" r:id="rId11"/>
    <p:sldId id="322" r:id="rId12"/>
    <p:sldId id="320" r:id="rId13"/>
    <p:sldId id="323" r:id="rId14"/>
    <p:sldId id="314" r:id="rId15"/>
    <p:sldId id="315" r:id="rId16"/>
    <p:sldId id="316" r:id="rId17"/>
    <p:sldId id="317" r:id="rId18"/>
    <p:sldId id="318" r:id="rId19"/>
    <p:sldId id="319" r:id="rId2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5"/>
            <p14:sldId id="313"/>
            <p14:sldId id="300"/>
            <p14:sldId id="321"/>
            <p14:sldId id="322"/>
            <p14:sldId id="320"/>
            <p14:sldId id="32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>
        <p:scale>
          <a:sx n="100" d="100"/>
          <a:sy n="100" d="100"/>
        </p:scale>
        <p:origin x="-432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y2mate.com%20-%20Em%20&#417;i%20hay%20k&#7875;_gBckaNVNbYE_720p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7903" y="1022909"/>
            <a:ext cx="836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PHÒNG TRÁNH BỊ BẮT NẠT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4114"/>
            <a:ext cx="2018821" cy="830997"/>
            <a:chOff x="2855223" y="1663328"/>
            <a:chExt cx="3726451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9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="" xmlns:a16="http://schemas.microsoft.com/office/drawing/2014/main" id="{8772EA34-0459-43B9-A603-8753DB214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D71BBA-7887-43C8-B4C7-CAC233F0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44" t="11079" r="26755" b="65990"/>
          <a:stretch/>
        </p:blipFill>
        <p:spPr>
          <a:xfrm>
            <a:off x="463826" y="1361248"/>
            <a:ext cx="2451652" cy="3197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CB266E-6522-4A55-8B8E-DB39F3C49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6" t="32722" r="50000" b="44090"/>
          <a:stretch/>
        </p:blipFill>
        <p:spPr>
          <a:xfrm>
            <a:off x="3207026" y="1361248"/>
            <a:ext cx="2835965" cy="3078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1C01A9-A3D6-4966-A395-E8E2716C1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32" t="32979" r="9683" b="44606"/>
          <a:stretch/>
        </p:blipFill>
        <p:spPr>
          <a:xfrm>
            <a:off x="6334539" y="1550504"/>
            <a:ext cx="2345635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1097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3598" y="1509921"/>
            <a:ext cx="845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338" y="2195821"/>
            <a:ext cx="8939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3339" y="2858684"/>
            <a:ext cx="88454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nhiệm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=""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103" y="359856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579339D-E4B6-4ECE-B633-8D2FB3EA934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117" y="430863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911.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E5071F3-7B05-429A-A5A8-D9A283E09E5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4568" y="1381686"/>
            <a:ext cx="3213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F4D384-409C-48C9-84AD-AE0248F3B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29" t="62355" r="44015" b="7396"/>
          <a:stretch/>
        </p:blipFill>
        <p:spPr>
          <a:xfrm>
            <a:off x="533625" y="2078178"/>
            <a:ext cx="3451522" cy="2568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677516-1C11-40D7-9EDE-AF6F1C6BE701}"/>
              </a:ext>
            </a:extLst>
          </p:cNvPr>
          <p:cNvSpPr/>
          <p:nvPr/>
        </p:nvSpPr>
        <p:spPr>
          <a:xfrm>
            <a:off x="2838734" y="2825087"/>
            <a:ext cx="1146413" cy="1633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439C8D-38CD-4CEE-A264-BDC4C780B48D}"/>
              </a:ext>
            </a:extLst>
          </p:cNvPr>
          <p:cNvSpPr/>
          <p:nvPr/>
        </p:nvSpPr>
        <p:spPr>
          <a:xfrm>
            <a:off x="2607170" y="2713370"/>
            <a:ext cx="1487158" cy="193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6">
            <a:extLst>
              <a:ext uri="{FF2B5EF4-FFF2-40B4-BE49-F238E27FC236}">
                <a16:creationId xmlns="" xmlns:a16="http://schemas.microsoft.com/office/drawing/2014/main" id="{94402A65-155A-4CEA-A2CE-ED227AFC508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8593" y="1381686"/>
            <a:ext cx="3073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FE31AC-EE88-4FDF-831E-EF6D4719BE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76" t="72193" r="14464" b="7493"/>
          <a:stretch/>
        </p:blipFill>
        <p:spPr>
          <a:xfrm>
            <a:off x="5049674" y="2078178"/>
            <a:ext cx="3510210" cy="25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3132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775" y="2057536"/>
            <a:ext cx="79438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ép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buộc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hãy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49" y="218463"/>
            <a:ext cx="3148875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xmlns="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5134" y="2851336"/>
            <a:ext cx="505372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=""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Em ơi hay kể_gBckaNVNbYE_72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14549" y="676275"/>
            <a:ext cx="5457825" cy="40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5345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042" y="761140"/>
            <a:ext cx="7729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28D79EED-4026-443A-AE3C-A239AD56CAF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2921" y="1921217"/>
            <a:ext cx="8138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50EF903-2FCA-4B37-B8B1-5A81AAE6578F}"/>
              </a:ext>
            </a:extLst>
          </p:cNvPr>
          <p:cNvGrpSpPr/>
          <p:nvPr/>
        </p:nvGrpSpPr>
        <p:grpSpPr>
          <a:xfrm>
            <a:off x="410818" y="569843"/>
            <a:ext cx="8269358" cy="4174435"/>
            <a:chOff x="2265285" y="1229256"/>
            <a:chExt cx="5212795" cy="3545107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DF4056F-AB0B-4A86-AAAE-B5B938D88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22" t="28941" r="47669" b="44186"/>
            <a:stretch/>
          </p:blipFill>
          <p:spPr>
            <a:xfrm>
              <a:off x="2265285" y="1244181"/>
              <a:ext cx="2402957" cy="15993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CE6B03F-2010-4F4A-A752-FA17FFFB3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586" t="24190" r="9785" b="45143"/>
            <a:stretch/>
          </p:blipFill>
          <p:spPr>
            <a:xfrm>
              <a:off x="4771437" y="1229256"/>
              <a:ext cx="2706643" cy="1645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7AB47682-8507-4504-B7D1-5F55BC3BF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162" t="54857" r="52791" b="14476"/>
            <a:stretch/>
          </p:blipFill>
          <p:spPr>
            <a:xfrm>
              <a:off x="2265285" y="3047999"/>
              <a:ext cx="2402957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5C47780-E697-47AB-9B73-E8F5C418C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377" t="54857" r="8327" b="14476"/>
            <a:stretch/>
          </p:blipFill>
          <p:spPr>
            <a:xfrm>
              <a:off x="4771437" y="3047999"/>
              <a:ext cx="2706643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2" name="Hình ảnh 19">
            <a:extLst>
              <a:ext uri="{FF2B5EF4-FFF2-40B4-BE49-F238E27FC236}">
                <a16:creationId xmlns="" xmlns:a16="http://schemas.microsoft.com/office/drawing/2014/main" id="{AFCA09F0-D32C-428D-AFDF-DB475C454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130131" y="6630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2188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D6384C-9C12-4497-826A-4DB59DE0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77" t="54857" r="8327" b="14476"/>
          <a:stretch/>
        </p:blipFill>
        <p:spPr>
          <a:xfrm>
            <a:off x="4814853" y="1669774"/>
            <a:ext cx="3415583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6384F2-4EE2-4B56-9718-D265C8C1A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2" t="28941" r="47669" b="44186"/>
          <a:stretch/>
        </p:blipFill>
        <p:spPr>
          <a:xfrm>
            <a:off x="1000317" y="1669774"/>
            <a:ext cx="3194611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33EFA448-3DDF-4BE1-8EA3-7365B4BDA71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665" y="85552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="" xmlns:a16="http://schemas.microsoft.com/office/drawing/2014/main" id="{FEEF3E4D-B652-4AE7-8B22-5C6EA6437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262653" y="23951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15B559C-B3CB-426E-AC9F-9E1BEB85874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5220" y="1417588"/>
            <a:ext cx="80482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đuổi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trấn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cặp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tiền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chế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giễu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phê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5367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="" xmlns:a16="http://schemas.microsoft.com/office/drawing/2014/main" id="{A9B43B2D-577A-4FE3-9437-698B16BB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9D409A6-95FD-4D94-AD08-F5EFAB166FB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321" y="1692617"/>
            <a:ext cx="7630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="" xmlns:a16="http://schemas.microsoft.com/office/drawing/2014/main" id="{E50E6126-8F5F-4821-AF91-3EB12E6D4163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="" xmlns:a16="http://schemas.microsoft.com/office/drawing/2014/main" id="{A712D5CF-E28B-4434-8869-9D2FA5C337B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4131" y="59785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088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237</Words>
  <Application>Microsoft Office PowerPoint</Application>
  <PresentationFormat>On-screen Show (16:9)</PresentationFormat>
  <Paragraphs>39</Paragraphs>
  <Slides>16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Thi Xuan Van</dc:creator>
  <cp:lastModifiedBy>admin</cp:lastModifiedBy>
  <cp:revision>52</cp:revision>
  <dcterms:created xsi:type="dcterms:W3CDTF">2017-03-04T06:55:50Z</dcterms:created>
  <dcterms:modified xsi:type="dcterms:W3CDTF">2020-08-20T14:52:41Z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