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38"/>
    <p:restoredTop sz="94649"/>
  </p:normalViewPr>
  <p:slideViewPr>
    <p:cSldViewPr snapToGrid="0" snapToObjects="1">
      <p:cViewPr varScale="1">
        <p:scale>
          <a:sx n="81" d="100"/>
          <a:sy n="81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1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67396" y="195793"/>
            <a:ext cx="8976603" cy="18023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/>
        </p:blipFill>
        <p:spPr>
          <a:xfrm>
            <a:off x="83698" y="1860022"/>
            <a:ext cx="8976603" cy="279918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8358141" y="43393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8350794" y="4508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59532 0.4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7969 0.4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70" y="-366394"/>
            <a:ext cx="7886700" cy="1325563"/>
          </a:xfrm>
        </p:spPr>
        <p:txBody>
          <a:bodyPr/>
          <a:lstStyle/>
          <a:p>
            <a:endParaRPr lang="en-US" sz="480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/>
        </p:blipFill>
        <p:spPr>
          <a:xfrm>
            <a:off x="45720" y="800352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/>
        </p:blipFill>
        <p:spPr>
          <a:xfrm>
            <a:off x="1142748" y="1901825"/>
            <a:ext cx="7269738" cy="3843655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8489010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un 9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750570" y="880745"/>
            <a:ext cx="5208270" cy="95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a) Bạn  nào   cao nhất?</a:t>
            </a:r>
          </a:p>
          <a:p>
            <a:r>
              <a:rPr lang="vi-VN" sz="3200" dirty="0">
                <a:solidFill>
                  <a:schemeClr val="tx1"/>
                </a:solidFill>
              </a:rPr>
              <a:t>b) Bạn nào thấp nhất?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926465"/>
            <a:ext cx="1219200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1400493"/>
            <a:ext cx="758734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64797" y="515112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64797" y="5146144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55 L 0.00121 -0.45532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73628 0.8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3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3 L -0.00573 -0.318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57292 0.80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40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/>
        </p:blipFill>
        <p:spPr>
          <a:xfrm>
            <a:off x="472439" y="365126"/>
            <a:ext cx="7528561" cy="5487978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8240" y="5745480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Hươu cao cổ cao hơn.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59774 0.38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190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818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8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240" y="5613636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Thước dài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14948 0.5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/>
        </p:blipFill>
        <p:spPr>
          <a:xfrm>
            <a:off x="1055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/>
        </p:blipFill>
        <p:spPr>
          <a:xfrm>
            <a:off x="228598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6549690" y="2825320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316452" y="2825317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966292" y="2825318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8616132" y="2825317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03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32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2386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2274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/>
        </p:blipFill>
        <p:spPr>
          <a:xfrm>
            <a:off x="259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/>
        </p:blipFill>
        <p:spPr>
          <a:xfrm>
            <a:off x="628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/>
        </p:blipFill>
        <p:spPr>
          <a:xfrm>
            <a:off x="2777490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/>
        </p:blipFill>
        <p:spPr>
          <a:xfrm>
            <a:off x="7593330" y="3414554"/>
            <a:ext cx="10813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68776" r="34195" b="20379"/>
          <a:stretch/>
        </p:blipFill>
        <p:spPr>
          <a:xfrm>
            <a:off x="2756647" y="1627093"/>
            <a:ext cx="3523130" cy="14926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5899" r="66294" b="11815"/>
          <a:stretch/>
        </p:blipFill>
        <p:spPr>
          <a:xfrm>
            <a:off x="628650" y="3953435"/>
            <a:ext cx="2148840" cy="3145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6068" r="21551" b="10805"/>
          <a:stretch/>
        </p:blipFill>
        <p:spPr>
          <a:xfrm>
            <a:off x="2777490" y="3778624"/>
            <a:ext cx="4617721" cy="4303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5907" r="9624" b="11552"/>
          <a:stretch/>
        </p:blipFill>
        <p:spPr>
          <a:xfrm>
            <a:off x="7593330" y="3939988"/>
            <a:ext cx="10813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0348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982 L 0.00104 -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4306 L -0.37465 -0.28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47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Ngoc Yen</cp:lastModifiedBy>
  <cp:revision>16</cp:revision>
  <dcterms:created xsi:type="dcterms:W3CDTF">2020-08-16T14:20:14Z</dcterms:created>
  <dcterms:modified xsi:type="dcterms:W3CDTF">2020-09-13T08:27:46Z</dcterms:modified>
</cp:coreProperties>
</file>