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Nhặt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rơi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trả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lại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đánh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mất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43000"/>
            <a:ext cx="847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1084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3" y="1710546"/>
            <a:ext cx="5472113" cy="4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36220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B698B1-F39A-49E0-8C78-2A37E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972"/>
            <a:ext cx="5176838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97" y="1165889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5" y="2447419"/>
            <a:ext cx="6977063" cy="2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169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20</cp:revision>
  <dcterms:created xsi:type="dcterms:W3CDTF">2006-08-16T00:00:00Z</dcterms:created>
  <dcterms:modified xsi:type="dcterms:W3CDTF">2020-08-16T12:40:51Z</dcterms:modified>
</cp:coreProperties>
</file>