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438" r:id="rId2"/>
    <p:sldId id="257" r:id="rId3"/>
    <p:sldId id="261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29AC5-9F1C-4F88-B548-6DE93D30291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6613C-FEA2-4B18-B719-DAFE27C3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2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8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37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4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4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0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0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8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8" name="图片 3" descr="4">
            <a:extLst>
              <a:ext uri="{FF2B5EF4-FFF2-40B4-BE49-F238E27FC236}">
                <a16:creationId xmlns:a16="http://schemas.microsoft.com/office/drawing/2014/main" id="{A56E9D82-56BE-A12B-030E-3E762394A1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56B00B-9C6B-3837-752F-AAB065433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077" y="1905602"/>
            <a:ext cx="4749196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547244-EB56-FBD8-3181-6565A17933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7575" y="1264491"/>
            <a:ext cx="4600819" cy="905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45C8D-1FEA-465F-7244-DB20B2F82B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7249" y="2471865"/>
            <a:ext cx="8602202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1599F4-2BCF-9231-BE59-5084D13FB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501" y="1848452"/>
            <a:ext cx="579779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882534" y="629587"/>
            <a:ext cx="10828969" cy="769441"/>
            <a:chOff x="890133" y="539870"/>
            <a:chExt cx="10828969" cy="769441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2800" dirty="0"/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>
                    <a:solidFill>
                      <a:schemeClr val="bg1"/>
                    </a:solidFill>
                    <a:latin typeface="iCiel Pony" panose="02000000000000000000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  <a:latin typeface="iCiel Pony" panose="02000000000000000000" pitchFamily="2" charset="0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lang="en-US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8C579CE-C56F-9997-0C84-39093783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543050"/>
            <a:ext cx="110490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</Words>
  <Application>Microsoft Office PowerPoint</Application>
  <PresentationFormat>Widescreen</PresentationFormat>
  <Paragraphs>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等线</vt:lpstr>
      <vt:lpstr>iCiel Pony</vt:lpstr>
      <vt:lpstr>思源黑体 CN Bold</vt:lpstr>
      <vt:lpstr>思源黑体 CN Light</vt:lpstr>
      <vt:lpstr>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23</cp:revision>
  <dcterms:created xsi:type="dcterms:W3CDTF">2024-06-27T10:32:57Z</dcterms:created>
  <dcterms:modified xsi:type="dcterms:W3CDTF">2024-10-02T08:18:54Z</dcterms:modified>
</cp:coreProperties>
</file>