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59" r:id="rId2"/>
    <p:sldId id="376" r:id="rId3"/>
    <p:sldId id="3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0D22F-A12F-4CE9-8937-CEF07F469A1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DCC58-2298-4C57-A6F6-375B6CD7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Vậy cách lặp từ như vậy, ta gọi đó là biện pháp tu từ gì thì hôm nay lớp mình tìm hiểu qua bài học hôm nay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DCC58-2298-4C57-A6F6-375B6CD7E0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8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8942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9507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9470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743E52-4CFC-F2F9-3822-3A64B1D4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A8DBA1-50E8-5702-98AC-9AEFA2301544}"/>
              </a:ext>
            </a:extLst>
          </p:cNvPr>
          <p:cNvSpPr/>
          <p:nvPr userDrawn="1"/>
        </p:nvSpPr>
        <p:spPr>
          <a:xfrm>
            <a:off x="298174" y="188843"/>
            <a:ext cx="11459438" cy="632810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0687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F128EA7-A07B-D5F5-A5C9-2F9706B837F6}"/>
              </a:ext>
            </a:extLst>
          </p:cNvPr>
          <p:cNvGrpSpPr/>
          <p:nvPr/>
        </p:nvGrpSpPr>
        <p:grpSpPr>
          <a:xfrm>
            <a:off x="1924329" y="960120"/>
            <a:ext cx="8404300" cy="4922520"/>
            <a:chOff x="1924329" y="960120"/>
            <a:chExt cx="8404300" cy="49225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924329" y="2133600"/>
              <a:ext cx="8404300" cy="37490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522156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8AC07EB-3ECC-6D49-AFC6-E39B2BEE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8" y="2839400"/>
            <a:ext cx="5237573" cy="52375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82A8-6C3C-3A46-1407-D6923232F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2" y="4411212"/>
            <a:ext cx="4139802" cy="256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D99A4-F096-6F59-0912-A1215EF74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61" y="2107955"/>
            <a:ext cx="10120237" cy="443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9500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AFB57A-944E-B4C9-15BF-3B18F4B402DE}"/>
              </a:ext>
            </a:extLst>
          </p:cNvPr>
          <p:cNvGrpSpPr/>
          <p:nvPr/>
        </p:nvGrpSpPr>
        <p:grpSpPr>
          <a:xfrm>
            <a:off x="3921817" y="0"/>
            <a:ext cx="7070033" cy="3964883"/>
            <a:chOff x="4312101" y="545951"/>
            <a:chExt cx="5774633" cy="577463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60215D5D-F92C-3DF3-5DE8-B5314088E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101" y="545951"/>
              <a:ext cx="5774633" cy="577463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03AD19-B78D-107B-1CC1-524E82DE985E}"/>
                </a:ext>
              </a:extLst>
            </p:cNvPr>
            <p:cNvSpPr txBox="1"/>
            <p:nvPr/>
          </p:nvSpPr>
          <p:spPr>
            <a:xfrm>
              <a:off x="5018014" y="2174428"/>
              <a:ext cx="4368538" cy="336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vi-VN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ừ nào được lặp lại nhiều lần trong bài hát?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7814F2-2004-4C38-027F-C002E283B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495300" y="687617"/>
            <a:ext cx="4191000" cy="59936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B0C8C2-3D0F-DA74-D3B4-00DEAC1E12C6}"/>
              </a:ext>
            </a:extLst>
          </p:cNvPr>
          <p:cNvGrpSpPr/>
          <p:nvPr/>
        </p:nvGrpSpPr>
        <p:grpSpPr>
          <a:xfrm>
            <a:off x="6534906" y="4084742"/>
            <a:ext cx="2694820" cy="785553"/>
            <a:chOff x="3829805" y="5503967"/>
            <a:chExt cx="4350808" cy="785553"/>
          </a:xfrm>
        </p:grpSpPr>
        <p:sp>
          <p:nvSpPr>
            <p:cNvPr id="11" name="矩形: 圆角 7">
              <a:extLst>
                <a:ext uri="{FF2B5EF4-FFF2-40B4-BE49-F238E27FC236}">
                  <a16:creationId xmlns:a16="http://schemas.microsoft.com/office/drawing/2014/main" id="{5B0AEF56-C116-5330-D5F8-5A4FB83B7A8C}"/>
                </a:ext>
              </a:extLst>
            </p:cNvPr>
            <p:cNvSpPr/>
            <p:nvPr/>
          </p:nvSpPr>
          <p:spPr>
            <a:xfrm>
              <a:off x="3829805" y="5503967"/>
              <a:ext cx="4350808" cy="785553"/>
            </a:xfrm>
            <a:prstGeom prst="roundRect">
              <a:avLst/>
            </a:prstGeom>
            <a:solidFill>
              <a:srgbClr val="FFFBF7"/>
            </a:solidFill>
            <a:ln w="38100">
              <a:solidFill>
                <a:srgbClr val="FD9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#9Slide07 Cadena" panose="02000503000000020004" pitchFamily="2" charset="0"/>
                <a:ea typeface="阿里妈妈刀隶体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16A50E-8102-1843-6C2F-30E1192B1FCB}"/>
                </a:ext>
              </a:extLst>
            </p:cNvPr>
            <p:cNvSpPr txBox="1"/>
            <p:nvPr/>
          </p:nvSpPr>
          <p:spPr>
            <a:xfrm>
              <a:off x="4253570" y="5558101"/>
              <a:ext cx="3788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840B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Quê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D840B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840B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hương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D840B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187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AAD07A-F75B-6B59-18BD-13DC7547EC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2" y="-933595"/>
            <a:ext cx="4513611" cy="45136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4839120-64DA-3CB7-7266-B7DD45CAA8BC}"/>
              </a:ext>
            </a:extLst>
          </p:cNvPr>
          <p:cNvGrpSpPr/>
          <p:nvPr/>
        </p:nvGrpSpPr>
        <p:grpSpPr>
          <a:xfrm>
            <a:off x="1823463" y="705455"/>
            <a:ext cx="9652351" cy="4702766"/>
            <a:chOff x="1055370" y="960120"/>
            <a:chExt cx="10211753" cy="46939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055370" y="2133600"/>
              <a:ext cx="10211753" cy="35204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614379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TIẾNG VIỆT</a:t>
                </a: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DFF2CD9-6DD3-9D9E-93F6-CA3BEC667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3" y="1710587"/>
            <a:ext cx="3799305" cy="37993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2264A0-9DBF-10FA-C1FB-01238ECAF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4236428"/>
            <a:ext cx="2996613" cy="25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1AB2-3366-D44A-1C81-26A1D920F4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5" y="-82817"/>
            <a:ext cx="1406027" cy="1406027"/>
          </a:xfrm>
          <a:prstGeom prst="rect">
            <a:avLst/>
          </a:prstGeom>
        </p:spPr>
      </p:pic>
      <p:pic>
        <p:nvPicPr>
          <p:cNvPr id="6" name="Picture 5" descr="A white text with pink and yellow border&#10;&#10;Description automatically generated">
            <a:extLst>
              <a:ext uri="{FF2B5EF4-FFF2-40B4-BE49-F238E27FC236}">
                <a16:creationId xmlns:a16="http://schemas.microsoft.com/office/drawing/2014/main" id="{0058F069-9BEE-B8EA-05B4-E2DC721911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9" y="2362200"/>
            <a:ext cx="7723948" cy="2609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F175A-860B-4354-2D20-2EA169B9FA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845564" y="137086"/>
            <a:ext cx="3023878" cy="1707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4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40352 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47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#9Slide07 Cadena</vt:lpstr>
      <vt:lpstr>Arial</vt:lpstr>
      <vt:lpstr>Calibri</vt:lpstr>
      <vt:lpstr>Cambria</vt:lpstr>
      <vt:lpstr>Vogue-ExtraBold</vt:lpstr>
      <vt:lpstr>阿里妈妈刀隶体</vt:lpstr>
      <vt:lpstr>阿里巴巴普惠体</vt:lpstr>
      <vt:lpstr>Office 主题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2024-07-29T06:54:03Z</dcterms:created>
  <dcterms:modified xsi:type="dcterms:W3CDTF">2024-12-01T14:57:39Z</dcterms:modified>
</cp:coreProperties>
</file>