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65" r:id="rId2"/>
    <p:sldId id="257" r:id="rId3"/>
    <p:sldId id="260" r:id="rId4"/>
    <p:sldId id="264" r:id="rId5"/>
    <p:sldId id="266" r:id="rId6"/>
    <p:sldId id="267" r:id="rId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0000FF"/>
    <a:srgbClr val="F084E1"/>
    <a:srgbClr val="9D138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38" d="100"/>
          <a:sy n="38" d="100"/>
        </p:scale>
        <p:origin x="-1398"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Freeform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cs typeface="+mn-cs"/>
            </a:endParaRPr>
          </a:p>
        </p:txBody>
      </p:sp>
      <p:sp>
        <p:nvSpPr>
          <p:cNvPr id="5" name="Freeform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cs typeface="+mn-cs"/>
            </a:endParaRPr>
          </a:p>
        </p:txBody>
      </p:sp>
      <p:sp>
        <p:nvSpPr>
          <p:cNvPr id="9" name="Title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6" name="Date Placeholder 29"/>
          <p:cNvSpPr>
            <a:spLocks noGrp="1"/>
          </p:cNvSpPr>
          <p:nvPr>
            <p:ph type="dt" sz="half" idx="10"/>
          </p:nvPr>
        </p:nvSpPr>
        <p:spPr/>
        <p:txBody>
          <a:bodyPr/>
          <a:lstStyle>
            <a:lvl1pPr>
              <a:defRPr/>
            </a:lvl1pPr>
          </a:lstStyle>
          <a:p>
            <a:pPr>
              <a:defRPr/>
            </a:pPr>
            <a:fld id="{DA96D96E-9AD4-4337-B44B-16B91729D1AD}" type="datetimeFigureOut">
              <a:rPr lang="en-US"/>
              <a:pPr>
                <a:defRPr/>
              </a:pPr>
              <a:t>6/30/2016</a:t>
            </a:fld>
            <a:endParaRPr lang="en-US"/>
          </a:p>
        </p:txBody>
      </p:sp>
      <p:sp>
        <p:nvSpPr>
          <p:cNvPr id="7" name="Footer Placeholder 18"/>
          <p:cNvSpPr>
            <a:spLocks noGrp="1"/>
          </p:cNvSpPr>
          <p:nvPr>
            <p:ph type="ftr" sz="quarter" idx="11"/>
          </p:nvPr>
        </p:nvSpPr>
        <p:spPr/>
        <p:txBody>
          <a:bodyPr/>
          <a:lstStyle>
            <a:lvl1pPr>
              <a:defRPr/>
            </a:lvl1pPr>
          </a:lstStyle>
          <a:p>
            <a:pPr>
              <a:defRPr/>
            </a:pPr>
            <a:endParaRPr lang="en-US"/>
          </a:p>
        </p:txBody>
      </p:sp>
      <p:sp>
        <p:nvSpPr>
          <p:cNvPr id="8" name="Slide Number Placeholder 26"/>
          <p:cNvSpPr>
            <a:spLocks noGrp="1"/>
          </p:cNvSpPr>
          <p:nvPr>
            <p:ph type="sldNum" sz="quarter" idx="12"/>
          </p:nvPr>
        </p:nvSpPr>
        <p:spPr/>
        <p:txBody>
          <a:bodyPr/>
          <a:lstStyle>
            <a:lvl1pPr>
              <a:defRPr/>
            </a:lvl1pPr>
          </a:lstStyle>
          <a:p>
            <a:pPr>
              <a:defRPr/>
            </a:pPr>
            <a:fld id="{AC3345A7-EF99-4ACA-8CAF-DA72F8C4F0D7}"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9F10FEDD-402D-4FA9-B5FE-CA9FD5F687EB}" type="datetimeFigureOut">
              <a:rPr lang="en-US"/>
              <a:pPr>
                <a:defRPr/>
              </a:pPr>
              <a:t>6/30/2016</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282E00C-93F1-46EB-B2E9-2F758E90984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4A805215-286A-4137-BB29-DB8E32526EC5}" type="datetimeFigureOut">
              <a:rPr lang="en-US"/>
              <a:pPr>
                <a:defRPr/>
              </a:pPr>
              <a:t>6/30/2016</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73B57EDD-9656-405F-8BA9-05D11A8554F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CB7EFD14-90A2-4DEC-8F66-982BE86C85E0}" type="datetimeFigureOut">
              <a:rPr lang="en-US"/>
              <a:pPr>
                <a:defRPr/>
              </a:pPr>
              <a:t>6/30/2016</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EB55CE2B-8746-4298-8F46-AA4E6685C40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Freeform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cs typeface="+mn-cs"/>
            </a:endParaRPr>
          </a:p>
        </p:txBody>
      </p:sp>
      <p:sp>
        <p:nvSpPr>
          <p:cNvPr id="5" name="Freeform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A89790B7-630F-400D-A9BB-7EFA99010C9A}" type="datetimeFigureOut">
              <a:rPr lang="en-US"/>
              <a:pPr>
                <a:defRPr/>
              </a:pPr>
              <a:t>6/30/2016</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0C3FF541-9549-4D9B-A65E-9B06F251AF23}"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5FB6EB35-51DF-4224-8FB9-DEF9C5E14F08}" type="datetimeFigureOut">
              <a:rPr lang="en-US"/>
              <a:pPr>
                <a:defRPr/>
              </a:pPr>
              <a:t>6/30/2016</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5BFE39A1-178A-44E8-9230-FAD96E5D063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21F9390E-2A9B-4F64-9960-73971932B766}" type="datetimeFigureOut">
              <a:rPr lang="en-US"/>
              <a:pPr>
                <a:defRPr/>
              </a:pPr>
              <a:t>6/30/2016</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120611EC-180C-43DB-B6BE-3FD40FD6373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lstStyle>
            <a:lvl1pPr algn="l">
              <a:defRPr sz="4600"/>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39C52B74-1B89-460C-A64A-708F19AF7852}" type="datetimeFigureOut">
              <a:rPr lang="en-US"/>
              <a:pPr>
                <a:defRPr/>
              </a:pPr>
              <a:t>6/30/2016</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39CA5B26-5034-4C23-92D5-F4BF8E9EADD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BD3E2170-7838-4E95-B5D5-C35DE857669B}" type="datetimeFigureOut">
              <a:rPr lang="en-US"/>
              <a:pPr>
                <a:defRPr/>
              </a:pPr>
              <a:t>6/30/2016</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96ACE348-F546-4701-805A-167447248C6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5B8AC84A-4B6C-4DA7-BB93-AD5B57B24083}" type="datetimeFigureOut">
              <a:rPr lang="en-US"/>
              <a:pPr>
                <a:defRPr/>
              </a:pPr>
              <a:t>6/30/2016</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156575" y="6421438"/>
            <a:ext cx="762000" cy="365125"/>
          </a:xfrm>
        </p:spPr>
        <p:txBody>
          <a:bodyPr/>
          <a:lstStyle>
            <a:lvl1pPr>
              <a:defRPr/>
            </a:lvl1pPr>
          </a:lstStyle>
          <a:p>
            <a:pPr>
              <a:defRPr/>
            </a:pPr>
            <a:fld id="{4535FCB3-E739-4836-9538-CC7B1DB2F71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020E1D8-E1F1-43FB-A1E9-AAE1B8D533B9}" type="datetimeFigureOut">
              <a:rPr lang="en-US"/>
              <a:pPr>
                <a:defRPr/>
              </a:pPr>
              <a:t>6/30/2016</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FE278DFC-2DB3-40DE-B6D4-4156D27628B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cs typeface="+mn-cs"/>
            </a:endParaRPr>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cs typeface="+mn-cs"/>
            </a:endParaRPr>
          </a:p>
        </p:txBody>
      </p:sp>
      <p:sp>
        <p:nvSpPr>
          <p:cNvPr id="1028" name="Title Placeholder 8"/>
          <p:cNvSpPr>
            <a:spLocks noGrp="1"/>
          </p:cNvSpPr>
          <p:nvPr>
            <p:ph type="title"/>
          </p:nvPr>
        </p:nvSpPr>
        <p:spPr bwMode="auto">
          <a:xfrm>
            <a:off x="457200" y="274638"/>
            <a:ext cx="7467600" cy="11430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600200"/>
            <a:ext cx="7467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421438"/>
            <a:ext cx="2133600" cy="365125"/>
          </a:xfrm>
          <a:prstGeom prst="rect">
            <a:avLst/>
          </a:prstGeom>
        </p:spPr>
        <p:txBody>
          <a:bodyPr vert="horz" bIns="0" anchor="b"/>
          <a:lstStyle>
            <a:lvl1pPr algn="l" eaLnBrk="1" fontAlgn="auto" latinLnBrk="0" hangingPunct="1">
              <a:spcBef>
                <a:spcPts val="0"/>
              </a:spcBef>
              <a:spcAft>
                <a:spcPts val="0"/>
              </a:spcAft>
              <a:defRPr kumimoji="0" sz="1000">
                <a:solidFill>
                  <a:schemeClr val="tx2">
                    <a:shade val="50000"/>
                  </a:schemeClr>
                </a:solidFill>
                <a:latin typeface="+mn-lt"/>
                <a:cs typeface="+mn-cs"/>
              </a:defRPr>
            </a:lvl1pPr>
          </a:lstStyle>
          <a:p>
            <a:pPr>
              <a:defRPr/>
            </a:pPr>
            <a:fld id="{259FA1EC-5D54-42DA-8FC9-0CDC78D090FD}" type="datetimeFigureOut">
              <a:rPr lang="en-US"/>
              <a:pPr>
                <a:defRPr/>
              </a:pPr>
              <a:t>6/30/2016</a:t>
            </a:fld>
            <a:endParaRPr lang="en-US"/>
          </a:p>
        </p:txBody>
      </p:sp>
      <p:sp>
        <p:nvSpPr>
          <p:cNvPr id="22" name="Footer Placeholder 21"/>
          <p:cNvSpPr>
            <a:spLocks noGrp="1"/>
          </p:cNvSpPr>
          <p:nvPr>
            <p:ph type="ftr" sz="quarter" idx="3"/>
          </p:nvPr>
        </p:nvSpPr>
        <p:spPr>
          <a:xfrm>
            <a:off x="3124200" y="6421438"/>
            <a:ext cx="2895600" cy="365125"/>
          </a:xfrm>
          <a:prstGeom prst="rect">
            <a:avLst/>
          </a:prstGeom>
        </p:spPr>
        <p:txBody>
          <a:bodyPr vert="horz" lIns="0" rIns="0" bIns="0" anchor="b"/>
          <a:lstStyle>
            <a:lvl1pPr algn="ctr" eaLnBrk="1" fontAlgn="auto" latinLnBrk="0" hangingPunct="1">
              <a:spcBef>
                <a:spcPts val="0"/>
              </a:spcBef>
              <a:spcAft>
                <a:spcPts val="0"/>
              </a:spcAft>
              <a:defRPr kumimoji="0" sz="1000">
                <a:solidFill>
                  <a:schemeClr val="tx2">
                    <a:shade val="50000"/>
                  </a:schemeClr>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8153400" y="6421438"/>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000">
                <a:solidFill>
                  <a:schemeClr val="tx2">
                    <a:shade val="50000"/>
                  </a:schemeClr>
                </a:solidFill>
                <a:latin typeface="+mn-lt"/>
                <a:cs typeface="+mn-cs"/>
              </a:defRPr>
            </a:lvl1pPr>
          </a:lstStyle>
          <a:p>
            <a:pPr>
              <a:defRPr/>
            </a:pPr>
            <a:fld id="{7AB840F9-5648-4BE3-BC05-AB6EDFB0DBFC}"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761" r:id="rId1"/>
    <p:sldLayoutId id="2147483755" r:id="rId2"/>
    <p:sldLayoutId id="2147483762" r:id="rId3"/>
    <p:sldLayoutId id="2147483756" r:id="rId4"/>
    <p:sldLayoutId id="2147483763" r:id="rId5"/>
    <p:sldLayoutId id="2147483757" r:id="rId6"/>
    <p:sldLayoutId id="2147483758" r:id="rId7"/>
    <p:sldLayoutId id="2147483764" r:id="rId8"/>
    <p:sldLayoutId id="2147483765" r:id="rId9"/>
    <p:sldLayoutId id="2147483759" r:id="rId10"/>
    <p:sldLayoutId id="2147483760" r:id="rId11"/>
  </p:sldLayoutIdLst>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audio" Target="file:///D:\GIAOAN\GIAO%20AN%205\Dau%20gach%20ngang\Download%20free%20ringtones%20for%20your%20mobile%20phone%20_%20Zedge.mp3"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audio" Target="../media/audio2.wav"/><Relationship Id="rId7" Type="http://schemas.openxmlformats.org/officeDocument/2006/relationships/image" Target="../media/image5.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3.jpeg"/><Relationship Id="rId4" Type="http://schemas.openxmlformats.org/officeDocument/2006/relationships/audio" Target="../media/audio3.wav"/></Relationships>
</file>

<file path=ppt/slides/_rels/slide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audio" Target="../media/audio2.wav"/><Relationship Id="rId7" Type="http://schemas.openxmlformats.org/officeDocument/2006/relationships/image" Target="../media/image5.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3.jpeg"/><Relationship Id="rId4" Type="http://schemas.openxmlformats.org/officeDocument/2006/relationships/audio" Target="../media/audio3.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Untitled-1"/>
          <p:cNvPicPr>
            <a:picLocks noChangeAspect="1" noChangeArrowheads="1"/>
          </p:cNvPicPr>
          <p:nvPr/>
        </p:nvPicPr>
        <p:blipFill>
          <a:blip r:embed="rId3"/>
          <a:srcRect/>
          <a:stretch>
            <a:fillRect/>
          </a:stretch>
        </p:blipFill>
        <p:spPr bwMode="auto">
          <a:xfrm>
            <a:off x="0" y="0"/>
            <a:ext cx="9144000" cy="6172200"/>
          </a:xfrm>
          <a:prstGeom prst="rect">
            <a:avLst/>
          </a:prstGeom>
          <a:noFill/>
          <a:ln w="9525">
            <a:noFill/>
            <a:miter lim="800000"/>
            <a:headEnd/>
            <a:tailEnd/>
          </a:ln>
        </p:spPr>
      </p:pic>
      <p:sp>
        <p:nvSpPr>
          <p:cNvPr id="8" name="TextBox 7"/>
          <p:cNvSpPr txBox="1">
            <a:spLocks noChangeArrowheads="1"/>
          </p:cNvSpPr>
          <p:nvPr/>
        </p:nvSpPr>
        <p:spPr bwMode="auto">
          <a:xfrm>
            <a:off x="4940300" y="1143000"/>
            <a:ext cx="4356100" cy="523875"/>
          </a:xfrm>
          <a:prstGeom prst="rect">
            <a:avLst/>
          </a:prstGeom>
          <a:noFill/>
          <a:ln w="9525">
            <a:noFill/>
            <a:miter lim="800000"/>
            <a:headEnd/>
            <a:tailEnd/>
          </a:ln>
        </p:spPr>
        <p:txBody>
          <a:bodyPr>
            <a:spAutoFit/>
          </a:bodyPr>
          <a:lstStyle/>
          <a:p>
            <a:pPr algn="ctr"/>
            <a:r>
              <a:rPr lang="en-US" sz="2800">
                <a:solidFill>
                  <a:schemeClr val="bg1"/>
                </a:solidFill>
              </a:rPr>
              <a:t>Ôn tập về dấu câu</a:t>
            </a:r>
          </a:p>
        </p:txBody>
      </p:sp>
      <p:sp>
        <p:nvSpPr>
          <p:cNvPr id="1026" name="WordArt 2"/>
          <p:cNvSpPr>
            <a:spLocks noChangeArrowheads="1" noChangeShapeType="1" noTextEdit="1"/>
          </p:cNvSpPr>
          <p:nvPr/>
        </p:nvSpPr>
        <p:spPr bwMode="auto">
          <a:xfrm>
            <a:off x="381000" y="0"/>
            <a:ext cx="5851525" cy="2082800"/>
          </a:xfrm>
          <a:prstGeom prst="rect">
            <a:avLst/>
          </a:prstGeom>
        </p:spPr>
        <p:txBody>
          <a:bodyPr wrap="none" fromWordArt="1">
            <a:prstTxWarp prst="textSlantUp">
              <a:avLst>
                <a:gd name="adj" fmla="val 55556"/>
              </a:avLst>
            </a:prstTxWarp>
          </a:bodyPr>
          <a:lstStyle/>
          <a:p>
            <a:pPr algn="ctr"/>
            <a:r>
              <a:rPr lang="en-US" sz="3600" kern="10" spc="-360">
                <a:ln w="9525">
                  <a:solidFill>
                    <a:srgbClr val="0000FF"/>
                  </a:solidFill>
                  <a:round/>
                  <a:headEnd/>
                  <a:tailEnd/>
                </a:ln>
                <a:solidFill>
                  <a:srgbClr val="FF0000"/>
                </a:solidFill>
                <a:latin typeface="Arial"/>
                <a:cs typeface="Arial"/>
              </a:rPr>
              <a:t>LUYỆN TỪ VÀ CÂU</a:t>
            </a:r>
          </a:p>
        </p:txBody>
      </p:sp>
      <p:pic>
        <p:nvPicPr>
          <p:cNvPr id="7" name="Download free ringtones for your mobile phone _ Zedge.mp3">
            <a:hlinkClick r:id="" action="ppaction://media"/>
          </p:cNvPr>
          <p:cNvPicPr>
            <a:picLocks noRot="1" noChangeAspect="1"/>
          </p:cNvPicPr>
          <p:nvPr>
            <a:audioFile r:link="rId1"/>
          </p:nvPr>
        </p:nvPicPr>
        <p:blipFill>
          <a:blip r:embed="rId4"/>
          <a:srcRect/>
          <a:stretch>
            <a:fillRect/>
          </a:stretch>
        </p:blipFill>
        <p:spPr bwMode="auto">
          <a:xfrm>
            <a:off x="9525000" y="6172200"/>
            <a:ext cx="304800" cy="304800"/>
          </a:xfrm>
          <a:prstGeom prst="rect">
            <a:avLst/>
          </a:prstGeom>
          <a:noFill/>
          <a:ln w="9525">
            <a:noFill/>
            <a:miter lim="800000"/>
            <a:headEnd/>
            <a:tailEnd/>
          </a:ln>
        </p:spPr>
      </p:pic>
      <p:sp>
        <p:nvSpPr>
          <p:cNvPr id="10" name="TextBox 9"/>
          <p:cNvSpPr txBox="1">
            <a:spLocks noChangeArrowheads="1"/>
          </p:cNvSpPr>
          <p:nvPr/>
        </p:nvSpPr>
        <p:spPr bwMode="auto">
          <a:xfrm>
            <a:off x="5619750" y="1524000"/>
            <a:ext cx="3067050" cy="800100"/>
          </a:xfrm>
          <a:prstGeom prst="rect">
            <a:avLst/>
          </a:prstGeom>
          <a:noFill/>
          <a:ln w="9525">
            <a:noFill/>
            <a:miter lim="800000"/>
            <a:headEnd/>
            <a:tailEnd/>
          </a:ln>
        </p:spPr>
        <p:txBody>
          <a:bodyPr wrap="none">
            <a:spAutoFit/>
          </a:bodyPr>
          <a:lstStyle/>
          <a:p>
            <a:r>
              <a:rPr lang="en-US" sz="2800">
                <a:solidFill>
                  <a:schemeClr val="bg1"/>
                </a:solidFill>
              </a:rPr>
              <a:t>(Dấu gạch ngang)</a:t>
            </a:r>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25104" fill="hold"/>
                                        <p:tgtEl>
                                          <p:spTgt spid="7"/>
                                        </p:tgtEl>
                                      </p:cBhvr>
                                    </p:cmd>
                                  </p:childTnLst>
                                </p:cTn>
                              </p:par>
                              <p:par>
                                <p:cTn id="7" presetID="21" presetClass="emph" presetSubtype="0" repeatCount="indefinite" fill="hold" grpId="0" nodeType="withEffect">
                                  <p:stCondLst>
                                    <p:cond delay="0"/>
                                  </p:stCondLst>
                                  <p:childTnLst>
                                    <p:animClr clrSpc="hsl" dir="cw">
                                      <p:cBhvr override="childStyle">
                                        <p:cTn id="8" dur="1000" fill="hold"/>
                                        <p:tgtEl>
                                          <p:spTgt spid="1026"/>
                                        </p:tgtEl>
                                        <p:attrNameLst>
                                          <p:attrName>style.color</p:attrName>
                                        </p:attrNameLst>
                                      </p:cBhvr>
                                      <p:by>
                                        <p:hsl h="7200000" s="0" l="0"/>
                                      </p:by>
                                    </p:animClr>
                                    <p:animClr clrSpc="hsl" dir="cw">
                                      <p:cBhvr>
                                        <p:cTn id="9" dur="1000" fill="hold"/>
                                        <p:tgtEl>
                                          <p:spTgt spid="1026"/>
                                        </p:tgtEl>
                                        <p:attrNameLst>
                                          <p:attrName>fillcolor</p:attrName>
                                        </p:attrNameLst>
                                      </p:cBhvr>
                                      <p:by>
                                        <p:hsl h="7200000" s="0" l="0"/>
                                      </p:by>
                                    </p:animClr>
                                    <p:animClr clrSpc="hsl" dir="cw">
                                      <p:cBhvr>
                                        <p:cTn id="10" dur="1000" fill="hold"/>
                                        <p:tgtEl>
                                          <p:spTgt spid="1026"/>
                                        </p:tgtEl>
                                        <p:attrNameLst>
                                          <p:attrName>stroke.color</p:attrName>
                                        </p:attrNameLst>
                                      </p:cBhvr>
                                      <p:by>
                                        <p:hsl h="7200000" s="0" l="0"/>
                                      </p:by>
                                    </p:animClr>
                                    <p:set>
                                      <p:cBhvr>
                                        <p:cTn id="11" dur="1000" fill="hold"/>
                                        <p:tgtEl>
                                          <p:spTgt spid="1026"/>
                                        </p:tgtEl>
                                        <p:attrNameLst>
                                          <p:attrName>fill.type</p:attrName>
                                        </p:attrNameLst>
                                      </p:cBhvr>
                                      <p:to>
                                        <p:strVal val="solid"/>
                                      </p:to>
                                    </p:set>
                                  </p:childTnLst>
                                </p:cTn>
                              </p:par>
                              <p:par>
                                <p:cTn id="12" presetID="55"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3000" fill="hold"/>
                                        <p:tgtEl>
                                          <p:spTgt spid="8"/>
                                        </p:tgtEl>
                                        <p:attrNameLst>
                                          <p:attrName>ppt_w</p:attrName>
                                        </p:attrNameLst>
                                      </p:cBhvr>
                                      <p:tavLst>
                                        <p:tav tm="0">
                                          <p:val>
                                            <p:strVal val="#ppt_w*0.70"/>
                                          </p:val>
                                        </p:tav>
                                        <p:tav tm="100000">
                                          <p:val>
                                            <p:strVal val="#ppt_w"/>
                                          </p:val>
                                        </p:tav>
                                      </p:tavLst>
                                    </p:anim>
                                    <p:anim calcmode="lin" valueType="num">
                                      <p:cBhvr>
                                        <p:cTn id="15" dur="3000" fill="hold"/>
                                        <p:tgtEl>
                                          <p:spTgt spid="8"/>
                                        </p:tgtEl>
                                        <p:attrNameLst>
                                          <p:attrName>ppt_h</p:attrName>
                                        </p:attrNameLst>
                                      </p:cBhvr>
                                      <p:tavLst>
                                        <p:tav tm="0">
                                          <p:val>
                                            <p:strVal val="#ppt_h"/>
                                          </p:val>
                                        </p:tav>
                                        <p:tav tm="100000">
                                          <p:val>
                                            <p:strVal val="#ppt_h"/>
                                          </p:val>
                                        </p:tav>
                                      </p:tavLst>
                                    </p:anim>
                                    <p:animEffect transition="in" filter="fade">
                                      <p:cBhvr>
                                        <p:cTn id="16" dur="3000"/>
                                        <p:tgtEl>
                                          <p:spTgt spid="8"/>
                                        </p:tgtEl>
                                      </p:cBhvr>
                                    </p:animEffect>
                                  </p:childTnLst>
                                </p:cTn>
                              </p:par>
                              <p:par>
                                <p:cTn id="17" presetID="36" presetClass="emph" presetSubtype="0" repeatCount="indefinite" fill="hold" grpId="0" nodeType="withEffect">
                                  <p:stCondLst>
                                    <p:cond delay="0"/>
                                  </p:stCondLst>
                                  <p:iterate type="lt">
                                    <p:tmPct val="10000"/>
                                  </p:iterate>
                                  <p:childTnLst>
                                    <p:animScale>
                                      <p:cBhvr>
                                        <p:cTn id="18" dur="250" autoRev="1" fill="hold">
                                          <p:stCondLst>
                                            <p:cond delay="0"/>
                                          </p:stCondLst>
                                        </p:cTn>
                                        <p:tgtEl>
                                          <p:spTgt spid="10"/>
                                        </p:tgtEl>
                                      </p:cBhvr>
                                      <p:to x="80000" y="100000"/>
                                    </p:animScale>
                                    <p:anim by="(#ppt_w*0.10)" calcmode="lin" valueType="num">
                                      <p:cBhvr>
                                        <p:cTn id="19" dur="250" autoRev="1" fill="hold">
                                          <p:stCondLst>
                                            <p:cond delay="0"/>
                                          </p:stCondLst>
                                        </p:cTn>
                                        <p:tgtEl>
                                          <p:spTgt spid="10"/>
                                        </p:tgtEl>
                                        <p:attrNameLst>
                                          <p:attrName>ppt_x</p:attrName>
                                        </p:attrNameLst>
                                      </p:cBhvr>
                                    </p:anim>
                                    <p:anim by="(-#ppt_w*0.10)" calcmode="lin" valueType="num">
                                      <p:cBhvr>
                                        <p:cTn id="20" dur="250" autoRev="1" fill="hold">
                                          <p:stCondLst>
                                            <p:cond delay="0"/>
                                          </p:stCondLst>
                                        </p:cTn>
                                        <p:tgtEl>
                                          <p:spTgt spid="10"/>
                                        </p:tgtEl>
                                        <p:attrNameLst>
                                          <p:attrName>ppt_y</p:attrName>
                                        </p:attrNameLst>
                                      </p:cBhvr>
                                    </p:anim>
                                    <p:animRot by="-480000">
                                      <p:cBhvr>
                                        <p:cTn id="21" dur="250" autoRev="1"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p:cTn id="22"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8" grpId="0"/>
      <p:bldP spid="1026"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5"/>
          <p:cNvSpPr txBox="1">
            <a:spLocks noChangeArrowheads="1"/>
          </p:cNvSpPr>
          <p:nvPr/>
        </p:nvSpPr>
        <p:spPr bwMode="auto">
          <a:xfrm>
            <a:off x="2819400" y="609600"/>
            <a:ext cx="3505200" cy="584200"/>
          </a:xfrm>
          <a:prstGeom prst="rect">
            <a:avLst/>
          </a:prstGeom>
          <a:noFill/>
          <a:ln w="9525">
            <a:noFill/>
            <a:miter lim="800000"/>
            <a:headEnd/>
            <a:tailEnd/>
          </a:ln>
        </p:spPr>
        <p:txBody>
          <a:bodyPr>
            <a:spAutoFit/>
          </a:bodyPr>
          <a:lstStyle/>
          <a:p>
            <a:r>
              <a:rPr lang="en-US" sz="3200" b="1"/>
              <a:t>Luyện từ và câu</a:t>
            </a:r>
          </a:p>
        </p:txBody>
      </p:sp>
      <p:sp>
        <p:nvSpPr>
          <p:cNvPr id="8195" name="TextBox 6"/>
          <p:cNvSpPr txBox="1">
            <a:spLocks noChangeArrowheads="1"/>
          </p:cNvSpPr>
          <p:nvPr/>
        </p:nvSpPr>
        <p:spPr bwMode="auto">
          <a:xfrm>
            <a:off x="457200" y="1447800"/>
            <a:ext cx="8077200" cy="3046413"/>
          </a:xfrm>
          <a:prstGeom prst="rect">
            <a:avLst/>
          </a:prstGeom>
          <a:noFill/>
          <a:ln w="9525">
            <a:noFill/>
            <a:miter lim="800000"/>
            <a:headEnd/>
            <a:tailEnd/>
          </a:ln>
        </p:spPr>
        <p:txBody>
          <a:bodyPr>
            <a:spAutoFit/>
          </a:bodyPr>
          <a:lstStyle/>
          <a:p>
            <a:r>
              <a:rPr lang="en-US" sz="2400">
                <a:solidFill>
                  <a:srgbClr val="FF0000"/>
                </a:solidFill>
              </a:rPr>
              <a:t>(B) </a:t>
            </a:r>
            <a:r>
              <a:rPr lang="en-US" sz="2400">
                <a:solidFill>
                  <a:srgbClr val="FFFF00"/>
                </a:solidFill>
              </a:rPr>
              <a:t>Kiểm tra bài cũ: Đáp án nào đúng?</a:t>
            </a:r>
          </a:p>
          <a:p>
            <a:r>
              <a:rPr lang="en-US" sz="2400"/>
              <a:t>Dấu ngoặc kép trong đoạn văn sau có tác dụng gì?</a:t>
            </a:r>
            <a:r>
              <a:rPr lang="en-US" sz="2400">
                <a:solidFill>
                  <a:srgbClr val="FFFF00"/>
                </a:solidFill>
              </a:rPr>
              <a:t> </a:t>
            </a:r>
          </a:p>
          <a:p>
            <a:endParaRPr lang="en-US" sz="2400">
              <a:solidFill>
                <a:srgbClr val="FFFF00"/>
              </a:solidFill>
            </a:endParaRPr>
          </a:p>
          <a:p>
            <a:r>
              <a:rPr lang="en-US" sz="2400">
                <a:solidFill>
                  <a:srgbClr val="FFFF00"/>
                </a:solidFill>
              </a:rPr>
              <a:t>  </a:t>
            </a:r>
            <a:r>
              <a:rPr lang="en-US" sz="2400"/>
              <a:t>Chủ nhà nghe thấy lạ liền hỏi lại: “Nồi cao thế thì xới làm sao được?”</a:t>
            </a:r>
          </a:p>
          <a:p>
            <a:r>
              <a:rPr lang="en-US" sz="2400"/>
              <a:t>A.Đánh dấu lời nói trực tiếp của nhân vật</a:t>
            </a:r>
          </a:p>
          <a:p>
            <a:r>
              <a:rPr lang="en-US" sz="2400"/>
              <a:t>B.Đánh dấu trước ngữ dùng với ý nghĩa đặc biệt</a:t>
            </a:r>
          </a:p>
          <a:p>
            <a:r>
              <a:rPr lang="en-US" sz="2400"/>
              <a:t>C.Đánh dấu ý nghĩ của nhân vật</a:t>
            </a:r>
          </a:p>
        </p:txBody>
      </p:sp>
      <p:sp>
        <p:nvSpPr>
          <p:cNvPr id="8" name="TextBox 7"/>
          <p:cNvSpPr txBox="1">
            <a:spLocks noChangeArrowheads="1"/>
          </p:cNvSpPr>
          <p:nvPr/>
        </p:nvSpPr>
        <p:spPr bwMode="auto">
          <a:xfrm>
            <a:off x="457200" y="3276600"/>
            <a:ext cx="5797550" cy="461963"/>
          </a:xfrm>
          <a:prstGeom prst="rect">
            <a:avLst/>
          </a:prstGeom>
          <a:noFill/>
          <a:ln w="9525">
            <a:noFill/>
            <a:miter lim="800000"/>
            <a:headEnd/>
            <a:tailEnd/>
          </a:ln>
        </p:spPr>
        <p:txBody>
          <a:bodyPr wrap="none">
            <a:spAutoFit/>
          </a:bodyPr>
          <a:lstStyle/>
          <a:p>
            <a:r>
              <a:rPr lang="en-US" sz="2400" u="sng">
                <a:solidFill>
                  <a:srgbClr val="FFFF00"/>
                </a:solidFill>
              </a:rPr>
              <a:t>A.Đánh dấu lời nói trực tiếp của nhân vật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3"/>
          <p:cNvSpPr txBox="1">
            <a:spLocks noChangeArrowheads="1"/>
          </p:cNvSpPr>
          <p:nvPr/>
        </p:nvSpPr>
        <p:spPr bwMode="auto">
          <a:xfrm>
            <a:off x="2514600" y="228600"/>
            <a:ext cx="4114800" cy="369888"/>
          </a:xfrm>
          <a:prstGeom prst="rect">
            <a:avLst/>
          </a:prstGeom>
          <a:noFill/>
          <a:ln w="9525">
            <a:noFill/>
            <a:miter lim="800000"/>
            <a:headEnd/>
            <a:tailEnd/>
          </a:ln>
        </p:spPr>
        <p:txBody>
          <a:bodyPr>
            <a:spAutoFit/>
          </a:bodyPr>
          <a:lstStyle/>
          <a:p>
            <a:pPr algn="ctr"/>
            <a:r>
              <a:rPr lang="en-US">
                <a:cs typeface="Times New Roman" pitchFamily="18" charset="0"/>
              </a:rPr>
              <a:t>Thứ năm ngày 26 tháng 4 năm 2012</a:t>
            </a:r>
          </a:p>
        </p:txBody>
      </p:sp>
      <p:sp>
        <p:nvSpPr>
          <p:cNvPr id="9219" name="TextBox 5"/>
          <p:cNvSpPr txBox="1">
            <a:spLocks noChangeArrowheads="1"/>
          </p:cNvSpPr>
          <p:nvPr/>
        </p:nvSpPr>
        <p:spPr bwMode="auto">
          <a:xfrm>
            <a:off x="2895600" y="609600"/>
            <a:ext cx="3505200" cy="584200"/>
          </a:xfrm>
          <a:prstGeom prst="rect">
            <a:avLst/>
          </a:prstGeom>
          <a:noFill/>
          <a:ln w="9525">
            <a:noFill/>
            <a:miter lim="800000"/>
            <a:headEnd/>
            <a:tailEnd/>
          </a:ln>
        </p:spPr>
        <p:txBody>
          <a:bodyPr>
            <a:spAutoFit/>
          </a:bodyPr>
          <a:lstStyle/>
          <a:p>
            <a:r>
              <a:rPr lang="en-US" sz="3200" b="1"/>
              <a:t>Luyện từ và câu</a:t>
            </a:r>
          </a:p>
        </p:txBody>
      </p:sp>
      <p:sp>
        <p:nvSpPr>
          <p:cNvPr id="9220" name="TextBox 4"/>
          <p:cNvSpPr txBox="1">
            <a:spLocks noChangeArrowheads="1"/>
          </p:cNvSpPr>
          <p:nvPr/>
        </p:nvSpPr>
        <p:spPr bwMode="auto">
          <a:xfrm>
            <a:off x="2286000" y="1143000"/>
            <a:ext cx="4356100" cy="954088"/>
          </a:xfrm>
          <a:prstGeom prst="rect">
            <a:avLst/>
          </a:prstGeom>
          <a:noFill/>
          <a:ln w="9525">
            <a:noFill/>
            <a:miter lim="800000"/>
            <a:headEnd/>
            <a:tailEnd/>
          </a:ln>
        </p:spPr>
        <p:txBody>
          <a:bodyPr>
            <a:spAutoFit/>
          </a:bodyPr>
          <a:lstStyle/>
          <a:p>
            <a:pPr algn="ctr"/>
            <a:r>
              <a:rPr lang="en-US" sz="2800"/>
              <a:t>Ôn tập về dấu câu</a:t>
            </a:r>
          </a:p>
          <a:p>
            <a:pPr algn="ctr"/>
            <a:r>
              <a:rPr lang="en-US" sz="2800"/>
              <a:t>(Dấu gạch ngang)</a:t>
            </a:r>
          </a:p>
        </p:txBody>
      </p:sp>
      <p:sp>
        <p:nvSpPr>
          <p:cNvPr id="8" name="TextBox 7"/>
          <p:cNvSpPr txBox="1">
            <a:spLocks noChangeArrowheads="1"/>
          </p:cNvSpPr>
          <p:nvPr/>
        </p:nvSpPr>
        <p:spPr bwMode="auto">
          <a:xfrm>
            <a:off x="152400" y="2209800"/>
            <a:ext cx="8839200" cy="646113"/>
          </a:xfrm>
          <a:prstGeom prst="rect">
            <a:avLst/>
          </a:prstGeom>
          <a:noFill/>
          <a:ln w="9525">
            <a:noFill/>
            <a:miter lim="800000"/>
            <a:headEnd/>
            <a:tailEnd/>
          </a:ln>
        </p:spPr>
        <p:txBody>
          <a:bodyPr>
            <a:spAutoFit/>
          </a:bodyPr>
          <a:lstStyle/>
          <a:p>
            <a:pPr defTabSz="90488">
              <a:spcAft>
                <a:spcPts val="600"/>
              </a:spcAft>
            </a:pPr>
            <a:r>
              <a:rPr lang="en-US"/>
              <a:t>Bài 1: Dựa vào kiến thức đã học ở lớp 4 và các ví dụ dưới đây, hãy lập bảng tổng kết về tác dụng của dấu gạch ngang: </a:t>
            </a:r>
          </a:p>
        </p:txBody>
      </p:sp>
      <p:sp>
        <p:nvSpPr>
          <p:cNvPr id="10" name="Oval 9"/>
          <p:cNvSpPr/>
          <p:nvPr/>
        </p:nvSpPr>
        <p:spPr>
          <a:xfrm>
            <a:off x="152400" y="1524000"/>
            <a:ext cx="1752600" cy="6096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bg1"/>
                </a:solidFill>
              </a:rPr>
              <a:t>SGK/159</a:t>
            </a:r>
          </a:p>
        </p:txBody>
      </p:sp>
      <p:sp>
        <p:nvSpPr>
          <p:cNvPr id="19" name="TextBox 18"/>
          <p:cNvSpPr txBox="1">
            <a:spLocks noChangeArrowheads="1"/>
          </p:cNvSpPr>
          <p:nvPr/>
        </p:nvSpPr>
        <p:spPr bwMode="auto">
          <a:xfrm>
            <a:off x="7010400" y="2209800"/>
            <a:ext cx="1979613" cy="369888"/>
          </a:xfrm>
          <a:prstGeom prst="rect">
            <a:avLst/>
          </a:prstGeom>
          <a:noFill/>
          <a:ln w="9525">
            <a:noFill/>
            <a:miter lim="800000"/>
            <a:headEnd/>
            <a:tailEnd/>
          </a:ln>
        </p:spPr>
        <p:txBody>
          <a:bodyPr wrap="none">
            <a:spAutoFit/>
          </a:bodyPr>
          <a:lstStyle/>
          <a:p>
            <a:r>
              <a:rPr lang="en-US">
                <a:solidFill>
                  <a:srgbClr val="00B0F0"/>
                </a:solidFill>
              </a:rPr>
              <a:t>______________</a:t>
            </a:r>
          </a:p>
        </p:txBody>
      </p:sp>
      <p:sp>
        <p:nvSpPr>
          <p:cNvPr id="20" name="TextBox 19"/>
          <p:cNvSpPr txBox="1">
            <a:spLocks noChangeArrowheads="1"/>
          </p:cNvSpPr>
          <p:nvPr/>
        </p:nvSpPr>
        <p:spPr bwMode="auto">
          <a:xfrm>
            <a:off x="457200" y="2514600"/>
            <a:ext cx="1096963" cy="369888"/>
          </a:xfrm>
          <a:prstGeom prst="rect">
            <a:avLst/>
          </a:prstGeom>
          <a:noFill/>
          <a:ln w="9525">
            <a:noFill/>
            <a:miter lim="800000"/>
            <a:headEnd/>
            <a:tailEnd/>
          </a:ln>
        </p:spPr>
        <p:txBody>
          <a:bodyPr>
            <a:spAutoFit/>
          </a:bodyPr>
          <a:lstStyle/>
          <a:p>
            <a:r>
              <a:rPr lang="en-US">
                <a:solidFill>
                  <a:srgbClr val="00B0F0"/>
                </a:solidFill>
              </a:rPr>
              <a:t>_______</a:t>
            </a:r>
          </a:p>
        </p:txBody>
      </p:sp>
      <p:sp>
        <p:nvSpPr>
          <p:cNvPr id="21" name="TextBox 20"/>
          <p:cNvSpPr txBox="1">
            <a:spLocks noChangeArrowheads="1"/>
          </p:cNvSpPr>
          <p:nvPr/>
        </p:nvSpPr>
        <p:spPr bwMode="auto">
          <a:xfrm>
            <a:off x="1828800" y="2514600"/>
            <a:ext cx="1851025" cy="369888"/>
          </a:xfrm>
          <a:prstGeom prst="rect">
            <a:avLst/>
          </a:prstGeom>
          <a:noFill/>
          <a:ln w="9525">
            <a:noFill/>
            <a:miter lim="800000"/>
            <a:headEnd/>
            <a:tailEnd/>
          </a:ln>
        </p:spPr>
        <p:txBody>
          <a:bodyPr wrap="none">
            <a:spAutoFit/>
          </a:bodyPr>
          <a:lstStyle/>
          <a:p>
            <a:r>
              <a:rPr lang="en-US">
                <a:solidFill>
                  <a:srgbClr val="00B0F0"/>
                </a:solidFill>
              </a:rPr>
              <a:t>_____________</a:t>
            </a:r>
          </a:p>
        </p:txBody>
      </p:sp>
      <p:graphicFrame>
        <p:nvGraphicFramePr>
          <p:cNvPr id="23" name="Table 22"/>
          <p:cNvGraphicFramePr>
            <a:graphicFrameLocks noGrp="1"/>
          </p:cNvGraphicFramePr>
          <p:nvPr/>
        </p:nvGraphicFramePr>
        <p:xfrm>
          <a:off x="228600" y="2971800"/>
          <a:ext cx="8686800" cy="3659188"/>
        </p:xfrm>
        <a:graphic>
          <a:graphicData uri="http://schemas.openxmlformats.org/drawingml/2006/table">
            <a:tbl>
              <a:tblPr firstRow="1" bandRow="1">
                <a:tableStyleId>{5C22544A-7EE6-4342-B048-85BDC9FD1C3A}</a:tableStyleId>
              </a:tblPr>
              <a:tblGrid>
                <a:gridCol w="3276600"/>
                <a:gridCol w="5410200"/>
              </a:tblGrid>
              <a:tr h="365758">
                <a:tc gridSpan="2">
                  <a:txBody>
                    <a:bodyPr/>
                    <a:lstStyle/>
                    <a:p>
                      <a:pPr algn="ctr"/>
                      <a:r>
                        <a:rPr lang="en-US" sz="1800" dirty="0" smtClean="0">
                          <a:solidFill>
                            <a:srgbClr val="0000FF"/>
                          </a:solidFill>
                        </a:rPr>
                        <a:t>BẢNG</a:t>
                      </a:r>
                      <a:r>
                        <a:rPr lang="en-US" sz="1800" baseline="0" dirty="0" smtClean="0">
                          <a:solidFill>
                            <a:srgbClr val="0000FF"/>
                          </a:solidFill>
                        </a:rPr>
                        <a:t> TỔNG KẾT</a:t>
                      </a:r>
                      <a:endParaRPr lang="en-US" sz="1800" dirty="0">
                        <a:solidFill>
                          <a:srgbClr val="0000FF"/>
                        </a:solidFill>
                      </a:endParaRPr>
                    </a:p>
                  </a:txBody>
                  <a:tcPr>
                    <a:solidFill>
                      <a:schemeClr val="bg1">
                        <a:lumMod val="65000"/>
                        <a:lumOff val="35000"/>
                      </a:schemeClr>
                    </a:solidFill>
                  </a:tcPr>
                </a:tc>
                <a:tc hMerge="1">
                  <a:txBody>
                    <a:bodyPr/>
                    <a:lstStyle/>
                    <a:p>
                      <a:endParaRPr lang="en-US" dirty="0"/>
                    </a:p>
                  </a:txBody>
                  <a:tcPr/>
                </a:tc>
              </a:tr>
              <a:tr h="365758">
                <a:tc>
                  <a:txBody>
                    <a:bodyPr/>
                    <a:lstStyle/>
                    <a:p>
                      <a:r>
                        <a:rPr lang="en-US" sz="1800" dirty="0" smtClean="0">
                          <a:solidFill>
                            <a:schemeClr val="accent2">
                              <a:lumMod val="60000"/>
                              <a:lumOff val="40000"/>
                            </a:schemeClr>
                          </a:solidFill>
                        </a:rPr>
                        <a:t>Tác</a:t>
                      </a:r>
                      <a:r>
                        <a:rPr lang="en-US" sz="1800" baseline="0" dirty="0" smtClean="0">
                          <a:solidFill>
                            <a:schemeClr val="accent2">
                              <a:lumMod val="60000"/>
                              <a:lumOff val="40000"/>
                            </a:schemeClr>
                          </a:solidFill>
                        </a:rPr>
                        <a:t> dụng của dấu gạch ngang</a:t>
                      </a:r>
                      <a:endParaRPr lang="en-US" sz="1800" dirty="0">
                        <a:solidFill>
                          <a:schemeClr val="accent2">
                            <a:lumMod val="60000"/>
                            <a:lumOff val="40000"/>
                          </a:schemeClr>
                        </a:solidFill>
                      </a:endParaRPr>
                    </a:p>
                  </a:txBody>
                  <a:tcPr>
                    <a:solidFill>
                      <a:schemeClr val="bg1">
                        <a:lumMod val="65000"/>
                        <a:lumOff val="35000"/>
                      </a:schemeClr>
                    </a:solidFill>
                  </a:tcPr>
                </a:tc>
                <a:tc>
                  <a:txBody>
                    <a:bodyPr/>
                    <a:lstStyle/>
                    <a:p>
                      <a:pPr algn="ctr"/>
                      <a:r>
                        <a:rPr lang="en-US" sz="1800" dirty="0" smtClean="0">
                          <a:solidFill>
                            <a:schemeClr val="accent2">
                              <a:lumMod val="60000"/>
                              <a:lumOff val="40000"/>
                            </a:schemeClr>
                          </a:solidFill>
                        </a:rPr>
                        <a:t>Ví</a:t>
                      </a:r>
                      <a:r>
                        <a:rPr lang="en-US" sz="1800" baseline="0" dirty="0" smtClean="0">
                          <a:solidFill>
                            <a:schemeClr val="accent2">
                              <a:lumMod val="60000"/>
                              <a:lumOff val="40000"/>
                            </a:schemeClr>
                          </a:solidFill>
                        </a:rPr>
                        <a:t> dụ</a:t>
                      </a:r>
                      <a:endParaRPr lang="en-US" sz="1800" dirty="0">
                        <a:solidFill>
                          <a:schemeClr val="accent2">
                            <a:lumMod val="60000"/>
                            <a:lumOff val="40000"/>
                          </a:schemeClr>
                        </a:solidFill>
                      </a:endParaRPr>
                    </a:p>
                  </a:txBody>
                  <a:tcPr>
                    <a:solidFill>
                      <a:schemeClr val="bg1">
                        <a:lumMod val="65000"/>
                        <a:lumOff val="35000"/>
                      </a:schemeClr>
                    </a:solidFill>
                  </a:tcPr>
                </a:tc>
              </a:tr>
              <a:tr h="914395">
                <a:tc>
                  <a:txBody>
                    <a:bodyPr/>
                    <a:lstStyle/>
                    <a:p>
                      <a:endParaRPr lang="en-US" sz="1800" dirty="0">
                        <a:solidFill>
                          <a:schemeClr val="tx2">
                            <a:lumMod val="50000"/>
                          </a:schemeClr>
                        </a:solidFill>
                      </a:endParaRPr>
                    </a:p>
                  </a:txBody>
                  <a:tcPr>
                    <a:solidFill>
                      <a:schemeClr val="bg1">
                        <a:lumMod val="65000"/>
                        <a:lumOff val="35000"/>
                      </a:schemeClr>
                    </a:solidFill>
                  </a:tcPr>
                </a:tc>
                <a:tc>
                  <a:txBody>
                    <a:bodyPr/>
                    <a:lstStyle/>
                    <a:p>
                      <a:endParaRPr lang="en-US" sz="1800" dirty="0" smtClean="0">
                        <a:solidFill>
                          <a:schemeClr val="tx2">
                            <a:lumMod val="50000"/>
                          </a:schemeClr>
                        </a:solidFill>
                      </a:endParaRPr>
                    </a:p>
                    <a:p>
                      <a:endParaRPr lang="en-US" sz="1800" dirty="0" smtClean="0">
                        <a:solidFill>
                          <a:schemeClr val="tx2">
                            <a:lumMod val="50000"/>
                          </a:schemeClr>
                        </a:solidFill>
                      </a:endParaRPr>
                    </a:p>
                    <a:p>
                      <a:endParaRPr lang="en-US" sz="1800" dirty="0">
                        <a:solidFill>
                          <a:schemeClr val="tx2">
                            <a:lumMod val="50000"/>
                          </a:schemeClr>
                        </a:solidFill>
                      </a:endParaRPr>
                    </a:p>
                  </a:txBody>
                  <a:tcPr>
                    <a:solidFill>
                      <a:schemeClr val="bg1">
                        <a:lumMod val="65000"/>
                        <a:lumOff val="35000"/>
                      </a:schemeClr>
                    </a:solidFill>
                  </a:tcPr>
                </a:tc>
              </a:tr>
              <a:tr h="1156101">
                <a:tc>
                  <a:txBody>
                    <a:bodyPr/>
                    <a:lstStyle/>
                    <a:p>
                      <a:endParaRPr lang="en-US" sz="1800" dirty="0">
                        <a:solidFill>
                          <a:schemeClr val="tx2">
                            <a:lumMod val="50000"/>
                          </a:schemeClr>
                        </a:solidFill>
                      </a:endParaRPr>
                    </a:p>
                  </a:txBody>
                  <a:tcPr>
                    <a:solidFill>
                      <a:schemeClr val="bg1">
                        <a:lumMod val="65000"/>
                        <a:lumOff val="35000"/>
                      </a:schemeClr>
                    </a:solidFill>
                  </a:tcPr>
                </a:tc>
                <a:tc>
                  <a:txBody>
                    <a:bodyPr/>
                    <a:lstStyle/>
                    <a:p>
                      <a:endParaRPr lang="en-US" sz="1800" dirty="0">
                        <a:solidFill>
                          <a:schemeClr val="tx2">
                            <a:lumMod val="50000"/>
                          </a:schemeClr>
                        </a:solidFill>
                      </a:endParaRPr>
                    </a:p>
                  </a:txBody>
                  <a:tcPr>
                    <a:solidFill>
                      <a:schemeClr val="bg1">
                        <a:lumMod val="65000"/>
                        <a:lumOff val="35000"/>
                      </a:schemeClr>
                    </a:solidFill>
                  </a:tcPr>
                </a:tc>
              </a:tr>
              <a:tr h="857176">
                <a:tc>
                  <a:txBody>
                    <a:bodyPr/>
                    <a:lstStyle/>
                    <a:p>
                      <a:endParaRPr lang="en-US" sz="1800" dirty="0">
                        <a:solidFill>
                          <a:schemeClr val="tx2">
                            <a:lumMod val="50000"/>
                          </a:schemeClr>
                        </a:solidFill>
                      </a:endParaRPr>
                    </a:p>
                  </a:txBody>
                  <a:tcPr>
                    <a:solidFill>
                      <a:schemeClr val="bg1">
                        <a:lumMod val="65000"/>
                        <a:lumOff val="35000"/>
                      </a:schemeClr>
                    </a:solidFill>
                  </a:tcPr>
                </a:tc>
                <a:tc>
                  <a:txBody>
                    <a:bodyPr/>
                    <a:lstStyle/>
                    <a:p>
                      <a:endParaRPr lang="en-US" sz="1800" dirty="0">
                        <a:solidFill>
                          <a:schemeClr val="tx2">
                            <a:lumMod val="50000"/>
                          </a:schemeClr>
                        </a:solidFill>
                      </a:endParaRPr>
                    </a:p>
                  </a:txBody>
                  <a:tcPr>
                    <a:solidFill>
                      <a:schemeClr val="bg1">
                        <a:lumMod val="65000"/>
                        <a:lumOff val="35000"/>
                      </a:schemeClr>
                    </a:solidFill>
                  </a:tcPr>
                </a:tc>
              </a:tr>
            </a:tbl>
          </a:graphicData>
        </a:graphic>
      </p:graphicFrame>
      <p:sp>
        <p:nvSpPr>
          <p:cNvPr id="24" name="TextBox 23"/>
          <p:cNvSpPr txBox="1">
            <a:spLocks noChangeArrowheads="1"/>
          </p:cNvSpPr>
          <p:nvPr/>
        </p:nvSpPr>
        <p:spPr bwMode="auto">
          <a:xfrm>
            <a:off x="228600" y="3733800"/>
            <a:ext cx="3276600" cy="923925"/>
          </a:xfrm>
          <a:prstGeom prst="rect">
            <a:avLst/>
          </a:prstGeom>
          <a:noFill/>
          <a:ln w="9525">
            <a:noFill/>
            <a:miter lim="800000"/>
            <a:headEnd/>
            <a:tailEnd/>
          </a:ln>
        </p:spPr>
        <p:txBody>
          <a:bodyPr>
            <a:spAutoFit/>
          </a:bodyPr>
          <a:lstStyle/>
          <a:p>
            <a:r>
              <a:rPr lang="en-US"/>
              <a:t>1)Đánh dấu chỗ bắt đầu lời nói của nhân vật trong đối thoại</a:t>
            </a:r>
          </a:p>
        </p:txBody>
      </p:sp>
      <p:sp>
        <p:nvSpPr>
          <p:cNvPr id="25" name="TextBox 24"/>
          <p:cNvSpPr txBox="1">
            <a:spLocks noChangeArrowheads="1"/>
          </p:cNvSpPr>
          <p:nvPr/>
        </p:nvSpPr>
        <p:spPr bwMode="auto">
          <a:xfrm>
            <a:off x="228600" y="4648200"/>
            <a:ext cx="3276600" cy="646113"/>
          </a:xfrm>
          <a:prstGeom prst="rect">
            <a:avLst/>
          </a:prstGeom>
          <a:noFill/>
          <a:ln w="9525">
            <a:noFill/>
            <a:miter lim="800000"/>
            <a:headEnd/>
            <a:tailEnd/>
          </a:ln>
        </p:spPr>
        <p:txBody>
          <a:bodyPr>
            <a:spAutoFit/>
          </a:bodyPr>
          <a:lstStyle/>
          <a:p>
            <a:r>
              <a:rPr lang="en-US"/>
              <a:t>2)Đánh dấu phần chú thích trong câu</a:t>
            </a:r>
          </a:p>
        </p:txBody>
      </p:sp>
      <p:sp>
        <p:nvSpPr>
          <p:cNvPr id="26" name="TextBox 25"/>
          <p:cNvSpPr txBox="1">
            <a:spLocks noChangeArrowheads="1"/>
          </p:cNvSpPr>
          <p:nvPr/>
        </p:nvSpPr>
        <p:spPr bwMode="auto">
          <a:xfrm>
            <a:off x="228600" y="5830888"/>
            <a:ext cx="3276600" cy="646112"/>
          </a:xfrm>
          <a:prstGeom prst="rect">
            <a:avLst/>
          </a:prstGeom>
          <a:noFill/>
          <a:ln w="9525">
            <a:noFill/>
            <a:miter lim="800000"/>
            <a:headEnd/>
            <a:tailEnd/>
          </a:ln>
        </p:spPr>
        <p:txBody>
          <a:bodyPr>
            <a:spAutoFit/>
          </a:bodyPr>
          <a:lstStyle/>
          <a:p>
            <a:r>
              <a:rPr lang="en-US"/>
              <a:t>3)Đánh dấu các ý trong một đoạn liệt kê</a:t>
            </a:r>
          </a:p>
        </p:txBody>
      </p:sp>
      <p:sp>
        <p:nvSpPr>
          <p:cNvPr id="30" name="Oval 29"/>
          <p:cNvSpPr/>
          <p:nvPr/>
        </p:nvSpPr>
        <p:spPr>
          <a:xfrm>
            <a:off x="152400" y="1524000"/>
            <a:ext cx="1752600" cy="6096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bg1"/>
                </a:solidFill>
              </a:rPr>
              <a:t>VBT/101</a:t>
            </a:r>
          </a:p>
        </p:txBody>
      </p:sp>
      <p:graphicFrame>
        <p:nvGraphicFramePr>
          <p:cNvPr id="31" name="Table 30"/>
          <p:cNvGraphicFramePr>
            <a:graphicFrameLocks noGrp="1"/>
          </p:cNvGraphicFramePr>
          <p:nvPr/>
        </p:nvGraphicFramePr>
        <p:xfrm>
          <a:off x="76200" y="-76200"/>
          <a:ext cx="9067800" cy="6975475"/>
        </p:xfrm>
        <a:graphic>
          <a:graphicData uri="http://schemas.openxmlformats.org/drawingml/2006/table">
            <a:tbl>
              <a:tblPr firstRow="1" bandRow="1">
                <a:tableStyleId>{5C22544A-7EE6-4342-B048-85BDC9FD1C3A}</a:tableStyleId>
              </a:tblPr>
              <a:tblGrid>
                <a:gridCol w="3420310"/>
                <a:gridCol w="5647490"/>
              </a:tblGrid>
              <a:tr h="733108">
                <a:tc gridSpan="2">
                  <a:txBody>
                    <a:bodyPr/>
                    <a:lstStyle/>
                    <a:p>
                      <a:pPr algn="ctr">
                        <a:lnSpc>
                          <a:spcPct val="150000"/>
                        </a:lnSpc>
                      </a:pPr>
                      <a:r>
                        <a:rPr lang="en-US" sz="1800" dirty="0" smtClean="0">
                          <a:solidFill>
                            <a:srgbClr val="FFFF00"/>
                          </a:solidFill>
                        </a:rPr>
                        <a:t>BẢNG</a:t>
                      </a:r>
                      <a:r>
                        <a:rPr lang="en-US" sz="1800" baseline="0" dirty="0" smtClean="0">
                          <a:solidFill>
                            <a:srgbClr val="FFFF00"/>
                          </a:solidFill>
                        </a:rPr>
                        <a:t> TỔNG KẾT</a:t>
                      </a:r>
                      <a:endParaRPr lang="en-US" sz="1800" dirty="0">
                        <a:solidFill>
                          <a:srgbClr val="FFFF00"/>
                        </a:solidFill>
                      </a:endParaRPr>
                    </a:p>
                  </a:txBody>
                  <a:tcPr marT="45716" marB="45716">
                    <a:solidFill>
                      <a:schemeClr val="bg1"/>
                    </a:solidFill>
                  </a:tcPr>
                </a:tc>
                <a:tc hMerge="1">
                  <a:txBody>
                    <a:bodyPr/>
                    <a:lstStyle/>
                    <a:p>
                      <a:endParaRPr lang="en-US" dirty="0"/>
                    </a:p>
                  </a:txBody>
                  <a:tcPr/>
                </a:tc>
              </a:tr>
              <a:tr h="733108">
                <a:tc>
                  <a:txBody>
                    <a:bodyPr/>
                    <a:lstStyle/>
                    <a:p>
                      <a:r>
                        <a:rPr lang="en-US" sz="1800" dirty="0" smtClean="0">
                          <a:solidFill>
                            <a:schemeClr val="accent2">
                              <a:lumMod val="60000"/>
                              <a:lumOff val="40000"/>
                            </a:schemeClr>
                          </a:solidFill>
                        </a:rPr>
                        <a:t>Tác</a:t>
                      </a:r>
                      <a:r>
                        <a:rPr lang="en-US" sz="1800" baseline="0" dirty="0" smtClean="0">
                          <a:solidFill>
                            <a:schemeClr val="accent2">
                              <a:lumMod val="60000"/>
                              <a:lumOff val="40000"/>
                            </a:schemeClr>
                          </a:solidFill>
                        </a:rPr>
                        <a:t> dụng của dấu gạch ngang</a:t>
                      </a:r>
                      <a:endParaRPr lang="en-US" sz="1800" dirty="0">
                        <a:solidFill>
                          <a:schemeClr val="accent2">
                            <a:lumMod val="60000"/>
                            <a:lumOff val="40000"/>
                          </a:schemeClr>
                        </a:solidFill>
                      </a:endParaRPr>
                    </a:p>
                  </a:txBody>
                  <a:tcPr marT="45716" marB="45716">
                    <a:solidFill>
                      <a:schemeClr val="bg1"/>
                    </a:solidFill>
                  </a:tcPr>
                </a:tc>
                <a:tc>
                  <a:txBody>
                    <a:bodyPr/>
                    <a:lstStyle/>
                    <a:p>
                      <a:pPr algn="ctr"/>
                      <a:r>
                        <a:rPr lang="en-US" sz="1800" dirty="0" smtClean="0">
                          <a:solidFill>
                            <a:schemeClr val="accent2">
                              <a:lumMod val="60000"/>
                              <a:lumOff val="40000"/>
                            </a:schemeClr>
                          </a:solidFill>
                        </a:rPr>
                        <a:t>Ví</a:t>
                      </a:r>
                      <a:r>
                        <a:rPr lang="en-US" sz="1800" baseline="0" dirty="0" smtClean="0">
                          <a:solidFill>
                            <a:schemeClr val="accent2">
                              <a:lumMod val="60000"/>
                              <a:lumOff val="40000"/>
                            </a:schemeClr>
                          </a:solidFill>
                        </a:rPr>
                        <a:t> dụ</a:t>
                      </a:r>
                      <a:endParaRPr lang="en-US" sz="1800" dirty="0">
                        <a:solidFill>
                          <a:schemeClr val="accent2">
                            <a:lumMod val="60000"/>
                            <a:lumOff val="40000"/>
                          </a:schemeClr>
                        </a:solidFill>
                      </a:endParaRPr>
                    </a:p>
                  </a:txBody>
                  <a:tcPr marT="45716" marB="45716">
                    <a:solidFill>
                      <a:schemeClr val="bg1"/>
                    </a:solidFill>
                  </a:tcPr>
                </a:tc>
              </a:tr>
              <a:tr h="978553">
                <a:tc>
                  <a:txBody>
                    <a:bodyPr/>
                    <a:lstStyle/>
                    <a:p>
                      <a:endParaRPr lang="en-US" sz="1800" dirty="0">
                        <a:solidFill>
                          <a:schemeClr val="tx2">
                            <a:lumMod val="50000"/>
                          </a:schemeClr>
                        </a:solidFill>
                      </a:endParaRPr>
                    </a:p>
                  </a:txBody>
                  <a:tcPr marT="45716" marB="45716">
                    <a:solidFill>
                      <a:schemeClr val="bg1"/>
                    </a:solidFill>
                  </a:tcPr>
                </a:tc>
                <a:tc>
                  <a:txBody>
                    <a:bodyPr/>
                    <a:lstStyle/>
                    <a:p>
                      <a:endParaRPr lang="en-US" sz="1800" dirty="0" smtClean="0">
                        <a:solidFill>
                          <a:schemeClr val="tx2">
                            <a:lumMod val="50000"/>
                          </a:schemeClr>
                        </a:solidFill>
                      </a:endParaRPr>
                    </a:p>
                    <a:p>
                      <a:endParaRPr lang="en-US" sz="1800" dirty="0" smtClean="0">
                        <a:solidFill>
                          <a:schemeClr val="tx2">
                            <a:lumMod val="50000"/>
                          </a:schemeClr>
                        </a:solidFill>
                      </a:endParaRPr>
                    </a:p>
                    <a:p>
                      <a:endParaRPr lang="en-US" sz="1800" dirty="0">
                        <a:solidFill>
                          <a:schemeClr val="tx2">
                            <a:lumMod val="50000"/>
                          </a:schemeClr>
                        </a:solidFill>
                      </a:endParaRPr>
                    </a:p>
                  </a:txBody>
                  <a:tcPr marT="45716" marB="45716">
                    <a:solidFill>
                      <a:schemeClr val="bg1"/>
                    </a:solidFill>
                  </a:tcPr>
                </a:tc>
              </a:tr>
              <a:tr h="2812621">
                <a:tc>
                  <a:txBody>
                    <a:bodyPr/>
                    <a:lstStyle/>
                    <a:p>
                      <a:endParaRPr lang="en-US" sz="1800" dirty="0">
                        <a:solidFill>
                          <a:schemeClr val="tx2">
                            <a:lumMod val="50000"/>
                          </a:schemeClr>
                        </a:solidFill>
                      </a:endParaRPr>
                    </a:p>
                  </a:txBody>
                  <a:tcPr marT="45716" marB="45716">
                    <a:solidFill>
                      <a:schemeClr val="bg1"/>
                    </a:solidFill>
                  </a:tcPr>
                </a:tc>
                <a:tc>
                  <a:txBody>
                    <a:bodyPr/>
                    <a:lstStyle/>
                    <a:p>
                      <a:endParaRPr lang="en-US" sz="1800" dirty="0">
                        <a:solidFill>
                          <a:schemeClr val="tx2">
                            <a:lumMod val="50000"/>
                          </a:schemeClr>
                        </a:solidFill>
                      </a:endParaRPr>
                    </a:p>
                  </a:txBody>
                  <a:tcPr marT="45716" marB="45716">
                    <a:solidFill>
                      <a:schemeClr val="bg1"/>
                    </a:solidFill>
                  </a:tcPr>
                </a:tc>
              </a:tr>
              <a:tr h="1718086">
                <a:tc>
                  <a:txBody>
                    <a:bodyPr/>
                    <a:lstStyle/>
                    <a:p>
                      <a:endParaRPr lang="en-US" sz="1800" dirty="0">
                        <a:solidFill>
                          <a:schemeClr val="tx2">
                            <a:lumMod val="50000"/>
                          </a:schemeClr>
                        </a:solidFill>
                      </a:endParaRPr>
                    </a:p>
                  </a:txBody>
                  <a:tcPr marT="45716" marB="45716">
                    <a:solidFill>
                      <a:schemeClr val="bg1"/>
                    </a:solidFill>
                  </a:tcPr>
                </a:tc>
                <a:tc>
                  <a:txBody>
                    <a:bodyPr/>
                    <a:lstStyle/>
                    <a:p>
                      <a:endParaRPr lang="en-US" sz="1800" dirty="0">
                        <a:solidFill>
                          <a:schemeClr val="tx2">
                            <a:lumMod val="50000"/>
                          </a:schemeClr>
                        </a:solidFill>
                      </a:endParaRPr>
                    </a:p>
                  </a:txBody>
                  <a:tcPr marT="45716" marB="45716">
                    <a:solidFill>
                      <a:schemeClr val="bg1"/>
                    </a:solidFill>
                  </a:tcPr>
                </a:tc>
              </a:tr>
            </a:tbl>
          </a:graphicData>
        </a:graphic>
      </p:graphicFrame>
      <p:sp>
        <p:nvSpPr>
          <p:cNvPr id="32" name="TextBox 31"/>
          <p:cNvSpPr txBox="1">
            <a:spLocks noChangeArrowheads="1"/>
          </p:cNvSpPr>
          <p:nvPr/>
        </p:nvSpPr>
        <p:spPr bwMode="auto">
          <a:xfrm>
            <a:off x="228600" y="1438275"/>
            <a:ext cx="3276600" cy="923925"/>
          </a:xfrm>
          <a:prstGeom prst="rect">
            <a:avLst/>
          </a:prstGeom>
          <a:noFill/>
          <a:ln w="9525">
            <a:noFill/>
            <a:miter lim="800000"/>
            <a:headEnd/>
            <a:tailEnd/>
          </a:ln>
        </p:spPr>
        <p:txBody>
          <a:bodyPr>
            <a:spAutoFit/>
          </a:bodyPr>
          <a:lstStyle/>
          <a:p>
            <a:r>
              <a:rPr lang="en-US"/>
              <a:t>1)Đánh dấu chỗ bắt đầu lời nói của nhân vật trong đối thoại</a:t>
            </a:r>
          </a:p>
        </p:txBody>
      </p:sp>
      <p:sp>
        <p:nvSpPr>
          <p:cNvPr id="33" name="TextBox 32"/>
          <p:cNvSpPr txBox="1">
            <a:spLocks noChangeArrowheads="1"/>
          </p:cNvSpPr>
          <p:nvPr/>
        </p:nvSpPr>
        <p:spPr bwMode="auto">
          <a:xfrm>
            <a:off x="228600" y="2438400"/>
            <a:ext cx="3276600" cy="646113"/>
          </a:xfrm>
          <a:prstGeom prst="rect">
            <a:avLst/>
          </a:prstGeom>
          <a:noFill/>
          <a:ln w="9525">
            <a:noFill/>
            <a:miter lim="800000"/>
            <a:headEnd/>
            <a:tailEnd/>
          </a:ln>
        </p:spPr>
        <p:txBody>
          <a:bodyPr>
            <a:spAutoFit/>
          </a:bodyPr>
          <a:lstStyle/>
          <a:p>
            <a:r>
              <a:rPr lang="en-US"/>
              <a:t>2)Đánh dấu phần chú thích trong câu</a:t>
            </a:r>
          </a:p>
        </p:txBody>
      </p:sp>
      <p:sp>
        <p:nvSpPr>
          <p:cNvPr id="34" name="TextBox 33"/>
          <p:cNvSpPr txBox="1">
            <a:spLocks noChangeArrowheads="1"/>
          </p:cNvSpPr>
          <p:nvPr/>
        </p:nvSpPr>
        <p:spPr bwMode="auto">
          <a:xfrm>
            <a:off x="152400" y="5221288"/>
            <a:ext cx="3276600" cy="646112"/>
          </a:xfrm>
          <a:prstGeom prst="rect">
            <a:avLst/>
          </a:prstGeom>
          <a:noFill/>
          <a:ln w="9525">
            <a:noFill/>
            <a:miter lim="800000"/>
            <a:headEnd/>
            <a:tailEnd/>
          </a:ln>
        </p:spPr>
        <p:txBody>
          <a:bodyPr>
            <a:spAutoFit/>
          </a:bodyPr>
          <a:lstStyle/>
          <a:p>
            <a:r>
              <a:rPr lang="en-US"/>
              <a:t>3)Đánh dấu các ý trong một đoạn liệt kê</a:t>
            </a:r>
          </a:p>
        </p:txBody>
      </p:sp>
      <p:sp>
        <p:nvSpPr>
          <p:cNvPr id="9271" name="TextBox 34"/>
          <p:cNvSpPr txBox="1">
            <a:spLocks noChangeArrowheads="1"/>
          </p:cNvSpPr>
          <p:nvPr/>
        </p:nvSpPr>
        <p:spPr bwMode="auto">
          <a:xfrm>
            <a:off x="6477000" y="5105400"/>
            <a:ext cx="184150" cy="369888"/>
          </a:xfrm>
          <a:prstGeom prst="rect">
            <a:avLst/>
          </a:prstGeom>
          <a:noFill/>
          <a:ln w="9525">
            <a:noFill/>
            <a:miter lim="800000"/>
            <a:headEnd/>
            <a:tailEnd/>
          </a:ln>
        </p:spPr>
        <p:txBody>
          <a:bodyPr wrap="none">
            <a:spAutoFit/>
          </a:bodyPr>
          <a:lstStyle/>
          <a:p>
            <a:endParaRPr lang="en-US"/>
          </a:p>
        </p:txBody>
      </p:sp>
      <p:sp>
        <p:nvSpPr>
          <p:cNvPr id="36" name="TextBox 35"/>
          <p:cNvSpPr txBox="1">
            <a:spLocks noChangeArrowheads="1"/>
          </p:cNvSpPr>
          <p:nvPr/>
        </p:nvSpPr>
        <p:spPr bwMode="auto">
          <a:xfrm>
            <a:off x="3505200" y="1458913"/>
            <a:ext cx="5638800" cy="923925"/>
          </a:xfrm>
          <a:prstGeom prst="rect">
            <a:avLst/>
          </a:prstGeom>
          <a:noFill/>
          <a:ln w="9525">
            <a:noFill/>
            <a:miter lim="800000"/>
            <a:headEnd/>
            <a:tailEnd/>
          </a:ln>
        </p:spPr>
        <p:txBody>
          <a:bodyPr>
            <a:spAutoFit/>
          </a:bodyPr>
          <a:lstStyle/>
          <a:p>
            <a:r>
              <a:rPr lang="en-US"/>
              <a:t>Đoạn a</a:t>
            </a:r>
          </a:p>
          <a:p>
            <a:r>
              <a:rPr lang="en-US">
                <a:solidFill>
                  <a:srgbClr val="FF0000"/>
                </a:solidFill>
              </a:rPr>
              <a:t>-</a:t>
            </a:r>
            <a:r>
              <a:rPr lang="en-US"/>
              <a:t>Tất nhiên rồi.</a:t>
            </a:r>
          </a:p>
          <a:p>
            <a:r>
              <a:rPr lang="en-US">
                <a:solidFill>
                  <a:srgbClr val="FF0000"/>
                </a:solidFill>
              </a:rPr>
              <a:t>-</a:t>
            </a:r>
            <a:r>
              <a:rPr lang="en-US"/>
              <a:t>Mặt trăng cũng như vậy, mọi thứ đều như vậy.</a:t>
            </a:r>
          </a:p>
        </p:txBody>
      </p:sp>
      <p:sp>
        <p:nvSpPr>
          <p:cNvPr id="37" name="TextBox 36"/>
          <p:cNvSpPr txBox="1">
            <a:spLocks noChangeArrowheads="1"/>
          </p:cNvSpPr>
          <p:nvPr/>
        </p:nvSpPr>
        <p:spPr bwMode="auto">
          <a:xfrm>
            <a:off x="3505200" y="2362200"/>
            <a:ext cx="5638800" cy="2586038"/>
          </a:xfrm>
          <a:prstGeom prst="rect">
            <a:avLst/>
          </a:prstGeom>
          <a:noFill/>
          <a:ln w="9525">
            <a:noFill/>
            <a:miter lim="800000"/>
            <a:headEnd/>
            <a:tailEnd/>
          </a:ln>
        </p:spPr>
        <p:txBody>
          <a:bodyPr>
            <a:spAutoFit/>
          </a:bodyPr>
          <a:lstStyle/>
          <a:p>
            <a:r>
              <a:rPr lang="en-US"/>
              <a:t>Đoạn a</a:t>
            </a:r>
          </a:p>
          <a:p>
            <a:r>
              <a:rPr lang="en-US"/>
              <a:t>   - Mặt trăng cũng như vậy, mọi thứ đều như vậy...</a:t>
            </a:r>
            <a:r>
              <a:rPr lang="en-US">
                <a:solidFill>
                  <a:srgbClr val="FF0000"/>
                </a:solidFill>
              </a:rPr>
              <a:t>- </a:t>
            </a:r>
            <a:r>
              <a:rPr lang="en-US"/>
              <a:t>Giọng công chúa nhỏ dần, nhỏ dần</a:t>
            </a:r>
          </a:p>
          <a:p>
            <a:endParaRPr lang="en-US"/>
          </a:p>
          <a:p>
            <a:endParaRPr lang="en-US"/>
          </a:p>
          <a:p>
            <a:r>
              <a:rPr lang="en-US"/>
              <a:t>Đoạn b</a:t>
            </a:r>
          </a:p>
          <a:p>
            <a:r>
              <a:rPr lang="en-US"/>
              <a:t>        Bên trái là đỉnh Ba Vì vòi vọi, nơi Mị Nương </a:t>
            </a:r>
            <a:r>
              <a:rPr lang="en-US">
                <a:solidFill>
                  <a:srgbClr val="FF0000"/>
                </a:solidFill>
              </a:rPr>
              <a:t>-</a:t>
            </a:r>
            <a:r>
              <a:rPr lang="en-US"/>
              <a:t> con gái vua Hùng Vương thứ 18 </a:t>
            </a:r>
            <a:r>
              <a:rPr lang="en-US">
                <a:solidFill>
                  <a:srgbClr val="FF0000"/>
                </a:solidFill>
              </a:rPr>
              <a:t>-</a:t>
            </a:r>
            <a:r>
              <a:rPr lang="en-US"/>
              <a:t> theo Sơn Tinh về trấn giữ núi cao</a:t>
            </a:r>
          </a:p>
        </p:txBody>
      </p:sp>
      <p:sp>
        <p:nvSpPr>
          <p:cNvPr id="38" name="TextBox 37"/>
          <p:cNvSpPr txBox="1">
            <a:spLocks noChangeArrowheads="1"/>
          </p:cNvSpPr>
          <p:nvPr/>
        </p:nvSpPr>
        <p:spPr bwMode="auto">
          <a:xfrm>
            <a:off x="3505200" y="5181600"/>
            <a:ext cx="5638800" cy="1477963"/>
          </a:xfrm>
          <a:prstGeom prst="rect">
            <a:avLst/>
          </a:prstGeom>
          <a:noFill/>
          <a:ln w="9525">
            <a:noFill/>
            <a:miter lim="800000"/>
            <a:headEnd/>
            <a:tailEnd/>
          </a:ln>
        </p:spPr>
        <p:txBody>
          <a:bodyPr>
            <a:spAutoFit/>
          </a:bodyPr>
          <a:lstStyle/>
          <a:p>
            <a:r>
              <a:rPr lang="en-US"/>
              <a:t>Đoạn c</a:t>
            </a:r>
          </a:p>
          <a:p>
            <a:r>
              <a:rPr lang="en-US"/>
              <a:t>Thiếu nhi tham gia công tác xã hội:</a:t>
            </a:r>
          </a:p>
          <a:p>
            <a:r>
              <a:rPr lang="en-US"/>
              <a:t>    </a:t>
            </a:r>
            <a:r>
              <a:rPr lang="en-US">
                <a:solidFill>
                  <a:srgbClr val="FF0000"/>
                </a:solidFill>
              </a:rPr>
              <a:t>-</a:t>
            </a:r>
            <a:r>
              <a:rPr lang="en-US"/>
              <a:t>Tham gia tuyên truyền, cổ động...</a:t>
            </a:r>
          </a:p>
          <a:p>
            <a:r>
              <a:rPr lang="en-US">
                <a:solidFill>
                  <a:srgbClr val="FFFF00"/>
                </a:solidFill>
              </a:rPr>
              <a:t>    </a:t>
            </a:r>
            <a:r>
              <a:rPr lang="en-US">
                <a:solidFill>
                  <a:srgbClr val="FF0000"/>
                </a:solidFill>
              </a:rPr>
              <a:t>-</a:t>
            </a:r>
            <a:r>
              <a:rPr lang="en-US"/>
              <a:t>Tham gia Tết trồng cây, làm vệ sinh...</a:t>
            </a:r>
          </a:p>
          <a:p>
            <a:r>
              <a:rPr lang="en-US"/>
              <a:t>    </a:t>
            </a:r>
            <a:r>
              <a:rPr lang="en-US">
                <a:solidFill>
                  <a:srgbClr val="FF0000"/>
                </a:solidFill>
              </a:rPr>
              <a:t>-</a:t>
            </a:r>
            <a:r>
              <a:rPr lang="en-US"/>
              <a:t>Chăm sóc gia đình thương binh,liệt sĩ, giúp đỡ...</a:t>
            </a:r>
          </a:p>
        </p:txBody>
      </p:sp>
      <p:sp>
        <p:nvSpPr>
          <p:cNvPr id="39" name="TextBox 38"/>
          <p:cNvSpPr txBox="1">
            <a:spLocks noChangeArrowheads="1"/>
          </p:cNvSpPr>
          <p:nvPr/>
        </p:nvSpPr>
        <p:spPr bwMode="auto">
          <a:xfrm>
            <a:off x="3581400" y="2895600"/>
            <a:ext cx="5334000" cy="923925"/>
          </a:xfrm>
          <a:prstGeom prst="rect">
            <a:avLst/>
          </a:prstGeom>
          <a:noFill/>
          <a:ln w="9525">
            <a:noFill/>
            <a:miter lim="800000"/>
            <a:headEnd/>
            <a:tailEnd/>
          </a:ln>
        </p:spPr>
        <p:txBody>
          <a:bodyPr>
            <a:spAutoFit/>
          </a:bodyPr>
          <a:lstStyle/>
          <a:p>
            <a:r>
              <a:rPr lang="en-US"/>
              <a:t>        </a:t>
            </a:r>
            <a:r>
              <a:rPr lang="en-US">
                <a:solidFill>
                  <a:srgbClr val="F084E1"/>
                </a:solidFill>
              </a:rPr>
              <a:t> </a:t>
            </a:r>
            <a:r>
              <a:rPr lang="en-US"/>
              <a:t>                                               .(=&gt;chú thích đồng thời miêu tả giọng công chúa nhỏ dần,nhỏ dần).</a:t>
            </a:r>
          </a:p>
        </p:txBody>
      </p:sp>
      <p:sp>
        <p:nvSpPr>
          <p:cNvPr id="40" name="TextBox 39"/>
          <p:cNvSpPr txBox="1">
            <a:spLocks noChangeArrowheads="1"/>
          </p:cNvSpPr>
          <p:nvPr/>
        </p:nvSpPr>
        <p:spPr bwMode="auto">
          <a:xfrm>
            <a:off x="3581400" y="4583113"/>
            <a:ext cx="5562600" cy="646112"/>
          </a:xfrm>
          <a:prstGeom prst="rect">
            <a:avLst/>
          </a:prstGeom>
          <a:noFill/>
          <a:ln w="9525">
            <a:noFill/>
            <a:miter lim="800000"/>
            <a:headEnd/>
            <a:tailEnd/>
          </a:ln>
        </p:spPr>
        <p:txBody>
          <a:bodyPr>
            <a:spAutoFit/>
          </a:bodyPr>
          <a:lstStyle/>
          <a:p>
            <a:r>
              <a:rPr lang="en-US"/>
              <a:t>                        .(=&gt;chú thích Mị Nương là con gái vua Hùng thứ 18).</a:t>
            </a:r>
          </a:p>
        </p:txBody>
      </p:sp>
      <p:sp>
        <p:nvSpPr>
          <p:cNvPr id="27" name="Oval 26"/>
          <p:cNvSpPr/>
          <p:nvPr/>
        </p:nvSpPr>
        <p:spPr>
          <a:xfrm>
            <a:off x="228600" y="0"/>
            <a:ext cx="1676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VBT/101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ppt_x"/>
                                          </p:val>
                                        </p:tav>
                                        <p:tav tm="100000">
                                          <p:val>
                                            <p:strVal val="#ppt_x"/>
                                          </p:val>
                                        </p:tav>
                                      </p:tavLst>
                                    </p:anim>
                                    <p:anim calcmode="lin" valueType="num">
                                      <p:cBhvr additive="base">
                                        <p:cTn id="8"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linds(horizontal)">
                                      <p:cBhvr>
                                        <p:cTn id="18" dur="500"/>
                                        <p:tgtEl>
                                          <p:spTgt spid="19"/>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blinds(horizontal)">
                                      <p:cBhvr>
                                        <p:cTn id="21" dur="500"/>
                                        <p:tgtEl>
                                          <p:spTgt spid="20"/>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linds(horizontal)">
                                      <p:cBhvr>
                                        <p:cTn id="24" dur="500"/>
                                        <p:tgtEl>
                                          <p:spTgt spid="2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16" fill="hold" grpId="0" nodeType="clickEffect">
                                  <p:stCondLst>
                                    <p:cond delay="0"/>
                                  </p:stCondLst>
                                  <p:iterate type="lt">
                                    <p:tmPct val="0"/>
                                  </p:iterate>
                                  <p:childTnLst>
                                    <p:set>
                                      <p:cBhvr>
                                        <p:cTn id="28" dur="1" fill="hold">
                                          <p:stCondLst>
                                            <p:cond delay="0"/>
                                          </p:stCondLst>
                                        </p:cTn>
                                        <p:tgtEl>
                                          <p:spTgt spid="30"/>
                                        </p:tgtEl>
                                        <p:attrNameLst>
                                          <p:attrName>style.visibility</p:attrName>
                                        </p:attrNameLst>
                                      </p:cBhvr>
                                      <p:to>
                                        <p:strVal val="visible"/>
                                      </p:to>
                                    </p:set>
                                    <p:anim calcmode="lin" valueType="num">
                                      <p:cBhvr>
                                        <p:cTn id="29" dur="500" fill="hold"/>
                                        <p:tgtEl>
                                          <p:spTgt spid="30"/>
                                        </p:tgtEl>
                                        <p:attrNameLst>
                                          <p:attrName>ppt_w</p:attrName>
                                        </p:attrNameLst>
                                      </p:cBhvr>
                                      <p:tavLst>
                                        <p:tav tm="0">
                                          <p:val>
                                            <p:fltVal val="0"/>
                                          </p:val>
                                        </p:tav>
                                        <p:tav tm="100000">
                                          <p:val>
                                            <p:strVal val="#ppt_w"/>
                                          </p:val>
                                        </p:tav>
                                      </p:tavLst>
                                    </p:anim>
                                    <p:anim calcmode="lin" valueType="num">
                                      <p:cBhvr>
                                        <p:cTn id="30" dur="500" fill="hold"/>
                                        <p:tgtEl>
                                          <p:spTgt spid="30"/>
                                        </p:tgtEl>
                                        <p:attrNameLst>
                                          <p:attrName>ppt_h</p:attrName>
                                        </p:attrNameLst>
                                      </p:cBhvr>
                                      <p:tavLst>
                                        <p:tav tm="0">
                                          <p:val>
                                            <p:fltVal val="0"/>
                                          </p:val>
                                        </p:tav>
                                        <p:tav tm="100000">
                                          <p:val>
                                            <p:strVal val="#ppt_h"/>
                                          </p:val>
                                        </p:tav>
                                      </p:tavLst>
                                    </p:anim>
                                  </p:childTnLst>
                                </p:cTn>
                              </p:par>
                              <p:par>
                                <p:cTn id="31" presetID="25"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500" decel="50000" fill="hold">
                                          <p:stCondLst>
                                            <p:cond delay="0"/>
                                          </p:stCondLst>
                                        </p:cTn>
                                        <p:tgtEl>
                                          <p:spTgt spid="23"/>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23"/>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23"/>
                                        </p:tgtEl>
                                        <p:attrNameLst>
                                          <p:attrName>ppt_w</p:attrName>
                                        </p:attrNameLst>
                                      </p:cBhvr>
                                      <p:tavLst>
                                        <p:tav tm="0">
                                          <p:val>
                                            <p:strVal val="#ppt_w*.05"/>
                                          </p:val>
                                        </p:tav>
                                        <p:tav tm="100000">
                                          <p:val>
                                            <p:strVal val="#ppt_w"/>
                                          </p:val>
                                        </p:tav>
                                      </p:tavLst>
                                    </p:anim>
                                    <p:anim calcmode="lin" valueType="num">
                                      <p:cBhvr>
                                        <p:cTn id="36" dur="1000" fill="hold"/>
                                        <p:tgtEl>
                                          <p:spTgt spid="23"/>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23"/>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23"/>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23"/>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23"/>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47" presetClass="entr" presetSubtype="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1000"/>
                                        <p:tgtEl>
                                          <p:spTgt spid="24"/>
                                        </p:tgtEl>
                                      </p:cBhvr>
                                    </p:animEffect>
                                    <p:anim calcmode="lin" valueType="num">
                                      <p:cBhvr>
                                        <p:cTn id="46" dur="1000" fill="hold"/>
                                        <p:tgtEl>
                                          <p:spTgt spid="24"/>
                                        </p:tgtEl>
                                        <p:attrNameLst>
                                          <p:attrName>ppt_x</p:attrName>
                                        </p:attrNameLst>
                                      </p:cBhvr>
                                      <p:tavLst>
                                        <p:tav tm="0">
                                          <p:val>
                                            <p:strVal val="#ppt_x"/>
                                          </p:val>
                                        </p:tav>
                                        <p:tav tm="100000">
                                          <p:val>
                                            <p:strVal val="#ppt_x"/>
                                          </p:val>
                                        </p:tav>
                                      </p:tavLst>
                                    </p:anim>
                                    <p:anim calcmode="lin" valueType="num">
                                      <p:cBhvr>
                                        <p:cTn id="4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1000"/>
                                        <p:tgtEl>
                                          <p:spTgt spid="25"/>
                                        </p:tgtEl>
                                      </p:cBhvr>
                                    </p:animEffect>
                                    <p:anim calcmode="lin" valueType="num">
                                      <p:cBhvr>
                                        <p:cTn id="53" dur="1000" fill="hold"/>
                                        <p:tgtEl>
                                          <p:spTgt spid="25"/>
                                        </p:tgtEl>
                                        <p:attrNameLst>
                                          <p:attrName>ppt_x</p:attrName>
                                        </p:attrNameLst>
                                      </p:cBhvr>
                                      <p:tavLst>
                                        <p:tav tm="0">
                                          <p:val>
                                            <p:strVal val="#ppt_x"/>
                                          </p:val>
                                        </p:tav>
                                        <p:tav tm="100000">
                                          <p:val>
                                            <p:strVal val="#ppt_x"/>
                                          </p:val>
                                        </p:tav>
                                      </p:tavLst>
                                    </p:anim>
                                    <p:anim calcmode="lin" valueType="num">
                                      <p:cBhvr>
                                        <p:cTn id="5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47"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1000"/>
                                        <p:tgtEl>
                                          <p:spTgt spid="26"/>
                                        </p:tgtEl>
                                      </p:cBhvr>
                                    </p:animEffect>
                                    <p:anim calcmode="lin" valueType="num">
                                      <p:cBhvr>
                                        <p:cTn id="60" dur="1000" fill="hold"/>
                                        <p:tgtEl>
                                          <p:spTgt spid="26"/>
                                        </p:tgtEl>
                                        <p:attrNameLst>
                                          <p:attrName>ppt_x</p:attrName>
                                        </p:attrNameLst>
                                      </p:cBhvr>
                                      <p:tavLst>
                                        <p:tav tm="0">
                                          <p:val>
                                            <p:strVal val="#ppt_x"/>
                                          </p:val>
                                        </p:tav>
                                        <p:tav tm="100000">
                                          <p:val>
                                            <p:strVal val="#ppt_x"/>
                                          </p:val>
                                        </p:tav>
                                      </p:tavLst>
                                    </p:anim>
                                    <p:anim calcmode="lin" valueType="num">
                                      <p:cBhvr>
                                        <p:cTn id="6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5" presetClass="entr" presetSubtype="0" fill="hold" nodeType="click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decel="50000" fill="hold">
                                          <p:stCondLst>
                                            <p:cond delay="0"/>
                                          </p:stCondLst>
                                        </p:cTn>
                                        <p:tgtEl>
                                          <p:spTgt spid="31"/>
                                        </p:tgtEl>
                                        <p:attrNameLst>
                                          <p:attrName>style.rotation</p:attrName>
                                        </p:attrNameLst>
                                      </p:cBhvr>
                                      <p:tavLst>
                                        <p:tav tm="0">
                                          <p:val>
                                            <p:fltVal val="-90"/>
                                          </p:val>
                                        </p:tav>
                                        <p:tav tm="100000">
                                          <p:val>
                                            <p:fltVal val="0"/>
                                          </p:val>
                                        </p:tav>
                                      </p:tavLst>
                                    </p:anim>
                                    <p:anim calcmode="lin" valueType="num">
                                      <p:cBhvr>
                                        <p:cTn id="67" dur="500" decel="50000" fill="hold">
                                          <p:stCondLst>
                                            <p:cond delay="0"/>
                                          </p:stCondLst>
                                        </p:cTn>
                                        <p:tgtEl>
                                          <p:spTgt spid="31"/>
                                        </p:tgtEl>
                                        <p:attrNameLst>
                                          <p:attrName>ppt_w</p:attrName>
                                        </p:attrNameLst>
                                      </p:cBhvr>
                                      <p:tavLst>
                                        <p:tav tm="0">
                                          <p:val>
                                            <p:strVal val="#ppt_w"/>
                                          </p:val>
                                        </p:tav>
                                        <p:tav tm="100000">
                                          <p:val>
                                            <p:strVal val="#ppt_w*.05"/>
                                          </p:val>
                                        </p:tav>
                                      </p:tavLst>
                                    </p:anim>
                                    <p:anim calcmode="lin" valueType="num">
                                      <p:cBhvr>
                                        <p:cTn id="68" dur="500" accel="50000" fill="hold">
                                          <p:stCondLst>
                                            <p:cond delay="500"/>
                                          </p:stCondLst>
                                        </p:cTn>
                                        <p:tgtEl>
                                          <p:spTgt spid="31"/>
                                        </p:tgtEl>
                                        <p:attrNameLst>
                                          <p:attrName>ppt_w</p:attrName>
                                        </p:attrNameLst>
                                      </p:cBhvr>
                                      <p:tavLst>
                                        <p:tav tm="0">
                                          <p:val>
                                            <p:strVal val="#ppt_w*.05"/>
                                          </p:val>
                                        </p:tav>
                                        <p:tav tm="100000">
                                          <p:val>
                                            <p:strVal val="#ppt_w"/>
                                          </p:val>
                                        </p:tav>
                                      </p:tavLst>
                                    </p:anim>
                                    <p:anim calcmode="lin" valueType="num">
                                      <p:cBhvr>
                                        <p:cTn id="69" dur="1000" fill="hold"/>
                                        <p:tgtEl>
                                          <p:spTgt spid="31"/>
                                        </p:tgtEl>
                                        <p:attrNameLst>
                                          <p:attrName>ppt_h</p:attrName>
                                        </p:attrNameLst>
                                      </p:cBhvr>
                                      <p:tavLst>
                                        <p:tav tm="0">
                                          <p:val>
                                            <p:strVal val="#ppt_h"/>
                                          </p:val>
                                        </p:tav>
                                        <p:tav tm="100000">
                                          <p:val>
                                            <p:strVal val="#ppt_h"/>
                                          </p:val>
                                        </p:tav>
                                      </p:tavLst>
                                    </p:anim>
                                    <p:anim calcmode="lin" valueType="num">
                                      <p:cBhvr>
                                        <p:cTn id="70" dur="500" decel="50000" fill="hold">
                                          <p:stCondLst>
                                            <p:cond delay="0"/>
                                          </p:stCondLst>
                                        </p:cTn>
                                        <p:tgtEl>
                                          <p:spTgt spid="31"/>
                                        </p:tgtEl>
                                        <p:attrNameLst>
                                          <p:attrName>ppt_x</p:attrName>
                                        </p:attrNameLst>
                                      </p:cBhvr>
                                      <p:tavLst>
                                        <p:tav tm="0">
                                          <p:val>
                                            <p:strVal val="#ppt_x+.4"/>
                                          </p:val>
                                        </p:tav>
                                        <p:tav tm="100000">
                                          <p:val>
                                            <p:strVal val="#ppt_x"/>
                                          </p:val>
                                        </p:tav>
                                      </p:tavLst>
                                    </p:anim>
                                    <p:anim calcmode="lin" valueType="num">
                                      <p:cBhvr>
                                        <p:cTn id="71" dur="500" decel="50000" fill="hold">
                                          <p:stCondLst>
                                            <p:cond delay="0"/>
                                          </p:stCondLst>
                                        </p:cTn>
                                        <p:tgtEl>
                                          <p:spTgt spid="31"/>
                                        </p:tgtEl>
                                        <p:attrNameLst>
                                          <p:attrName>ppt_y</p:attrName>
                                        </p:attrNameLst>
                                      </p:cBhvr>
                                      <p:tavLst>
                                        <p:tav tm="0">
                                          <p:val>
                                            <p:strVal val="#ppt_y-.2"/>
                                          </p:val>
                                        </p:tav>
                                        <p:tav tm="100000">
                                          <p:val>
                                            <p:strVal val="#ppt_y+.1"/>
                                          </p:val>
                                        </p:tav>
                                      </p:tavLst>
                                    </p:anim>
                                    <p:anim calcmode="lin" valueType="num">
                                      <p:cBhvr>
                                        <p:cTn id="72" dur="500" accel="50000" fill="hold">
                                          <p:stCondLst>
                                            <p:cond delay="500"/>
                                          </p:stCondLst>
                                        </p:cTn>
                                        <p:tgtEl>
                                          <p:spTgt spid="31"/>
                                        </p:tgtEl>
                                        <p:attrNameLst>
                                          <p:attrName>ppt_y</p:attrName>
                                        </p:attrNameLst>
                                      </p:cBhvr>
                                      <p:tavLst>
                                        <p:tav tm="0">
                                          <p:val>
                                            <p:strVal val="#ppt_y+.1"/>
                                          </p:val>
                                        </p:tav>
                                        <p:tav tm="100000">
                                          <p:val>
                                            <p:strVal val="#ppt_y"/>
                                          </p:val>
                                        </p:tav>
                                      </p:tavLst>
                                    </p:anim>
                                    <p:animEffect transition="in" filter="fade">
                                      <p:cBhvr>
                                        <p:cTn id="73" dur="1000" decel="50000">
                                          <p:stCondLst>
                                            <p:cond delay="0"/>
                                          </p:stCondLst>
                                        </p:cTn>
                                        <p:tgtEl>
                                          <p:spTgt spid="31"/>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blinds(horizontal)">
                                      <p:cBhvr>
                                        <p:cTn id="76" dur="500"/>
                                        <p:tgtEl>
                                          <p:spTgt spid="27"/>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34"/>
                                        </p:tgtEl>
                                        <p:attrNameLst>
                                          <p:attrName>style.visibility</p:attrName>
                                        </p:attrNameLst>
                                      </p:cBhvr>
                                      <p:to>
                                        <p:strVal val="visible"/>
                                      </p:to>
                                    </p:set>
                                    <p:animEffect transition="in" filter="fade">
                                      <p:cBhvr>
                                        <p:cTn id="89" dur="1000"/>
                                        <p:tgtEl>
                                          <p:spTgt spid="34"/>
                                        </p:tgtEl>
                                      </p:cBhvr>
                                    </p:animEffect>
                                    <p:anim calcmode="lin" valueType="num">
                                      <p:cBhvr>
                                        <p:cTn id="90" dur="1000" fill="hold"/>
                                        <p:tgtEl>
                                          <p:spTgt spid="34"/>
                                        </p:tgtEl>
                                        <p:attrNameLst>
                                          <p:attrName>ppt_x</p:attrName>
                                        </p:attrNameLst>
                                      </p:cBhvr>
                                      <p:tavLst>
                                        <p:tav tm="0">
                                          <p:val>
                                            <p:strVal val="#ppt_x"/>
                                          </p:val>
                                        </p:tav>
                                        <p:tav tm="100000">
                                          <p:val>
                                            <p:strVal val="#ppt_x"/>
                                          </p:val>
                                        </p:tav>
                                      </p:tavLst>
                                    </p:anim>
                                    <p:anim calcmode="lin" valueType="num">
                                      <p:cBhvr>
                                        <p:cTn id="91"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92" fill="hold" nodeType="clickPar">
                      <p:stCondLst>
                        <p:cond delay="indefinite"/>
                      </p:stCondLst>
                      <p:childTnLst>
                        <p:par>
                          <p:cTn id="93" fill="hold" nodeType="withGroup">
                            <p:stCondLst>
                              <p:cond delay="0"/>
                            </p:stCondLst>
                            <p:childTnLst>
                              <p:par>
                                <p:cTn id="94" presetID="47" presetClass="entr" presetSubtype="0" fill="hold" grpId="0" nodeType="clickEffect">
                                  <p:stCondLst>
                                    <p:cond delay="0"/>
                                  </p:stCondLst>
                                  <p:childTnLst>
                                    <p:set>
                                      <p:cBhvr>
                                        <p:cTn id="95" dur="1" fill="hold">
                                          <p:stCondLst>
                                            <p:cond delay="0"/>
                                          </p:stCondLst>
                                        </p:cTn>
                                        <p:tgtEl>
                                          <p:spTgt spid="36"/>
                                        </p:tgtEl>
                                        <p:attrNameLst>
                                          <p:attrName>style.visibility</p:attrName>
                                        </p:attrNameLst>
                                      </p:cBhvr>
                                      <p:to>
                                        <p:strVal val="visible"/>
                                      </p:to>
                                    </p:set>
                                    <p:animEffect transition="in" filter="fade">
                                      <p:cBhvr>
                                        <p:cTn id="96" dur="1000"/>
                                        <p:tgtEl>
                                          <p:spTgt spid="36"/>
                                        </p:tgtEl>
                                      </p:cBhvr>
                                    </p:animEffect>
                                    <p:anim calcmode="lin" valueType="num">
                                      <p:cBhvr>
                                        <p:cTn id="97" dur="1000" fill="hold"/>
                                        <p:tgtEl>
                                          <p:spTgt spid="36"/>
                                        </p:tgtEl>
                                        <p:attrNameLst>
                                          <p:attrName>ppt_x</p:attrName>
                                        </p:attrNameLst>
                                      </p:cBhvr>
                                      <p:tavLst>
                                        <p:tav tm="0">
                                          <p:val>
                                            <p:strVal val="#ppt_x"/>
                                          </p:val>
                                        </p:tav>
                                        <p:tav tm="100000">
                                          <p:val>
                                            <p:strVal val="#ppt_x"/>
                                          </p:val>
                                        </p:tav>
                                      </p:tavLst>
                                    </p:anim>
                                    <p:anim calcmode="lin" valueType="num">
                                      <p:cBhvr>
                                        <p:cTn id="9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47" presetClass="entr" presetSubtype="0" fill="hold" grpId="0" nodeType="clickEffect">
                                  <p:stCondLst>
                                    <p:cond delay="0"/>
                                  </p:stCondLst>
                                  <p:childTnLst>
                                    <p:set>
                                      <p:cBhvr>
                                        <p:cTn id="102" dur="1" fill="hold">
                                          <p:stCondLst>
                                            <p:cond delay="0"/>
                                          </p:stCondLst>
                                        </p:cTn>
                                        <p:tgtEl>
                                          <p:spTgt spid="37"/>
                                        </p:tgtEl>
                                        <p:attrNameLst>
                                          <p:attrName>style.visibility</p:attrName>
                                        </p:attrNameLst>
                                      </p:cBhvr>
                                      <p:to>
                                        <p:strVal val="visible"/>
                                      </p:to>
                                    </p:set>
                                    <p:animEffect transition="in" filter="fade">
                                      <p:cBhvr>
                                        <p:cTn id="103" dur="1000"/>
                                        <p:tgtEl>
                                          <p:spTgt spid="37"/>
                                        </p:tgtEl>
                                      </p:cBhvr>
                                    </p:animEffect>
                                    <p:anim calcmode="lin" valueType="num">
                                      <p:cBhvr>
                                        <p:cTn id="104" dur="1000" fill="hold"/>
                                        <p:tgtEl>
                                          <p:spTgt spid="37"/>
                                        </p:tgtEl>
                                        <p:attrNameLst>
                                          <p:attrName>ppt_x</p:attrName>
                                        </p:attrNameLst>
                                      </p:cBhvr>
                                      <p:tavLst>
                                        <p:tav tm="0">
                                          <p:val>
                                            <p:strVal val="#ppt_x"/>
                                          </p:val>
                                        </p:tav>
                                        <p:tav tm="100000">
                                          <p:val>
                                            <p:strVal val="#ppt_x"/>
                                          </p:val>
                                        </p:tav>
                                      </p:tavLst>
                                    </p:anim>
                                    <p:anim calcmode="lin" valueType="num">
                                      <p:cBhvr>
                                        <p:cTn id="105"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06" fill="hold" nodeType="clickPar">
                      <p:stCondLst>
                        <p:cond delay="indefinite"/>
                      </p:stCondLst>
                      <p:childTnLst>
                        <p:par>
                          <p:cTn id="107" fill="hold" nodeType="withGroup">
                            <p:stCondLst>
                              <p:cond delay="0"/>
                            </p:stCondLst>
                            <p:childTnLst>
                              <p:par>
                                <p:cTn id="108" presetID="47" presetClass="entr" presetSubtype="0" fill="hold" grpId="0" nodeType="click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fade">
                                      <p:cBhvr>
                                        <p:cTn id="110" dur="1000"/>
                                        <p:tgtEl>
                                          <p:spTgt spid="38"/>
                                        </p:tgtEl>
                                      </p:cBhvr>
                                    </p:animEffect>
                                    <p:anim calcmode="lin" valueType="num">
                                      <p:cBhvr>
                                        <p:cTn id="111" dur="1000" fill="hold"/>
                                        <p:tgtEl>
                                          <p:spTgt spid="38"/>
                                        </p:tgtEl>
                                        <p:attrNameLst>
                                          <p:attrName>ppt_x</p:attrName>
                                        </p:attrNameLst>
                                      </p:cBhvr>
                                      <p:tavLst>
                                        <p:tav tm="0">
                                          <p:val>
                                            <p:strVal val="#ppt_x"/>
                                          </p:val>
                                        </p:tav>
                                        <p:tav tm="100000">
                                          <p:val>
                                            <p:strVal val="#ppt_x"/>
                                          </p:val>
                                        </p:tav>
                                      </p:tavLst>
                                    </p:anim>
                                    <p:anim calcmode="lin" valueType="num">
                                      <p:cBhvr>
                                        <p:cTn id="112"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13" fill="hold" nodeType="clickPar">
                      <p:stCondLst>
                        <p:cond delay="indefinite"/>
                      </p:stCondLst>
                      <p:childTnLst>
                        <p:par>
                          <p:cTn id="114" fill="hold" nodeType="withGroup">
                            <p:stCondLst>
                              <p:cond delay="0"/>
                            </p:stCondLst>
                            <p:childTnLst>
                              <p:par>
                                <p:cTn id="115" presetID="47" presetClass="entr" presetSubtype="0" fill="hold" grpId="0" nodeType="clickEffect">
                                  <p:stCondLst>
                                    <p:cond delay="0"/>
                                  </p:stCondLst>
                                  <p:childTnLst>
                                    <p:set>
                                      <p:cBhvr>
                                        <p:cTn id="116" dur="1" fill="hold">
                                          <p:stCondLst>
                                            <p:cond delay="0"/>
                                          </p:stCondLst>
                                        </p:cTn>
                                        <p:tgtEl>
                                          <p:spTgt spid="39"/>
                                        </p:tgtEl>
                                        <p:attrNameLst>
                                          <p:attrName>style.visibility</p:attrName>
                                        </p:attrNameLst>
                                      </p:cBhvr>
                                      <p:to>
                                        <p:strVal val="visible"/>
                                      </p:to>
                                    </p:set>
                                    <p:animEffect transition="in" filter="fade">
                                      <p:cBhvr>
                                        <p:cTn id="117" dur="1000"/>
                                        <p:tgtEl>
                                          <p:spTgt spid="39"/>
                                        </p:tgtEl>
                                      </p:cBhvr>
                                    </p:animEffect>
                                    <p:anim calcmode="lin" valueType="num">
                                      <p:cBhvr>
                                        <p:cTn id="118" dur="1000" fill="hold"/>
                                        <p:tgtEl>
                                          <p:spTgt spid="39"/>
                                        </p:tgtEl>
                                        <p:attrNameLst>
                                          <p:attrName>ppt_x</p:attrName>
                                        </p:attrNameLst>
                                      </p:cBhvr>
                                      <p:tavLst>
                                        <p:tav tm="0">
                                          <p:val>
                                            <p:strVal val="#ppt_x"/>
                                          </p:val>
                                        </p:tav>
                                        <p:tav tm="100000">
                                          <p:val>
                                            <p:strVal val="#ppt_x"/>
                                          </p:val>
                                        </p:tav>
                                      </p:tavLst>
                                    </p:anim>
                                    <p:anim calcmode="lin" valueType="num">
                                      <p:cBhvr>
                                        <p:cTn id="119" dur="1000" fill="hold"/>
                                        <p:tgtEl>
                                          <p:spTgt spid="39"/>
                                        </p:tgtEl>
                                        <p:attrNameLst>
                                          <p:attrName>ppt_y</p:attrName>
                                        </p:attrNameLst>
                                      </p:cBhvr>
                                      <p:tavLst>
                                        <p:tav tm="0">
                                          <p:val>
                                            <p:strVal val="#ppt_y-.1"/>
                                          </p:val>
                                        </p:tav>
                                        <p:tav tm="100000">
                                          <p:val>
                                            <p:strVal val="#ppt_y"/>
                                          </p:val>
                                        </p:tav>
                                      </p:tavLst>
                                    </p:anim>
                                  </p:childTnLst>
                                </p:cTn>
                              </p:par>
                              <p:par>
                                <p:cTn id="120" presetID="3" presetClass="emph" presetSubtype="2" fill="hold" grpId="1" nodeType="withEffect">
                                  <p:stCondLst>
                                    <p:cond delay="0"/>
                                  </p:stCondLst>
                                  <p:childTnLst>
                                    <p:animClr clrSpc="rgb" dir="cw">
                                      <p:cBhvr override="childStyle">
                                        <p:cTn id="121" dur="2000" fill="hold"/>
                                        <p:tgtEl>
                                          <p:spTgt spid="39"/>
                                        </p:tgtEl>
                                        <p:attrNameLst>
                                          <p:attrName>style.color</p:attrName>
                                        </p:attrNameLst>
                                      </p:cBhvr>
                                      <p:to>
                                        <a:srgbClr val="0000FF"/>
                                      </p:to>
                                    </p:animClr>
                                  </p:childTnLst>
                                </p:cTn>
                              </p:par>
                            </p:childTnLst>
                          </p:cTn>
                        </p:par>
                      </p:childTnLst>
                    </p:cTn>
                  </p:par>
                  <p:par>
                    <p:cTn id="122" fill="hold" nodeType="clickPar">
                      <p:stCondLst>
                        <p:cond delay="indefinite"/>
                      </p:stCondLst>
                      <p:childTnLst>
                        <p:par>
                          <p:cTn id="123" fill="hold" nodeType="withGroup">
                            <p:stCondLst>
                              <p:cond delay="0"/>
                            </p:stCondLst>
                            <p:childTnLst>
                              <p:par>
                                <p:cTn id="124" presetID="47" presetClass="entr" presetSubtype="0" fill="hold" grpId="0" nodeType="click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par>
                                <p:cTn id="129" presetID="3" presetClass="emph" presetSubtype="2" fill="hold" grpId="1" nodeType="withEffect">
                                  <p:stCondLst>
                                    <p:cond delay="0"/>
                                  </p:stCondLst>
                                  <p:childTnLst>
                                    <p:animClr clrSpc="rgb" dir="cw">
                                      <p:cBhvr override="childStyle">
                                        <p:cTn id="130" dur="2000" fill="hold"/>
                                        <p:tgtEl>
                                          <p:spTgt spid="40"/>
                                        </p:tgtEl>
                                        <p:attrNameLst>
                                          <p:attrName>style.color</p:attrName>
                                        </p:attrNameLst>
                                      </p:cBhvr>
                                      <p:to>
                                        <a:srgbClr val="0000F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9" grpId="0"/>
      <p:bldP spid="20" grpId="0"/>
      <p:bldP spid="21" grpId="0"/>
      <p:bldP spid="24" grpId="0"/>
      <p:bldP spid="25" grpId="0"/>
      <p:bldP spid="26" grpId="0"/>
      <p:bldP spid="30" grpId="0" animBg="1"/>
      <p:bldP spid="32" grpId="0"/>
      <p:bldP spid="33" grpId="0"/>
      <p:bldP spid="34" grpId="0"/>
      <p:bldP spid="36" grpId="0"/>
      <p:bldP spid="37" grpId="0"/>
      <p:bldP spid="38" grpId="0"/>
      <p:bldP spid="39" grpId="0"/>
      <p:bldP spid="39" grpId="1"/>
      <p:bldP spid="40" grpId="0"/>
      <p:bldP spid="40" grpId="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2895600" y="609600"/>
            <a:ext cx="3505200" cy="584200"/>
          </a:xfrm>
          <a:prstGeom prst="rect">
            <a:avLst/>
          </a:prstGeom>
          <a:noFill/>
          <a:ln w="9525">
            <a:noFill/>
            <a:miter lim="800000"/>
            <a:headEnd/>
            <a:tailEnd/>
          </a:ln>
        </p:spPr>
        <p:txBody>
          <a:bodyPr>
            <a:spAutoFit/>
          </a:bodyPr>
          <a:lstStyle/>
          <a:p>
            <a:r>
              <a:rPr lang="en-US" sz="3200" b="1"/>
              <a:t>Luyện từ và câu</a:t>
            </a:r>
          </a:p>
        </p:txBody>
      </p:sp>
      <p:sp>
        <p:nvSpPr>
          <p:cNvPr id="5" name="TextBox 4"/>
          <p:cNvSpPr txBox="1">
            <a:spLocks noChangeArrowheads="1"/>
          </p:cNvSpPr>
          <p:nvPr/>
        </p:nvSpPr>
        <p:spPr bwMode="auto">
          <a:xfrm>
            <a:off x="2286000" y="1143000"/>
            <a:ext cx="4356100" cy="954088"/>
          </a:xfrm>
          <a:prstGeom prst="rect">
            <a:avLst/>
          </a:prstGeom>
          <a:noFill/>
          <a:ln w="9525">
            <a:noFill/>
            <a:miter lim="800000"/>
            <a:headEnd/>
            <a:tailEnd/>
          </a:ln>
        </p:spPr>
        <p:txBody>
          <a:bodyPr>
            <a:spAutoFit/>
          </a:bodyPr>
          <a:lstStyle/>
          <a:p>
            <a:pPr algn="ctr"/>
            <a:r>
              <a:rPr lang="en-US" sz="2800"/>
              <a:t>Ôn tập về dấu câu</a:t>
            </a:r>
          </a:p>
          <a:p>
            <a:pPr algn="ctr"/>
            <a:r>
              <a:rPr lang="en-US" sz="2800"/>
              <a:t>(Dấu gạch ngang)</a:t>
            </a:r>
          </a:p>
        </p:txBody>
      </p:sp>
      <p:sp>
        <p:nvSpPr>
          <p:cNvPr id="7" name="TextBox 6"/>
          <p:cNvSpPr txBox="1">
            <a:spLocks noChangeArrowheads="1"/>
          </p:cNvSpPr>
          <p:nvPr/>
        </p:nvSpPr>
        <p:spPr bwMode="auto">
          <a:xfrm>
            <a:off x="533400" y="2133600"/>
            <a:ext cx="8529638" cy="646113"/>
          </a:xfrm>
          <a:prstGeom prst="rect">
            <a:avLst/>
          </a:prstGeom>
          <a:noFill/>
          <a:ln w="9525">
            <a:noFill/>
            <a:miter lim="800000"/>
            <a:headEnd/>
            <a:tailEnd/>
          </a:ln>
        </p:spPr>
        <p:txBody>
          <a:bodyPr wrap="none">
            <a:spAutoFit/>
          </a:bodyPr>
          <a:lstStyle/>
          <a:p>
            <a:r>
              <a:rPr lang="en-US" b="1"/>
              <a:t>Bài 2: Tìm </a:t>
            </a:r>
            <a:r>
              <a:rPr lang="en-US" b="1">
                <a:solidFill>
                  <a:srgbClr val="FFFF00"/>
                </a:solidFill>
              </a:rPr>
              <a:t>dấu gạch ngang</a:t>
            </a:r>
            <a:r>
              <a:rPr lang="en-US" b="1"/>
              <a:t> trong mẩu chuyện dưới đây và nêu tác dụng của</a:t>
            </a:r>
          </a:p>
          <a:p>
            <a:r>
              <a:rPr lang="en-US" b="1"/>
              <a:t>            nó trong từng trường hợp</a:t>
            </a:r>
          </a:p>
        </p:txBody>
      </p:sp>
      <p:cxnSp>
        <p:nvCxnSpPr>
          <p:cNvPr id="10" name="Straight Connector 9"/>
          <p:cNvCxnSpPr/>
          <p:nvPr/>
        </p:nvCxnSpPr>
        <p:spPr>
          <a:xfrm>
            <a:off x="1295400" y="2438400"/>
            <a:ext cx="2209800" cy="1588"/>
          </a:xfrm>
          <a:prstGeom prst="line">
            <a:avLst/>
          </a:prstGeom>
          <a:ln w="38100" cmpd="dbl">
            <a:solidFill>
              <a:srgbClr val="FF0000">
                <a:alpha val="81000"/>
              </a:srgb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010400" y="2438400"/>
            <a:ext cx="1447800" cy="1588"/>
          </a:xfrm>
          <a:prstGeom prst="line">
            <a:avLst/>
          </a:prstGeom>
          <a:ln w="38100" cmpd="dbl">
            <a:solidFill>
              <a:srgbClr val="FF0000">
                <a:alpha val="81000"/>
              </a:srgbClr>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0" y="685800"/>
            <a:ext cx="9144000" cy="6248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i="1" dirty="0"/>
              <a:t>Cái bếp lò</a:t>
            </a:r>
          </a:p>
          <a:p>
            <a:pPr fontAlgn="auto">
              <a:spcBef>
                <a:spcPts val="0"/>
              </a:spcBef>
              <a:spcAft>
                <a:spcPts val="0"/>
              </a:spcAft>
              <a:defRPr/>
            </a:pPr>
            <a:r>
              <a:rPr lang="en-US" b="1" i="1" dirty="0"/>
              <a:t>        </a:t>
            </a:r>
            <a:r>
              <a:rPr lang="en-US" dirty="0"/>
              <a:t>Sáng tháng chạp. Trời rét căm căm. Hai bên đường đi, cánh đồng phủ kín tuyết trắng. Tôi đi ngược gió, mũ sụp xuống mắt, cổ áo da che kín mũi. Chợt tôi cảm thấy bên đường, trước mặt tôi, một em bé trai quãng mười tuổi. Em đi đầu trần, mặt mũi đỏ ửng lên vì rét.Hai tay thủ trong túi ,em đi rất nhanh.</a:t>
            </a:r>
          </a:p>
          <a:p>
            <a:pPr marL="166688" fontAlgn="auto">
              <a:spcBef>
                <a:spcPts val="0"/>
              </a:spcBef>
              <a:spcAft>
                <a:spcPts val="0"/>
              </a:spcAft>
              <a:defRPr/>
            </a:pPr>
            <a:r>
              <a:rPr lang="en-US" dirty="0"/>
              <a:t>   - Chào bác - Em bé nói với tôi.</a:t>
            </a:r>
          </a:p>
          <a:p>
            <a:pPr marL="166688" fontAlgn="auto">
              <a:spcBef>
                <a:spcPts val="0"/>
              </a:spcBef>
              <a:spcAft>
                <a:spcPts val="0"/>
              </a:spcAft>
              <a:defRPr/>
            </a:pPr>
            <a:r>
              <a:rPr lang="en-US" dirty="0"/>
              <a:t>   - Cháu đi đâu vậy? - Tôi hỏi em.</a:t>
            </a:r>
          </a:p>
          <a:p>
            <a:pPr marL="166688" fontAlgn="auto">
              <a:spcBef>
                <a:spcPts val="0"/>
              </a:spcBef>
              <a:spcAft>
                <a:spcPts val="0"/>
              </a:spcAft>
              <a:defRPr/>
            </a:pPr>
            <a:r>
              <a:rPr lang="en-US" dirty="0"/>
              <a:t>   - Thưa bác, cháu đi học.</a:t>
            </a:r>
          </a:p>
          <a:p>
            <a:pPr marL="166688" fontAlgn="auto">
              <a:spcBef>
                <a:spcPts val="0"/>
              </a:spcBef>
              <a:spcAft>
                <a:spcPts val="0"/>
              </a:spcAft>
              <a:defRPr/>
            </a:pPr>
            <a:r>
              <a:rPr lang="en-US" dirty="0"/>
              <a:t>   - Sáng nay rét lắm. Thế mà cháu vẫn đi à?</a:t>
            </a:r>
          </a:p>
          <a:p>
            <a:pPr marL="166688" fontAlgn="auto">
              <a:spcBef>
                <a:spcPts val="0"/>
              </a:spcBef>
              <a:spcAft>
                <a:spcPts val="0"/>
              </a:spcAft>
              <a:defRPr/>
            </a:pPr>
            <a:r>
              <a:rPr lang="en-US" dirty="0"/>
              <a:t>   - Thưa bác, vâng.Rét lắm, mà nhà cháu không có lò sưởi. Chúng cháu rét cóng cả người.</a:t>
            </a:r>
          </a:p>
          <a:p>
            <a:pPr marL="166688" fontAlgn="auto">
              <a:spcBef>
                <a:spcPts val="0"/>
              </a:spcBef>
              <a:spcAft>
                <a:spcPts val="0"/>
              </a:spcAft>
              <a:defRPr/>
            </a:pPr>
            <a:r>
              <a:rPr lang="en-US" dirty="0"/>
              <a:t>   - Nhà cháu không có than ủ ư?</a:t>
            </a:r>
          </a:p>
          <a:p>
            <a:pPr marL="166688" fontAlgn="auto">
              <a:spcBef>
                <a:spcPts val="0"/>
              </a:spcBef>
              <a:spcAft>
                <a:spcPts val="0"/>
              </a:spcAft>
              <a:defRPr/>
            </a:pPr>
            <a:r>
              <a:rPr lang="en-US" dirty="0"/>
              <a:t>   - Thưa bác, than đắt lắm.</a:t>
            </a:r>
          </a:p>
          <a:p>
            <a:pPr marL="166688" fontAlgn="auto">
              <a:spcBef>
                <a:spcPts val="0"/>
              </a:spcBef>
              <a:spcAft>
                <a:spcPts val="0"/>
              </a:spcAft>
              <a:defRPr/>
            </a:pPr>
            <a:r>
              <a:rPr lang="en-US" dirty="0"/>
              <a:t>   - Cháu thích đi học lắm phải không? Cháu yêu trường chứ? Cháu yêu thầy chứ?</a:t>
            </a:r>
          </a:p>
          <a:p>
            <a:pPr marL="166688" fontAlgn="auto">
              <a:spcBef>
                <a:spcPts val="0"/>
              </a:spcBef>
              <a:spcAft>
                <a:spcPts val="0"/>
              </a:spcAft>
              <a:defRPr/>
            </a:pPr>
            <a:r>
              <a:rPr lang="en-US" dirty="0"/>
              <a:t>      Đôi mắt xanh đẹp đẽ của em bé sáng long lanh khi em đáp lời tôi:</a:t>
            </a:r>
          </a:p>
          <a:p>
            <a:pPr marL="166688" fontAlgn="auto">
              <a:spcBef>
                <a:spcPts val="0"/>
              </a:spcBef>
              <a:spcAft>
                <a:spcPts val="0"/>
              </a:spcAft>
              <a:defRPr/>
            </a:pPr>
            <a:r>
              <a:rPr lang="en-US" dirty="0"/>
              <a:t>   - Thưa bác, vâng ... Cháu yêu thầy giáo lắm... Thầy có cả một cái bếp lò...</a:t>
            </a:r>
          </a:p>
        </p:txBody>
      </p:sp>
      <p:sp>
        <p:nvSpPr>
          <p:cNvPr id="18" name="Oval 17"/>
          <p:cNvSpPr/>
          <p:nvPr/>
        </p:nvSpPr>
        <p:spPr>
          <a:xfrm>
            <a:off x="76200" y="2971800"/>
            <a:ext cx="3048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rgbClr val="FF0000"/>
                </a:solidFill>
              </a:rPr>
              <a:t>1</a:t>
            </a:r>
          </a:p>
        </p:txBody>
      </p:sp>
      <p:sp>
        <p:nvSpPr>
          <p:cNvPr id="19" name="Oval 18"/>
          <p:cNvSpPr/>
          <p:nvPr/>
        </p:nvSpPr>
        <p:spPr>
          <a:xfrm>
            <a:off x="1295400" y="2971800"/>
            <a:ext cx="3048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rgbClr val="FF0000"/>
                </a:solidFill>
              </a:rPr>
              <a:t>2</a:t>
            </a:r>
          </a:p>
        </p:txBody>
      </p:sp>
      <p:sp>
        <p:nvSpPr>
          <p:cNvPr id="20" name="Oval 19"/>
          <p:cNvSpPr/>
          <p:nvPr/>
        </p:nvSpPr>
        <p:spPr>
          <a:xfrm>
            <a:off x="76200" y="3200400"/>
            <a:ext cx="3048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rgbClr val="FF0000"/>
                </a:solidFill>
              </a:rPr>
              <a:t>3</a:t>
            </a:r>
          </a:p>
        </p:txBody>
      </p:sp>
      <p:sp>
        <p:nvSpPr>
          <p:cNvPr id="21" name="Oval 20"/>
          <p:cNvSpPr/>
          <p:nvPr/>
        </p:nvSpPr>
        <p:spPr>
          <a:xfrm>
            <a:off x="2057400" y="3276600"/>
            <a:ext cx="3048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rgbClr val="FF0000"/>
                </a:solidFill>
              </a:rPr>
              <a:t>4</a:t>
            </a:r>
          </a:p>
        </p:txBody>
      </p:sp>
      <p:sp>
        <p:nvSpPr>
          <p:cNvPr id="22" name="Oval 21"/>
          <p:cNvSpPr/>
          <p:nvPr/>
        </p:nvSpPr>
        <p:spPr>
          <a:xfrm>
            <a:off x="76200" y="3505200"/>
            <a:ext cx="3048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rgbClr val="FF0000"/>
                </a:solidFill>
              </a:rPr>
              <a:t>5</a:t>
            </a:r>
          </a:p>
        </p:txBody>
      </p:sp>
      <p:sp>
        <p:nvSpPr>
          <p:cNvPr id="23" name="Oval 22"/>
          <p:cNvSpPr/>
          <p:nvPr/>
        </p:nvSpPr>
        <p:spPr>
          <a:xfrm>
            <a:off x="76200" y="3810000"/>
            <a:ext cx="3048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rgbClr val="FF0000"/>
                </a:solidFill>
              </a:rPr>
              <a:t>6</a:t>
            </a:r>
          </a:p>
        </p:txBody>
      </p:sp>
      <p:sp>
        <p:nvSpPr>
          <p:cNvPr id="24" name="Oval 23"/>
          <p:cNvSpPr/>
          <p:nvPr/>
        </p:nvSpPr>
        <p:spPr>
          <a:xfrm>
            <a:off x="76200" y="4038600"/>
            <a:ext cx="3048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rgbClr val="FF0000"/>
                </a:solidFill>
              </a:rPr>
              <a:t>7</a:t>
            </a:r>
          </a:p>
        </p:txBody>
      </p:sp>
      <p:sp>
        <p:nvSpPr>
          <p:cNvPr id="25" name="Oval 24"/>
          <p:cNvSpPr/>
          <p:nvPr/>
        </p:nvSpPr>
        <p:spPr>
          <a:xfrm>
            <a:off x="76200" y="4572000"/>
            <a:ext cx="3048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rgbClr val="FF0000"/>
                </a:solidFill>
              </a:rPr>
              <a:t>8</a:t>
            </a:r>
          </a:p>
        </p:txBody>
      </p:sp>
      <p:sp>
        <p:nvSpPr>
          <p:cNvPr id="26" name="Oval 25"/>
          <p:cNvSpPr/>
          <p:nvPr/>
        </p:nvSpPr>
        <p:spPr>
          <a:xfrm>
            <a:off x="76200" y="4876800"/>
            <a:ext cx="3048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rgbClr val="FF0000"/>
                </a:solidFill>
              </a:rPr>
              <a:t>9</a:t>
            </a:r>
          </a:p>
        </p:txBody>
      </p:sp>
      <p:sp>
        <p:nvSpPr>
          <p:cNvPr id="27" name="Oval 26"/>
          <p:cNvSpPr/>
          <p:nvPr/>
        </p:nvSpPr>
        <p:spPr>
          <a:xfrm>
            <a:off x="-152400" y="5181600"/>
            <a:ext cx="5334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dirty="0">
                <a:solidFill>
                  <a:srgbClr val="FF0000"/>
                </a:solidFill>
              </a:rPr>
              <a:t>10</a:t>
            </a:r>
          </a:p>
        </p:txBody>
      </p:sp>
      <p:sp>
        <p:nvSpPr>
          <p:cNvPr id="28" name="Oval 27"/>
          <p:cNvSpPr/>
          <p:nvPr/>
        </p:nvSpPr>
        <p:spPr>
          <a:xfrm>
            <a:off x="-76200" y="5638800"/>
            <a:ext cx="5334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50" dirty="0">
                <a:solidFill>
                  <a:srgbClr val="FF0000"/>
                </a:solidFill>
              </a:rPr>
              <a:t>11</a:t>
            </a:r>
          </a:p>
        </p:txBody>
      </p:sp>
      <p:sp>
        <p:nvSpPr>
          <p:cNvPr id="29" name="Oval 28"/>
          <p:cNvSpPr/>
          <p:nvPr/>
        </p:nvSpPr>
        <p:spPr>
          <a:xfrm>
            <a:off x="152400" y="1524000"/>
            <a:ext cx="1676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SGK/159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dissolve">
                                      <p:cBhvr>
                                        <p:cTn id="7" dur="500"/>
                                        <p:tgtEl>
                                          <p:spTgt spid="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par>
                                <p:cTn id="13" presetID="4" presetClass="entr" presetSubtype="16"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ox(in)">
                                      <p:cBhvr>
                                        <p:cTn id="15" dur="500"/>
                                        <p:tgtEl>
                                          <p:spTgt spid="1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64" presetClass="path" presetSubtype="0" accel="50000" decel="50000" fill="hold" grpId="0" nodeType="clickEffect">
                                  <p:stCondLst>
                                    <p:cond delay="0"/>
                                  </p:stCondLst>
                                  <p:childTnLst>
                                    <p:animMotion origin="layout" path="M 0 -4.97687E-6 L 0 -0.31082 " pathEditMode="relative" rAng="0" ptsTypes="AA">
                                      <p:cBhvr>
                                        <p:cTn id="19" dur="2000" fill="hold"/>
                                        <p:tgtEl>
                                          <p:spTgt spid="7"/>
                                        </p:tgtEl>
                                        <p:attrNameLst>
                                          <p:attrName>ppt_x</p:attrName>
                                          <p:attrName>ppt_y</p:attrName>
                                        </p:attrNameLst>
                                      </p:cBhvr>
                                      <p:rCtr x="0" y="-155"/>
                                    </p:animMotion>
                                  </p:childTnLst>
                                </p:cTn>
                              </p:par>
                              <p:par>
                                <p:cTn id="20" presetID="64" presetClass="path" presetSubtype="0" accel="50000" decel="50000" fill="hold" nodeType="withEffect">
                                  <p:stCondLst>
                                    <p:cond delay="0"/>
                                  </p:stCondLst>
                                  <p:childTnLst>
                                    <p:animMotion origin="layout" path="M -3.33333E-6 3.358E-6 L -0.00416 -0.31083 " pathEditMode="relative" rAng="0" ptsTypes="AA">
                                      <p:cBhvr>
                                        <p:cTn id="21" dur="2000" fill="hold"/>
                                        <p:tgtEl>
                                          <p:spTgt spid="12"/>
                                        </p:tgtEl>
                                        <p:attrNameLst>
                                          <p:attrName>ppt_x</p:attrName>
                                          <p:attrName>ppt_y</p:attrName>
                                        </p:attrNameLst>
                                      </p:cBhvr>
                                      <p:rCtr x="-2" y="-155"/>
                                    </p:animMotion>
                                  </p:childTnLst>
                                </p:cTn>
                              </p:par>
                              <p:par>
                                <p:cTn id="22" presetID="64" presetClass="path" presetSubtype="0" accel="50000" decel="50000" fill="hold" nodeType="withEffect">
                                  <p:stCondLst>
                                    <p:cond delay="0"/>
                                  </p:stCondLst>
                                  <p:childTnLst>
                                    <p:animMotion origin="layout" path="M 0 3.358E-6 L 0.00417 -0.31083 " pathEditMode="relative" rAng="0" ptsTypes="AA">
                                      <p:cBhvr>
                                        <p:cTn id="23" dur="2000" fill="hold"/>
                                        <p:tgtEl>
                                          <p:spTgt spid="10"/>
                                        </p:tgtEl>
                                        <p:attrNameLst>
                                          <p:attrName>ppt_x</p:attrName>
                                          <p:attrName>ppt_y</p:attrName>
                                        </p:attrNameLst>
                                      </p:cBhvr>
                                      <p:rCtr x="2" y="-155"/>
                                    </p:animMotion>
                                  </p:childTnLst>
                                </p:cTn>
                              </p:par>
                              <p:par>
                                <p:cTn id="24" presetID="2" presetClass="exit" presetSubtype="4" fill="hold" grpId="1" nodeType="withEffect">
                                  <p:stCondLst>
                                    <p:cond delay="0"/>
                                  </p:stCondLst>
                                  <p:childTnLst>
                                    <p:anim calcmode="lin" valueType="num">
                                      <p:cBhvr additive="base">
                                        <p:cTn id="25" dur="500"/>
                                        <p:tgtEl>
                                          <p:spTgt spid="29"/>
                                        </p:tgtEl>
                                        <p:attrNameLst>
                                          <p:attrName>ppt_x</p:attrName>
                                        </p:attrNameLst>
                                      </p:cBhvr>
                                      <p:tavLst>
                                        <p:tav tm="0">
                                          <p:val>
                                            <p:strVal val="ppt_x"/>
                                          </p:val>
                                        </p:tav>
                                        <p:tav tm="100000">
                                          <p:val>
                                            <p:strVal val="ppt_x"/>
                                          </p:val>
                                        </p:tav>
                                      </p:tavLst>
                                    </p:anim>
                                    <p:anim calcmode="lin" valueType="num">
                                      <p:cBhvr additive="base">
                                        <p:cTn id="26" dur="500"/>
                                        <p:tgtEl>
                                          <p:spTgt spid="29"/>
                                        </p:tgtEl>
                                        <p:attrNameLst>
                                          <p:attrName>ppt_y</p:attrName>
                                        </p:attrNameLst>
                                      </p:cBhvr>
                                      <p:tavLst>
                                        <p:tav tm="0">
                                          <p:val>
                                            <p:strVal val="ppt_y"/>
                                          </p:val>
                                        </p:tav>
                                        <p:tav tm="100000">
                                          <p:val>
                                            <p:strVal val="1+ppt_h/2"/>
                                          </p:val>
                                        </p:tav>
                                      </p:tavLst>
                                    </p:anim>
                                    <p:set>
                                      <p:cBhvr>
                                        <p:cTn id="27" dur="1" fill="hold">
                                          <p:stCondLst>
                                            <p:cond delay="499"/>
                                          </p:stCondLst>
                                        </p:cTn>
                                        <p:tgtEl>
                                          <p:spTgt spid="29"/>
                                        </p:tgtEl>
                                        <p:attrNameLst>
                                          <p:attrName>style.visibility</p:attrName>
                                        </p:attrNameLst>
                                      </p:cBhvr>
                                      <p:to>
                                        <p:strVal val="hidden"/>
                                      </p:to>
                                    </p:set>
                                  </p:childTnLst>
                                </p:cTn>
                              </p:par>
                              <p:par>
                                <p:cTn id="28" presetID="5" presetClass="exit" presetSubtype="10" fill="hold" grpId="0" nodeType="withEffect">
                                  <p:stCondLst>
                                    <p:cond delay="0"/>
                                  </p:stCondLst>
                                  <p:childTnLst>
                                    <p:animEffect transition="out" filter="checkerboard(across)">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par>
                                <p:cTn id="31" presetID="5" presetClass="exit" presetSubtype="10" fill="hold" grpId="0" nodeType="withEffect">
                                  <p:stCondLst>
                                    <p:cond delay="0"/>
                                  </p:stCondLst>
                                  <p:childTnLst>
                                    <p:animEffect transition="out" filter="checkerboard(across)">
                                      <p:cBhvr>
                                        <p:cTn id="32" dur="500"/>
                                        <p:tgtEl>
                                          <p:spTgt spid="6"/>
                                        </p:tgtEl>
                                      </p:cBhvr>
                                    </p:animEffect>
                                    <p:set>
                                      <p:cBhvr>
                                        <p:cTn id="33" dur="1" fill="hold">
                                          <p:stCondLst>
                                            <p:cond delay="499"/>
                                          </p:stCondLst>
                                        </p:cTn>
                                        <p:tgtEl>
                                          <p:spTgt spid="6"/>
                                        </p:tgtEl>
                                        <p:attrNameLst>
                                          <p:attrName>style.visibility</p:attrName>
                                        </p:attrNameLst>
                                      </p:cBhvr>
                                      <p:to>
                                        <p:strVal val="hidden"/>
                                      </p:to>
                                    </p:set>
                                  </p:childTnLst>
                                </p:cTn>
                              </p:par>
                              <p:par>
                                <p:cTn id="34" presetID="7" presetClass="entr" presetSubtype="4"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2000" fill="hold"/>
                                        <p:tgtEl>
                                          <p:spTgt spid="17"/>
                                        </p:tgtEl>
                                        <p:attrNameLst>
                                          <p:attrName>ppt_x</p:attrName>
                                        </p:attrNameLst>
                                      </p:cBhvr>
                                      <p:tavLst>
                                        <p:tav tm="0">
                                          <p:val>
                                            <p:strVal val="#ppt_x"/>
                                          </p:val>
                                        </p:tav>
                                        <p:tav tm="100000">
                                          <p:val>
                                            <p:strVal val="#ppt_x"/>
                                          </p:val>
                                        </p:tav>
                                      </p:tavLst>
                                    </p:anim>
                                    <p:anim calcmode="lin" valueType="num">
                                      <p:cBhvr additive="base">
                                        <p:cTn id="37" dur="20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dissolve">
                                      <p:cBhvr>
                                        <p:cTn id="42" dur="500"/>
                                        <p:tgtEl>
                                          <p:spTgt spid="1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dissolve">
                                      <p:cBhvr>
                                        <p:cTn id="47" dur="500"/>
                                        <p:tgtEl>
                                          <p:spTgt spid="1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dissolve">
                                      <p:cBhvr>
                                        <p:cTn id="52" dur="500"/>
                                        <p:tgtEl>
                                          <p:spTgt spid="2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dissolve">
                                      <p:cBhvr>
                                        <p:cTn id="57" dur="500"/>
                                        <p:tgtEl>
                                          <p:spTgt spid="21"/>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dissolve">
                                      <p:cBhvr>
                                        <p:cTn id="62" dur="500"/>
                                        <p:tgtEl>
                                          <p:spTgt spid="22"/>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dissolve">
                                      <p:cBhvr>
                                        <p:cTn id="67" dur="500"/>
                                        <p:tgtEl>
                                          <p:spTgt spid="23"/>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dissolve">
                                      <p:cBhvr>
                                        <p:cTn id="72" dur="500"/>
                                        <p:tgtEl>
                                          <p:spTgt spid="24"/>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dissolve">
                                      <p:cBhvr>
                                        <p:cTn id="77" dur="500"/>
                                        <p:tgtEl>
                                          <p:spTgt spid="25"/>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dissolve">
                                      <p:cBhvr>
                                        <p:cTn id="82" dur="500"/>
                                        <p:tgtEl>
                                          <p:spTgt spid="26"/>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dissolve">
                                      <p:cBhvr>
                                        <p:cTn id="87" dur="500"/>
                                        <p:tgtEl>
                                          <p:spTgt spid="27"/>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dissolve">
                                      <p:cBhvr>
                                        <p:cTn id="92" dur="500"/>
                                        <p:tgtEl>
                                          <p:spTgt spid="28"/>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1" presetClass="emph" presetSubtype="2" fill="hold" nodeType="clickEffect">
                                  <p:stCondLst>
                                    <p:cond delay="0"/>
                                  </p:stCondLst>
                                  <p:childTnLst>
                                    <p:animClr clrSpc="rgb" dir="cw">
                                      <p:cBhvr>
                                        <p:cTn id="96" dur="2000" fill="hold"/>
                                        <p:tgtEl>
                                          <p:spTgt spid="19"/>
                                        </p:tgtEl>
                                        <p:attrNameLst>
                                          <p:attrName>fillcolor</p:attrName>
                                        </p:attrNameLst>
                                      </p:cBhvr>
                                      <p:to>
                                        <a:srgbClr val="FAFF19"/>
                                      </p:to>
                                    </p:animClr>
                                    <p:set>
                                      <p:cBhvr>
                                        <p:cTn id="97" dur="2000" fill="hold"/>
                                        <p:tgtEl>
                                          <p:spTgt spid="19"/>
                                        </p:tgtEl>
                                        <p:attrNameLst>
                                          <p:attrName>fill.type</p:attrName>
                                        </p:attrNameLst>
                                      </p:cBhvr>
                                      <p:to>
                                        <p:strVal val="solid"/>
                                      </p:to>
                                    </p:set>
                                    <p:set>
                                      <p:cBhvr>
                                        <p:cTn id="98" dur="2000" fill="hold"/>
                                        <p:tgtEl>
                                          <p:spTgt spid="19"/>
                                        </p:tgtEl>
                                        <p:attrNameLst>
                                          <p:attrName>fill.on</p:attrName>
                                        </p:attrNameLst>
                                      </p:cBhvr>
                                      <p:to>
                                        <p:strVal val="true"/>
                                      </p:to>
                                    </p:set>
                                  </p:childTnLst>
                                </p:cTn>
                              </p:par>
                              <p:par>
                                <p:cTn id="99" presetID="1" presetClass="emph" presetSubtype="2" fill="hold" nodeType="withEffect">
                                  <p:stCondLst>
                                    <p:cond delay="0"/>
                                  </p:stCondLst>
                                  <p:childTnLst>
                                    <p:animClr clrSpc="rgb" dir="cw">
                                      <p:cBhvr>
                                        <p:cTn id="100" dur="2000" fill="hold"/>
                                        <p:tgtEl>
                                          <p:spTgt spid="21"/>
                                        </p:tgtEl>
                                        <p:attrNameLst>
                                          <p:attrName>fillcolor</p:attrName>
                                        </p:attrNameLst>
                                      </p:cBhvr>
                                      <p:to>
                                        <a:srgbClr val="FAFF19"/>
                                      </p:to>
                                    </p:animClr>
                                    <p:set>
                                      <p:cBhvr>
                                        <p:cTn id="101" dur="2000" fill="hold"/>
                                        <p:tgtEl>
                                          <p:spTgt spid="21"/>
                                        </p:tgtEl>
                                        <p:attrNameLst>
                                          <p:attrName>fill.type</p:attrName>
                                        </p:attrNameLst>
                                      </p:cBhvr>
                                      <p:to>
                                        <p:strVal val="solid"/>
                                      </p:to>
                                    </p:set>
                                    <p:set>
                                      <p:cBhvr>
                                        <p:cTn id="102" dur="2000" fill="hold"/>
                                        <p:tgtEl>
                                          <p:spTgt spid="21"/>
                                        </p:tgtEl>
                                        <p:attrNameLst>
                                          <p:attrName>fill.on</p:attrName>
                                        </p:attrNameLst>
                                      </p:cBhvr>
                                      <p:to>
                                        <p:strVal val="true"/>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 presetClass="emph" presetSubtype="2" fill="hold" nodeType="clickEffect">
                                  <p:stCondLst>
                                    <p:cond delay="0"/>
                                  </p:stCondLst>
                                  <p:childTnLst>
                                    <p:animClr clrSpc="rgb" dir="cw">
                                      <p:cBhvr>
                                        <p:cTn id="106" dur="2000" fill="hold"/>
                                        <p:tgtEl>
                                          <p:spTgt spid="18"/>
                                        </p:tgtEl>
                                        <p:attrNameLst>
                                          <p:attrName>fillcolor</p:attrName>
                                        </p:attrNameLst>
                                      </p:cBhvr>
                                      <p:to>
                                        <a:schemeClr val="tx1"/>
                                      </p:to>
                                    </p:animClr>
                                    <p:set>
                                      <p:cBhvr>
                                        <p:cTn id="107" dur="2000" fill="hold"/>
                                        <p:tgtEl>
                                          <p:spTgt spid="18"/>
                                        </p:tgtEl>
                                        <p:attrNameLst>
                                          <p:attrName>fill.type</p:attrName>
                                        </p:attrNameLst>
                                      </p:cBhvr>
                                      <p:to>
                                        <p:strVal val="solid"/>
                                      </p:to>
                                    </p:set>
                                    <p:set>
                                      <p:cBhvr>
                                        <p:cTn id="108" dur="2000" fill="hold"/>
                                        <p:tgtEl>
                                          <p:spTgt spid="18"/>
                                        </p:tgtEl>
                                        <p:attrNameLst>
                                          <p:attrName>fill.on</p:attrName>
                                        </p:attrNameLst>
                                      </p:cBhvr>
                                      <p:to>
                                        <p:strVal val="true"/>
                                      </p:to>
                                    </p:set>
                                  </p:childTnLst>
                                </p:cTn>
                              </p:par>
                              <p:par>
                                <p:cTn id="109" presetID="1" presetClass="emph" presetSubtype="2" fill="hold" nodeType="withEffect">
                                  <p:stCondLst>
                                    <p:cond delay="0"/>
                                  </p:stCondLst>
                                  <p:childTnLst>
                                    <p:animClr clrSpc="rgb" dir="cw">
                                      <p:cBhvr>
                                        <p:cTn id="110" dur="2000" fill="hold"/>
                                        <p:tgtEl>
                                          <p:spTgt spid="20"/>
                                        </p:tgtEl>
                                        <p:attrNameLst>
                                          <p:attrName>fillcolor</p:attrName>
                                        </p:attrNameLst>
                                      </p:cBhvr>
                                      <p:to>
                                        <a:schemeClr val="tx1"/>
                                      </p:to>
                                    </p:animClr>
                                    <p:set>
                                      <p:cBhvr>
                                        <p:cTn id="111" dur="2000" fill="hold"/>
                                        <p:tgtEl>
                                          <p:spTgt spid="20"/>
                                        </p:tgtEl>
                                        <p:attrNameLst>
                                          <p:attrName>fill.type</p:attrName>
                                        </p:attrNameLst>
                                      </p:cBhvr>
                                      <p:to>
                                        <p:strVal val="solid"/>
                                      </p:to>
                                    </p:set>
                                    <p:set>
                                      <p:cBhvr>
                                        <p:cTn id="112" dur="2000" fill="hold"/>
                                        <p:tgtEl>
                                          <p:spTgt spid="20"/>
                                        </p:tgtEl>
                                        <p:attrNameLst>
                                          <p:attrName>fill.on</p:attrName>
                                        </p:attrNameLst>
                                      </p:cBhvr>
                                      <p:to>
                                        <p:strVal val="true"/>
                                      </p:to>
                                    </p:set>
                                  </p:childTnLst>
                                </p:cTn>
                              </p:par>
                              <p:par>
                                <p:cTn id="113" presetID="1" presetClass="emph" presetSubtype="2" fill="hold" nodeType="withEffect">
                                  <p:stCondLst>
                                    <p:cond delay="0"/>
                                  </p:stCondLst>
                                  <p:childTnLst>
                                    <p:animClr clrSpc="rgb" dir="cw">
                                      <p:cBhvr>
                                        <p:cTn id="114" dur="2000" fill="hold"/>
                                        <p:tgtEl>
                                          <p:spTgt spid="22"/>
                                        </p:tgtEl>
                                        <p:attrNameLst>
                                          <p:attrName>fillcolor</p:attrName>
                                        </p:attrNameLst>
                                      </p:cBhvr>
                                      <p:to>
                                        <a:schemeClr val="tx1"/>
                                      </p:to>
                                    </p:animClr>
                                    <p:set>
                                      <p:cBhvr>
                                        <p:cTn id="115" dur="2000" fill="hold"/>
                                        <p:tgtEl>
                                          <p:spTgt spid="22"/>
                                        </p:tgtEl>
                                        <p:attrNameLst>
                                          <p:attrName>fill.type</p:attrName>
                                        </p:attrNameLst>
                                      </p:cBhvr>
                                      <p:to>
                                        <p:strVal val="solid"/>
                                      </p:to>
                                    </p:set>
                                    <p:set>
                                      <p:cBhvr>
                                        <p:cTn id="116" dur="2000" fill="hold"/>
                                        <p:tgtEl>
                                          <p:spTgt spid="22"/>
                                        </p:tgtEl>
                                        <p:attrNameLst>
                                          <p:attrName>fill.on</p:attrName>
                                        </p:attrNameLst>
                                      </p:cBhvr>
                                      <p:to>
                                        <p:strVal val="true"/>
                                      </p:to>
                                    </p:set>
                                  </p:childTnLst>
                                </p:cTn>
                              </p:par>
                              <p:par>
                                <p:cTn id="117" presetID="1" presetClass="emph" presetSubtype="2" fill="hold" nodeType="withEffect">
                                  <p:stCondLst>
                                    <p:cond delay="0"/>
                                  </p:stCondLst>
                                  <p:childTnLst>
                                    <p:animClr clrSpc="rgb" dir="cw">
                                      <p:cBhvr>
                                        <p:cTn id="118" dur="2000" fill="hold"/>
                                        <p:tgtEl>
                                          <p:spTgt spid="23"/>
                                        </p:tgtEl>
                                        <p:attrNameLst>
                                          <p:attrName>fillcolor</p:attrName>
                                        </p:attrNameLst>
                                      </p:cBhvr>
                                      <p:to>
                                        <a:schemeClr val="tx1"/>
                                      </p:to>
                                    </p:animClr>
                                    <p:set>
                                      <p:cBhvr>
                                        <p:cTn id="119" dur="2000" fill="hold"/>
                                        <p:tgtEl>
                                          <p:spTgt spid="23"/>
                                        </p:tgtEl>
                                        <p:attrNameLst>
                                          <p:attrName>fill.type</p:attrName>
                                        </p:attrNameLst>
                                      </p:cBhvr>
                                      <p:to>
                                        <p:strVal val="solid"/>
                                      </p:to>
                                    </p:set>
                                    <p:set>
                                      <p:cBhvr>
                                        <p:cTn id="120" dur="2000" fill="hold"/>
                                        <p:tgtEl>
                                          <p:spTgt spid="23"/>
                                        </p:tgtEl>
                                        <p:attrNameLst>
                                          <p:attrName>fill.on</p:attrName>
                                        </p:attrNameLst>
                                      </p:cBhvr>
                                      <p:to>
                                        <p:strVal val="true"/>
                                      </p:to>
                                    </p:set>
                                  </p:childTnLst>
                                </p:cTn>
                              </p:par>
                              <p:par>
                                <p:cTn id="121" presetID="1" presetClass="emph" presetSubtype="2" fill="hold" nodeType="withEffect">
                                  <p:stCondLst>
                                    <p:cond delay="0"/>
                                  </p:stCondLst>
                                  <p:childTnLst>
                                    <p:animClr clrSpc="rgb" dir="cw">
                                      <p:cBhvr>
                                        <p:cTn id="122" dur="2000" fill="hold"/>
                                        <p:tgtEl>
                                          <p:spTgt spid="24"/>
                                        </p:tgtEl>
                                        <p:attrNameLst>
                                          <p:attrName>fillcolor</p:attrName>
                                        </p:attrNameLst>
                                      </p:cBhvr>
                                      <p:to>
                                        <a:schemeClr val="tx1"/>
                                      </p:to>
                                    </p:animClr>
                                    <p:set>
                                      <p:cBhvr>
                                        <p:cTn id="123" dur="2000" fill="hold"/>
                                        <p:tgtEl>
                                          <p:spTgt spid="24"/>
                                        </p:tgtEl>
                                        <p:attrNameLst>
                                          <p:attrName>fill.type</p:attrName>
                                        </p:attrNameLst>
                                      </p:cBhvr>
                                      <p:to>
                                        <p:strVal val="solid"/>
                                      </p:to>
                                    </p:set>
                                    <p:set>
                                      <p:cBhvr>
                                        <p:cTn id="124" dur="2000" fill="hold"/>
                                        <p:tgtEl>
                                          <p:spTgt spid="24"/>
                                        </p:tgtEl>
                                        <p:attrNameLst>
                                          <p:attrName>fill.on</p:attrName>
                                        </p:attrNameLst>
                                      </p:cBhvr>
                                      <p:to>
                                        <p:strVal val="true"/>
                                      </p:to>
                                    </p:set>
                                  </p:childTnLst>
                                </p:cTn>
                              </p:par>
                              <p:par>
                                <p:cTn id="125" presetID="1" presetClass="emph" presetSubtype="2" fill="hold" nodeType="withEffect">
                                  <p:stCondLst>
                                    <p:cond delay="0"/>
                                  </p:stCondLst>
                                  <p:childTnLst>
                                    <p:animClr clrSpc="rgb" dir="cw">
                                      <p:cBhvr>
                                        <p:cTn id="126" dur="2000" fill="hold"/>
                                        <p:tgtEl>
                                          <p:spTgt spid="25"/>
                                        </p:tgtEl>
                                        <p:attrNameLst>
                                          <p:attrName>fillcolor</p:attrName>
                                        </p:attrNameLst>
                                      </p:cBhvr>
                                      <p:to>
                                        <a:schemeClr val="tx1"/>
                                      </p:to>
                                    </p:animClr>
                                    <p:set>
                                      <p:cBhvr>
                                        <p:cTn id="127" dur="2000" fill="hold"/>
                                        <p:tgtEl>
                                          <p:spTgt spid="25"/>
                                        </p:tgtEl>
                                        <p:attrNameLst>
                                          <p:attrName>fill.type</p:attrName>
                                        </p:attrNameLst>
                                      </p:cBhvr>
                                      <p:to>
                                        <p:strVal val="solid"/>
                                      </p:to>
                                    </p:set>
                                    <p:set>
                                      <p:cBhvr>
                                        <p:cTn id="128" dur="2000" fill="hold"/>
                                        <p:tgtEl>
                                          <p:spTgt spid="25"/>
                                        </p:tgtEl>
                                        <p:attrNameLst>
                                          <p:attrName>fill.on</p:attrName>
                                        </p:attrNameLst>
                                      </p:cBhvr>
                                      <p:to>
                                        <p:strVal val="true"/>
                                      </p:to>
                                    </p:set>
                                  </p:childTnLst>
                                </p:cTn>
                              </p:par>
                              <p:par>
                                <p:cTn id="129" presetID="1" presetClass="emph" presetSubtype="2" fill="hold" nodeType="withEffect">
                                  <p:stCondLst>
                                    <p:cond delay="0"/>
                                  </p:stCondLst>
                                  <p:childTnLst>
                                    <p:animClr clrSpc="rgb" dir="cw">
                                      <p:cBhvr>
                                        <p:cTn id="130" dur="2000" fill="hold"/>
                                        <p:tgtEl>
                                          <p:spTgt spid="26"/>
                                        </p:tgtEl>
                                        <p:attrNameLst>
                                          <p:attrName>fillcolor</p:attrName>
                                        </p:attrNameLst>
                                      </p:cBhvr>
                                      <p:to>
                                        <a:schemeClr val="tx1"/>
                                      </p:to>
                                    </p:animClr>
                                    <p:set>
                                      <p:cBhvr>
                                        <p:cTn id="131" dur="2000" fill="hold"/>
                                        <p:tgtEl>
                                          <p:spTgt spid="26"/>
                                        </p:tgtEl>
                                        <p:attrNameLst>
                                          <p:attrName>fill.type</p:attrName>
                                        </p:attrNameLst>
                                      </p:cBhvr>
                                      <p:to>
                                        <p:strVal val="solid"/>
                                      </p:to>
                                    </p:set>
                                    <p:set>
                                      <p:cBhvr>
                                        <p:cTn id="132" dur="2000" fill="hold"/>
                                        <p:tgtEl>
                                          <p:spTgt spid="26"/>
                                        </p:tgtEl>
                                        <p:attrNameLst>
                                          <p:attrName>fill.on</p:attrName>
                                        </p:attrNameLst>
                                      </p:cBhvr>
                                      <p:to>
                                        <p:strVal val="true"/>
                                      </p:to>
                                    </p:set>
                                  </p:childTnLst>
                                </p:cTn>
                              </p:par>
                              <p:par>
                                <p:cTn id="133" presetID="1" presetClass="emph" presetSubtype="2" fill="hold" nodeType="withEffect">
                                  <p:stCondLst>
                                    <p:cond delay="0"/>
                                  </p:stCondLst>
                                  <p:childTnLst>
                                    <p:animClr clrSpc="rgb" dir="cw">
                                      <p:cBhvr>
                                        <p:cTn id="134" dur="2000" fill="hold"/>
                                        <p:tgtEl>
                                          <p:spTgt spid="27"/>
                                        </p:tgtEl>
                                        <p:attrNameLst>
                                          <p:attrName>fillcolor</p:attrName>
                                        </p:attrNameLst>
                                      </p:cBhvr>
                                      <p:to>
                                        <a:schemeClr val="tx1"/>
                                      </p:to>
                                    </p:animClr>
                                    <p:set>
                                      <p:cBhvr>
                                        <p:cTn id="135" dur="2000" fill="hold"/>
                                        <p:tgtEl>
                                          <p:spTgt spid="27"/>
                                        </p:tgtEl>
                                        <p:attrNameLst>
                                          <p:attrName>fill.type</p:attrName>
                                        </p:attrNameLst>
                                      </p:cBhvr>
                                      <p:to>
                                        <p:strVal val="solid"/>
                                      </p:to>
                                    </p:set>
                                    <p:set>
                                      <p:cBhvr>
                                        <p:cTn id="136" dur="2000" fill="hold"/>
                                        <p:tgtEl>
                                          <p:spTgt spid="27"/>
                                        </p:tgtEl>
                                        <p:attrNameLst>
                                          <p:attrName>fill.on</p:attrName>
                                        </p:attrNameLst>
                                      </p:cBhvr>
                                      <p:to>
                                        <p:strVal val="true"/>
                                      </p:to>
                                    </p:set>
                                  </p:childTnLst>
                                </p:cTn>
                              </p:par>
                              <p:par>
                                <p:cTn id="137" presetID="1" presetClass="emph" presetSubtype="2" fill="hold" nodeType="withEffect">
                                  <p:stCondLst>
                                    <p:cond delay="0"/>
                                  </p:stCondLst>
                                  <p:childTnLst>
                                    <p:animClr clrSpc="rgb" dir="cw">
                                      <p:cBhvr>
                                        <p:cTn id="138" dur="2000" fill="hold"/>
                                        <p:tgtEl>
                                          <p:spTgt spid="28"/>
                                        </p:tgtEl>
                                        <p:attrNameLst>
                                          <p:attrName>fillcolor</p:attrName>
                                        </p:attrNameLst>
                                      </p:cBhvr>
                                      <p:to>
                                        <a:schemeClr val="tx1"/>
                                      </p:to>
                                    </p:animClr>
                                    <p:set>
                                      <p:cBhvr>
                                        <p:cTn id="139" dur="2000" fill="hold"/>
                                        <p:tgtEl>
                                          <p:spTgt spid="28"/>
                                        </p:tgtEl>
                                        <p:attrNameLst>
                                          <p:attrName>fill.type</p:attrName>
                                        </p:attrNameLst>
                                      </p:cBhvr>
                                      <p:to>
                                        <p:strVal val="solid"/>
                                      </p:to>
                                    </p:set>
                                    <p:set>
                                      <p:cBhvr>
                                        <p:cTn id="140" dur="2000" fill="hold"/>
                                        <p:tgtEl>
                                          <p:spTgt spid="2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7" grpId="0"/>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29"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misc119"/>
          <p:cNvPicPr>
            <a:picLocks noChangeAspect="1" noChangeArrowheads="1"/>
          </p:cNvPicPr>
          <p:nvPr/>
        </p:nvPicPr>
        <p:blipFill>
          <a:blip r:embed="rId5"/>
          <a:srcRect/>
          <a:stretch>
            <a:fillRect/>
          </a:stretch>
        </p:blipFill>
        <p:spPr bwMode="auto">
          <a:xfrm>
            <a:off x="0" y="0"/>
            <a:ext cx="9144000" cy="6884988"/>
          </a:xfrm>
          <a:prstGeom prst="rect">
            <a:avLst/>
          </a:prstGeom>
          <a:noFill/>
          <a:ln w="9525">
            <a:noFill/>
            <a:miter lim="800000"/>
            <a:headEnd/>
            <a:tailEnd/>
          </a:ln>
        </p:spPr>
      </p:pic>
      <p:pic>
        <p:nvPicPr>
          <p:cNvPr id="11267" name="Picture 3" descr="Picture16"/>
          <p:cNvPicPr>
            <a:picLocks noChangeAspect="1" noChangeArrowheads="1" noCrop="1"/>
          </p:cNvPicPr>
          <p:nvPr/>
        </p:nvPicPr>
        <p:blipFill>
          <a:blip r:embed="rId6"/>
          <a:srcRect/>
          <a:stretch>
            <a:fillRect/>
          </a:stretch>
        </p:blipFill>
        <p:spPr bwMode="auto">
          <a:xfrm>
            <a:off x="0" y="0"/>
            <a:ext cx="9144000" cy="1981200"/>
          </a:xfrm>
          <a:prstGeom prst="rect">
            <a:avLst/>
          </a:prstGeom>
          <a:noFill/>
          <a:ln w="9525">
            <a:noFill/>
            <a:miter lim="800000"/>
            <a:headEnd/>
            <a:tailEnd/>
          </a:ln>
        </p:spPr>
      </p:pic>
      <p:sp>
        <p:nvSpPr>
          <p:cNvPr id="33797" name="AutoShape 5"/>
          <p:cNvSpPr>
            <a:spLocks noChangeArrowheads="1"/>
          </p:cNvSpPr>
          <p:nvPr/>
        </p:nvSpPr>
        <p:spPr bwMode="auto">
          <a:xfrm>
            <a:off x="1524000" y="1981200"/>
            <a:ext cx="6400800" cy="576263"/>
          </a:xfrm>
          <a:prstGeom prst="flowChartTerminator">
            <a:avLst/>
          </a:prstGeom>
          <a:gradFill rotWithShape="1">
            <a:gsLst>
              <a:gs pos="0">
                <a:srgbClr val="003399"/>
              </a:gs>
              <a:gs pos="50000">
                <a:srgbClr val="0099FF"/>
              </a:gs>
              <a:gs pos="100000">
                <a:srgbClr val="003399"/>
              </a:gs>
            </a:gsLst>
            <a:lin ang="5400000" scaled="1"/>
          </a:gradFill>
          <a:ln w="12700">
            <a:solidFill>
              <a:srgbClr val="FF3300"/>
            </a:solidFill>
            <a:miter lim="800000"/>
            <a:headEnd/>
            <a:tailEnd/>
          </a:ln>
        </p:spPr>
        <p:txBody>
          <a:bodyPr wrap="none" anchor="ctr"/>
          <a:lstStyle/>
          <a:p>
            <a:pPr algn="ctr"/>
            <a:r>
              <a:rPr lang="en-US" b="1">
                <a:solidFill>
                  <a:srgbClr val="FFFF00"/>
                </a:solidFill>
              </a:rPr>
              <a:t>Chọn </a:t>
            </a:r>
            <a:r>
              <a:rPr lang="en-US" b="1">
                <a:solidFill>
                  <a:srgbClr val="FF3300"/>
                </a:solidFill>
              </a:rPr>
              <a:t>A</a:t>
            </a:r>
            <a:r>
              <a:rPr lang="en-US" b="1">
                <a:solidFill>
                  <a:srgbClr val="FFFF00"/>
                </a:solidFill>
              </a:rPr>
              <a:t>, hoặc </a:t>
            </a:r>
            <a:r>
              <a:rPr lang="en-US" b="1">
                <a:solidFill>
                  <a:srgbClr val="FF3300"/>
                </a:solidFill>
              </a:rPr>
              <a:t>B</a:t>
            </a:r>
            <a:r>
              <a:rPr lang="en-US" b="1">
                <a:solidFill>
                  <a:srgbClr val="FFFF00"/>
                </a:solidFill>
              </a:rPr>
              <a:t>, hoặc </a:t>
            </a:r>
            <a:r>
              <a:rPr lang="en-US" b="1">
                <a:solidFill>
                  <a:srgbClr val="FF3300"/>
                </a:solidFill>
              </a:rPr>
              <a:t>C</a:t>
            </a:r>
          </a:p>
        </p:txBody>
      </p:sp>
      <p:sp>
        <p:nvSpPr>
          <p:cNvPr id="33798" name="AutoShape 6"/>
          <p:cNvSpPr>
            <a:spLocks noChangeArrowheads="1"/>
          </p:cNvSpPr>
          <p:nvPr/>
        </p:nvSpPr>
        <p:spPr bwMode="auto">
          <a:xfrm>
            <a:off x="1187450" y="2563813"/>
            <a:ext cx="7704138" cy="1322387"/>
          </a:xfrm>
          <a:prstGeom prst="roundRect">
            <a:avLst>
              <a:gd name="adj" fmla="val 16667"/>
            </a:avLst>
          </a:prstGeom>
          <a:solidFill>
            <a:schemeClr val="accent1"/>
          </a:solidFill>
          <a:ln w="9525">
            <a:solidFill>
              <a:srgbClr val="0033CC"/>
            </a:solidFill>
            <a:round/>
            <a:headEnd/>
            <a:tailEnd/>
          </a:ln>
        </p:spPr>
        <p:txBody>
          <a:bodyPr wrap="none" anchor="ctr"/>
          <a:lstStyle/>
          <a:p>
            <a:pPr algn="ctr"/>
            <a:r>
              <a:rPr lang="en-US" sz="3200" b="1">
                <a:solidFill>
                  <a:srgbClr val="FFFF66"/>
                </a:solidFill>
              </a:rPr>
              <a:t>Dấu </a:t>
            </a:r>
            <a:r>
              <a:rPr lang="en-US" sz="2400" b="1">
                <a:solidFill>
                  <a:srgbClr val="FFFF66"/>
                </a:solidFill>
              </a:rPr>
              <a:t>gạch ngang trong câu sau có tác dụng gì?</a:t>
            </a:r>
          </a:p>
          <a:p>
            <a:pPr algn="ctr"/>
            <a:r>
              <a:rPr lang="en-US" sz="2400" b="1">
                <a:solidFill>
                  <a:srgbClr val="0000FF"/>
                </a:solidFill>
              </a:rPr>
              <a:t>Chồng vừa </a:t>
            </a:r>
            <a:r>
              <a:rPr lang="vi-VN" sz="2400" b="1">
                <a:solidFill>
                  <a:srgbClr val="0000FF"/>
                </a:solidFill>
              </a:rPr>
              <a:t>đ</a:t>
            </a:r>
            <a:r>
              <a:rPr lang="en-US" sz="2400" b="1">
                <a:solidFill>
                  <a:srgbClr val="0000FF"/>
                </a:solidFill>
              </a:rPr>
              <a:t>i làm về, vợ </a:t>
            </a:r>
            <a:r>
              <a:rPr lang="vi-VN" sz="2400" b="1">
                <a:solidFill>
                  <a:srgbClr val="0000FF"/>
                </a:solidFill>
              </a:rPr>
              <a:t>đ</a:t>
            </a:r>
            <a:r>
              <a:rPr lang="en-US" sz="2400" b="1">
                <a:solidFill>
                  <a:srgbClr val="0000FF"/>
                </a:solidFill>
              </a:rPr>
              <a:t>ã hỏi ngay:</a:t>
            </a:r>
          </a:p>
          <a:p>
            <a:pPr algn="ctr"/>
            <a:r>
              <a:rPr lang="en-US" sz="2400" b="1">
                <a:solidFill>
                  <a:srgbClr val="0000FF"/>
                </a:solidFill>
              </a:rPr>
              <a:t>- Ông lại quên không </a:t>
            </a:r>
            <a:r>
              <a:rPr lang="vi-VN" sz="2400" b="1">
                <a:solidFill>
                  <a:srgbClr val="0000FF"/>
                </a:solidFill>
              </a:rPr>
              <a:t>đ</a:t>
            </a:r>
            <a:r>
              <a:rPr lang="en-US" sz="2400" b="1">
                <a:solidFill>
                  <a:srgbClr val="0000FF"/>
                </a:solidFill>
              </a:rPr>
              <a:t>em bừa về à?</a:t>
            </a:r>
          </a:p>
        </p:txBody>
      </p:sp>
      <p:sp>
        <p:nvSpPr>
          <p:cNvPr id="33799" name="Oval 7"/>
          <p:cNvSpPr>
            <a:spLocks noChangeArrowheads="1"/>
          </p:cNvSpPr>
          <p:nvPr/>
        </p:nvSpPr>
        <p:spPr bwMode="auto">
          <a:xfrm>
            <a:off x="539750" y="2514600"/>
            <a:ext cx="1368425" cy="1447800"/>
          </a:xfrm>
          <a:prstGeom prst="ellipse">
            <a:avLst/>
          </a:prstGeom>
          <a:solidFill>
            <a:srgbClr val="FFFF00"/>
          </a:solidFill>
          <a:ln w="12700">
            <a:solidFill>
              <a:srgbClr val="0033CC"/>
            </a:solidFill>
            <a:round/>
            <a:headEnd/>
            <a:tailEnd/>
          </a:ln>
        </p:spPr>
        <p:txBody>
          <a:bodyPr wrap="none" anchor="ctr"/>
          <a:lstStyle/>
          <a:p>
            <a:pPr algn="ctr"/>
            <a:r>
              <a:rPr lang="en-US" b="1">
                <a:solidFill>
                  <a:srgbClr val="FF0066"/>
                </a:solidFill>
              </a:rPr>
              <a:t>Câu 1</a:t>
            </a:r>
            <a:r>
              <a:rPr lang="en-US"/>
              <a:t> </a:t>
            </a:r>
          </a:p>
        </p:txBody>
      </p:sp>
      <p:sp>
        <p:nvSpPr>
          <p:cNvPr id="33800" name="AutoShape 8" descr="5%"/>
          <p:cNvSpPr>
            <a:spLocks noChangeArrowheads="1"/>
          </p:cNvSpPr>
          <p:nvPr/>
        </p:nvSpPr>
        <p:spPr bwMode="auto">
          <a:xfrm>
            <a:off x="1835150" y="3933825"/>
            <a:ext cx="5976938" cy="503238"/>
          </a:xfrm>
          <a:prstGeom prst="roundRect">
            <a:avLst>
              <a:gd name="adj" fmla="val 16667"/>
            </a:avLst>
          </a:prstGeom>
          <a:pattFill prst="pct5">
            <a:fgClr>
              <a:srgbClr val="0099FF"/>
            </a:fgClr>
            <a:bgClr>
              <a:srgbClr val="000099"/>
            </a:bgClr>
          </a:pattFill>
          <a:ln w="19050">
            <a:solidFill>
              <a:srgbClr val="CCFFFF"/>
            </a:solidFill>
            <a:round/>
            <a:headEnd/>
            <a:tailEnd/>
          </a:ln>
        </p:spPr>
        <p:txBody>
          <a:bodyPr wrap="none" anchor="ctr"/>
          <a:lstStyle/>
          <a:p>
            <a:r>
              <a:rPr lang="en-US">
                <a:solidFill>
                  <a:schemeClr val="bg1"/>
                </a:solidFill>
              </a:rPr>
              <a:t>                  </a:t>
            </a:r>
            <a:r>
              <a:rPr lang="en-US" b="1">
                <a:solidFill>
                  <a:srgbClr val="FFFF66"/>
                </a:solidFill>
              </a:rPr>
              <a:t>A. Đánh dấu lời nói nhân vật</a:t>
            </a:r>
          </a:p>
        </p:txBody>
      </p:sp>
      <p:sp>
        <p:nvSpPr>
          <p:cNvPr id="33801" name="AutoShape 9" descr="5%"/>
          <p:cNvSpPr>
            <a:spLocks noChangeArrowheads="1"/>
          </p:cNvSpPr>
          <p:nvPr/>
        </p:nvSpPr>
        <p:spPr bwMode="auto">
          <a:xfrm>
            <a:off x="1835150" y="4508500"/>
            <a:ext cx="5976938" cy="504825"/>
          </a:xfrm>
          <a:prstGeom prst="roundRect">
            <a:avLst>
              <a:gd name="adj" fmla="val 16667"/>
            </a:avLst>
          </a:prstGeom>
          <a:pattFill prst="pct5">
            <a:fgClr>
              <a:srgbClr val="0099FF"/>
            </a:fgClr>
            <a:bgClr>
              <a:srgbClr val="000099"/>
            </a:bgClr>
          </a:pattFill>
          <a:ln w="19050">
            <a:solidFill>
              <a:srgbClr val="CCFFFF"/>
            </a:solidFill>
            <a:round/>
            <a:headEnd/>
            <a:tailEnd/>
          </a:ln>
        </p:spPr>
        <p:txBody>
          <a:bodyPr wrap="none" anchor="ctr"/>
          <a:lstStyle/>
          <a:p>
            <a:r>
              <a:rPr lang="en-US">
                <a:solidFill>
                  <a:schemeClr val="bg1"/>
                </a:solidFill>
              </a:rPr>
              <a:t>                  </a:t>
            </a:r>
            <a:r>
              <a:rPr lang="en-US" b="1">
                <a:solidFill>
                  <a:srgbClr val="FFFF66"/>
                </a:solidFill>
              </a:rPr>
              <a:t>B. Đánh dấu lời chú thích</a:t>
            </a:r>
          </a:p>
        </p:txBody>
      </p:sp>
      <p:sp>
        <p:nvSpPr>
          <p:cNvPr id="33802" name="AutoShape 10" descr="5%"/>
          <p:cNvSpPr>
            <a:spLocks noChangeArrowheads="1"/>
          </p:cNvSpPr>
          <p:nvPr/>
        </p:nvSpPr>
        <p:spPr bwMode="auto">
          <a:xfrm>
            <a:off x="1835150" y="5084763"/>
            <a:ext cx="5976938" cy="504825"/>
          </a:xfrm>
          <a:prstGeom prst="roundRect">
            <a:avLst>
              <a:gd name="adj" fmla="val 16667"/>
            </a:avLst>
          </a:prstGeom>
          <a:pattFill prst="pct5">
            <a:fgClr>
              <a:srgbClr val="0099FF"/>
            </a:fgClr>
            <a:bgClr>
              <a:srgbClr val="000099"/>
            </a:bgClr>
          </a:pattFill>
          <a:ln w="19050">
            <a:solidFill>
              <a:srgbClr val="CCFFFF"/>
            </a:solidFill>
            <a:round/>
            <a:headEnd/>
            <a:tailEnd/>
          </a:ln>
        </p:spPr>
        <p:txBody>
          <a:bodyPr wrap="none" anchor="ctr"/>
          <a:lstStyle/>
          <a:p>
            <a:r>
              <a:rPr lang="en-US">
                <a:solidFill>
                  <a:schemeClr val="bg1"/>
                </a:solidFill>
              </a:rPr>
              <a:t>                  </a:t>
            </a:r>
            <a:r>
              <a:rPr lang="en-US" b="1">
                <a:solidFill>
                  <a:srgbClr val="FFFF66"/>
                </a:solidFill>
              </a:rPr>
              <a:t>C. Đánh dấu các bộ phận liệt kê</a:t>
            </a:r>
          </a:p>
        </p:txBody>
      </p:sp>
      <p:pic>
        <p:nvPicPr>
          <p:cNvPr id="11274" name="Picture 12" descr="Hinh dong Phao hoa"/>
          <p:cNvPicPr>
            <a:picLocks noChangeAspect="1" noChangeArrowheads="1" noCrop="1"/>
          </p:cNvPicPr>
          <p:nvPr/>
        </p:nvPicPr>
        <p:blipFill>
          <a:blip r:embed="rId7"/>
          <a:srcRect/>
          <a:stretch>
            <a:fillRect/>
          </a:stretch>
        </p:blipFill>
        <p:spPr bwMode="auto">
          <a:xfrm rot="5400000">
            <a:off x="-1462088" y="-1482725"/>
            <a:ext cx="1771651" cy="4537075"/>
          </a:xfrm>
          <a:prstGeom prst="rect">
            <a:avLst/>
          </a:prstGeom>
          <a:noFill/>
          <a:ln w="9525">
            <a:noFill/>
            <a:miter lim="800000"/>
            <a:headEnd/>
            <a:tailEnd/>
          </a:ln>
        </p:spPr>
      </p:pic>
      <p:pic>
        <p:nvPicPr>
          <p:cNvPr id="11275" name="Picture 13" descr="hinhnen"/>
          <p:cNvPicPr>
            <a:picLocks noChangeAspect="1" noChangeArrowheads="1"/>
          </p:cNvPicPr>
          <p:nvPr/>
        </p:nvPicPr>
        <p:blipFill>
          <a:blip r:embed="rId8"/>
          <a:srcRect/>
          <a:stretch>
            <a:fillRect/>
          </a:stretch>
        </p:blipFill>
        <p:spPr bwMode="auto">
          <a:xfrm>
            <a:off x="-36513" y="6380163"/>
            <a:ext cx="9180513" cy="504825"/>
          </a:xfrm>
          <a:prstGeom prst="rect">
            <a:avLst/>
          </a:prstGeom>
          <a:noFill/>
          <a:ln w="9525">
            <a:noFill/>
            <a:miter lim="800000"/>
            <a:headEnd/>
            <a:tailEnd/>
          </a:ln>
        </p:spPr>
      </p:pic>
      <p:sp>
        <p:nvSpPr>
          <p:cNvPr id="33806" name="WordArt 14"/>
          <p:cNvSpPr>
            <a:spLocks noChangeArrowheads="1" noChangeShapeType="1" noTextEdit="1"/>
          </p:cNvSpPr>
          <p:nvPr/>
        </p:nvSpPr>
        <p:spPr bwMode="auto">
          <a:xfrm>
            <a:off x="2487613" y="6516688"/>
            <a:ext cx="4676775" cy="277812"/>
          </a:xfrm>
          <a:prstGeom prst="rect">
            <a:avLst/>
          </a:prstGeom>
        </p:spPr>
        <p:txBody>
          <a:bodyPr wrap="none" fromWordArt="1">
            <a:prstTxWarp prst="textWave1">
              <a:avLst>
                <a:gd name="adj1" fmla="val 13005"/>
                <a:gd name="adj2" fmla="val 0"/>
              </a:avLst>
            </a:prstTxWarp>
          </a:bodyPr>
          <a:lstStyle/>
          <a:p>
            <a:pPr algn="ctr"/>
            <a:r>
              <a:rPr lang="en-US" sz="3600" kern="10">
                <a:ln w="9525">
                  <a:solidFill>
                    <a:srgbClr val="FF3300"/>
                  </a:solid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Arial"/>
                <a:cs typeface="Arial"/>
              </a:rPr>
              <a:t>CHÚC MỪNG CÁC EM !</a:t>
            </a:r>
          </a:p>
        </p:txBody>
      </p:sp>
      <p:sp>
        <p:nvSpPr>
          <p:cNvPr id="33817" name="WordArt 25" descr="Narrow vertical"/>
          <p:cNvSpPr>
            <a:spLocks noChangeArrowheads="1" noChangeShapeType="1" noTextEdit="1"/>
          </p:cNvSpPr>
          <p:nvPr/>
        </p:nvSpPr>
        <p:spPr bwMode="auto">
          <a:xfrm rot="-128454">
            <a:off x="4205288" y="468313"/>
            <a:ext cx="4714875" cy="874712"/>
          </a:xfrm>
          <a:prstGeom prst="rect">
            <a:avLst/>
          </a:prstGeom>
        </p:spPr>
        <p:txBody>
          <a:bodyPr wrap="none" fromWordArt="1">
            <a:prstTxWarp prst="textWave1">
              <a:avLst>
                <a:gd name="adj1" fmla="val 13005"/>
                <a:gd name="adj2" fmla="val 0"/>
              </a:avLst>
            </a:prstTxWarp>
          </a:bodyPr>
          <a:lstStyle/>
          <a:p>
            <a:pPr algn="ctr"/>
            <a:r>
              <a:rPr lang="en-US" sz="3600" kern="10">
                <a:ln w="12700">
                  <a:solidFill>
                    <a:srgbClr val="FF33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a:cs typeface="Arial"/>
              </a:rPr>
              <a:t>Rung Chuông Vàng</a:t>
            </a:r>
          </a:p>
        </p:txBody>
      </p:sp>
      <p:sp>
        <p:nvSpPr>
          <p:cNvPr id="11278" name="Text Box 26" descr="5%"/>
          <p:cNvSpPr txBox="1">
            <a:spLocks noChangeArrowheads="1"/>
          </p:cNvSpPr>
          <p:nvPr/>
        </p:nvSpPr>
        <p:spPr bwMode="auto">
          <a:xfrm>
            <a:off x="2743200" y="228600"/>
            <a:ext cx="3657600" cy="369888"/>
          </a:xfrm>
          <a:prstGeom prst="rect">
            <a:avLst/>
          </a:prstGeom>
          <a:noFill/>
          <a:ln w="19050" algn="ctr">
            <a:noFill/>
            <a:miter lim="800000"/>
            <a:headEnd/>
            <a:tailEnd/>
          </a:ln>
        </p:spPr>
        <p:txBody>
          <a:bodyPr>
            <a:spAutoFit/>
          </a:bodyPr>
          <a:lstStyle/>
          <a:p>
            <a:pPr algn="ctr">
              <a:spcBef>
                <a:spcPct val="50000"/>
              </a:spcBef>
            </a:pPr>
            <a:r>
              <a:rPr lang="en-US" b="1">
                <a:solidFill>
                  <a:schemeClr val="bg2"/>
                </a:solidFill>
              </a:rPr>
              <a:t>Trò ch</a:t>
            </a:r>
            <a:r>
              <a:rPr lang="vi-VN" b="1">
                <a:solidFill>
                  <a:schemeClr val="bg2"/>
                </a:solidFill>
              </a:rPr>
              <a:t>ơ</a:t>
            </a:r>
            <a:r>
              <a:rPr lang="en-US" b="1">
                <a:solidFill>
                  <a:schemeClr val="bg2"/>
                </a:solidFill>
              </a:rPr>
              <a:t>i</a:t>
            </a:r>
            <a:r>
              <a:rPr lang="en-US" b="1">
                <a:solidFill>
                  <a:srgbClr val="66FF33"/>
                </a:solidFill>
              </a:rPr>
              <a:t> </a:t>
            </a:r>
          </a:p>
        </p:txBody>
      </p:sp>
      <p:sp>
        <p:nvSpPr>
          <p:cNvPr id="26" name="Oval 13"/>
          <p:cNvSpPr>
            <a:spLocks noChangeArrowheads="1"/>
          </p:cNvSpPr>
          <p:nvPr/>
        </p:nvSpPr>
        <p:spPr bwMode="auto">
          <a:xfrm>
            <a:off x="323850" y="5805488"/>
            <a:ext cx="838200" cy="609600"/>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a:extLst/>
        </p:spPr>
        <p:txBody>
          <a:bodyPr wrap="none" anchor="ctr"/>
          <a:lstStyle/>
          <a:p>
            <a:pPr algn="ctr" fontAlgn="auto">
              <a:spcBef>
                <a:spcPts val="0"/>
              </a:spcBef>
              <a:spcAft>
                <a:spcPts val="0"/>
              </a:spcAft>
              <a:defRPr/>
            </a:pPr>
            <a:r>
              <a:rPr lang="en-US" b="1">
                <a:latin typeface="Arial"/>
                <a:cs typeface="+mn-cs"/>
              </a:rPr>
              <a:t>9</a:t>
            </a:r>
          </a:p>
        </p:txBody>
      </p:sp>
      <p:sp>
        <p:nvSpPr>
          <p:cNvPr id="27" name="Oval 14"/>
          <p:cNvSpPr>
            <a:spLocks noChangeArrowheads="1"/>
          </p:cNvSpPr>
          <p:nvPr/>
        </p:nvSpPr>
        <p:spPr bwMode="auto">
          <a:xfrm>
            <a:off x="323850" y="5805488"/>
            <a:ext cx="838200" cy="609600"/>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a:extLst/>
        </p:spPr>
        <p:txBody>
          <a:bodyPr wrap="none" anchor="ctr"/>
          <a:lstStyle/>
          <a:p>
            <a:pPr algn="ctr" fontAlgn="auto">
              <a:spcBef>
                <a:spcPts val="0"/>
              </a:spcBef>
              <a:spcAft>
                <a:spcPts val="0"/>
              </a:spcAft>
              <a:defRPr/>
            </a:pPr>
            <a:r>
              <a:rPr lang="en-US" b="1">
                <a:latin typeface="Arial"/>
                <a:cs typeface="+mn-cs"/>
              </a:rPr>
              <a:t>8</a:t>
            </a:r>
          </a:p>
        </p:txBody>
      </p:sp>
      <p:sp>
        <p:nvSpPr>
          <p:cNvPr id="28" name="Oval 15"/>
          <p:cNvSpPr>
            <a:spLocks noChangeArrowheads="1"/>
          </p:cNvSpPr>
          <p:nvPr/>
        </p:nvSpPr>
        <p:spPr bwMode="auto">
          <a:xfrm>
            <a:off x="323850" y="5805488"/>
            <a:ext cx="863600" cy="609600"/>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a:extLst/>
        </p:spPr>
        <p:txBody>
          <a:bodyPr wrap="none" anchor="ctr"/>
          <a:lstStyle/>
          <a:p>
            <a:pPr algn="ctr" fontAlgn="auto">
              <a:spcBef>
                <a:spcPts val="0"/>
              </a:spcBef>
              <a:spcAft>
                <a:spcPts val="0"/>
              </a:spcAft>
              <a:defRPr/>
            </a:pPr>
            <a:r>
              <a:rPr lang="en-US" b="1">
                <a:latin typeface="Arial"/>
                <a:cs typeface="+mn-cs"/>
              </a:rPr>
              <a:t>7</a:t>
            </a:r>
          </a:p>
        </p:txBody>
      </p:sp>
      <p:sp>
        <p:nvSpPr>
          <p:cNvPr id="29" name="Oval 16"/>
          <p:cNvSpPr>
            <a:spLocks noChangeArrowheads="1"/>
          </p:cNvSpPr>
          <p:nvPr/>
        </p:nvSpPr>
        <p:spPr bwMode="auto">
          <a:xfrm>
            <a:off x="323850" y="5805488"/>
            <a:ext cx="838200" cy="609600"/>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a:extLst/>
        </p:spPr>
        <p:txBody>
          <a:bodyPr wrap="none" anchor="ctr"/>
          <a:lstStyle/>
          <a:p>
            <a:pPr algn="ctr" fontAlgn="auto">
              <a:spcBef>
                <a:spcPts val="0"/>
              </a:spcBef>
              <a:spcAft>
                <a:spcPts val="0"/>
              </a:spcAft>
              <a:defRPr/>
            </a:pPr>
            <a:r>
              <a:rPr lang="en-US" b="1">
                <a:latin typeface="Arial"/>
                <a:cs typeface="+mn-cs"/>
              </a:rPr>
              <a:t>6</a:t>
            </a:r>
          </a:p>
        </p:txBody>
      </p:sp>
      <p:sp>
        <p:nvSpPr>
          <p:cNvPr id="30" name="Oval 17"/>
          <p:cNvSpPr>
            <a:spLocks noChangeArrowheads="1"/>
          </p:cNvSpPr>
          <p:nvPr/>
        </p:nvSpPr>
        <p:spPr bwMode="auto">
          <a:xfrm>
            <a:off x="323850" y="5805488"/>
            <a:ext cx="838200" cy="609600"/>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a:extLst/>
        </p:spPr>
        <p:txBody>
          <a:bodyPr wrap="none" anchor="ctr"/>
          <a:lstStyle/>
          <a:p>
            <a:pPr algn="ctr" fontAlgn="auto">
              <a:spcBef>
                <a:spcPts val="0"/>
              </a:spcBef>
              <a:spcAft>
                <a:spcPts val="0"/>
              </a:spcAft>
              <a:defRPr/>
            </a:pPr>
            <a:r>
              <a:rPr lang="en-US" b="1">
                <a:latin typeface="Arial"/>
                <a:cs typeface="+mn-cs"/>
              </a:rPr>
              <a:t>5</a:t>
            </a:r>
          </a:p>
        </p:txBody>
      </p:sp>
      <p:sp>
        <p:nvSpPr>
          <p:cNvPr id="31" name="Oval 18"/>
          <p:cNvSpPr>
            <a:spLocks noChangeArrowheads="1"/>
          </p:cNvSpPr>
          <p:nvPr/>
        </p:nvSpPr>
        <p:spPr bwMode="auto">
          <a:xfrm>
            <a:off x="323850" y="5805488"/>
            <a:ext cx="838200" cy="609600"/>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a:extLst/>
        </p:spPr>
        <p:txBody>
          <a:bodyPr wrap="none" anchor="ctr"/>
          <a:lstStyle/>
          <a:p>
            <a:pPr algn="ctr" fontAlgn="auto">
              <a:spcBef>
                <a:spcPts val="0"/>
              </a:spcBef>
              <a:spcAft>
                <a:spcPts val="0"/>
              </a:spcAft>
              <a:defRPr/>
            </a:pPr>
            <a:r>
              <a:rPr lang="en-US" b="1">
                <a:latin typeface="Arial"/>
                <a:cs typeface="+mn-cs"/>
              </a:rPr>
              <a:t>4</a:t>
            </a:r>
          </a:p>
        </p:txBody>
      </p:sp>
      <p:sp>
        <p:nvSpPr>
          <p:cNvPr id="32" name="Oval 19"/>
          <p:cNvSpPr>
            <a:spLocks noChangeArrowheads="1"/>
          </p:cNvSpPr>
          <p:nvPr/>
        </p:nvSpPr>
        <p:spPr bwMode="auto">
          <a:xfrm>
            <a:off x="323850" y="5805488"/>
            <a:ext cx="838200" cy="609600"/>
          </a:xfrm>
          <a:prstGeom prst="ellipse">
            <a:avLst/>
          </a:prstGeom>
          <a:gradFill rotWithShape="1">
            <a:gsLst>
              <a:gs pos="0">
                <a:schemeClr val="accent1"/>
              </a:gs>
              <a:gs pos="100000">
                <a:srgbClr val="0099FF"/>
              </a:gs>
            </a:gsLst>
            <a:lin ang="5400000" scaled="1"/>
          </a:gradFill>
          <a:ln w="12700">
            <a:solidFill>
              <a:schemeClr val="tx1"/>
            </a:solidFill>
            <a:round/>
            <a:headEnd/>
            <a:tailEnd/>
          </a:ln>
        </p:spPr>
        <p:txBody>
          <a:bodyPr wrap="none" anchor="ctr"/>
          <a:lstStyle/>
          <a:p>
            <a:pPr algn="ctr"/>
            <a:r>
              <a:rPr lang="en-US" b="1"/>
              <a:t>3</a:t>
            </a:r>
          </a:p>
        </p:txBody>
      </p:sp>
      <p:sp>
        <p:nvSpPr>
          <p:cNvPr id="33" name="Oval 20"/>
          <p:cNvSpPr>
            <a:spLocks noChangeArrowheads="1"/>
          </p:cNvSpPr>
          <p:nvPr/>
        </p:nvSpPr>
        <p:spPr bwMode="auto">
          <a:xfrm>
            <a:off x="323850" y="5805488"/>
            <a:ext cx="838200" cy="609600"/>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a:extLst/>
        </p:spPr>
        <p:txBody>
          <a:bodyPr wrap="none" anchor="ctr"/>
          <a:lstStyle/>
          <a:p>
            <a:pPr algn="ctr" fontAlgn="auto">
              <a:spcBef>
                <a:spcPts val="0"/>
              </a:spcBef>
              <a:spcAft>
                <a:spcPts val="0"/>
              </a:spcAft>
              <a:defRPr/>
            </a:pPr>
            <a:r>
              <a:rPr lang="en-US" b="1">
                <a:latin typeface="Arial"/>
                <a:cs typeface="+mn-cs"/>
              </a:rPr>
              <a:t>2</a:t>
            </a:r>
          </a:p>
        </p:txBody>
      </p:sp>
      <p:sp>
        <p:nvSpPr>
          <p:cNvPr id="34" name="Oval 21"/>
          <p:cNvSpPr>
            <a:spLocks noChangeArrowheads="1"/>
          </p:cNvSpPr>
          <p:nvPr/>
        </p:nvSpPr>
        <p:spPr bwMode="auto">
          <a:xfrm>
            <a:off x="323850" y="5805488"/>
            <a:ext cx="838200" cy="609600"/>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a:extLst/>
        </p:spPr>
        <p:txBody>
          <a:bodyPr wrap="none" anchor="ctr"/>
          <a:lstStyle/>
          <a:p>
            <a:pPr algn="ctr" fontAlgn="auto">
              <a:spcBef>
                <a:spcPts val="0"/>
              </a:spcBef>
              <a:spcAft>
                <a:spcPts val="0"/>
              </a:spcAft>
              <a:defRPr/>
            </a:pPr>
            <a:r>
              <a:rPr lang="en-US" b="1">
                <a:latin typeface="Arial"/>
                <a:cs typeface="+mn-cs"/>
              </a:rPr>
              <a:t>1</a:t>
            </a:r>
          </a:p>
        </p:txBody>
      </p:sp>
      <p:sp>
        <p:nvSpPr>
          <p:cNvPr id="35" name="Oval 22"/>
          <p:cNvSpPr>
            <a:spLocks noChangeArrowheads="1"/>
          </p:cNvSpPr>
          <p:nvPr/>
        </p:nvSpPr>
        <p:spPr bwMode="auto">
          <a:xfrm>
            <a:off x="323850" y="5805488"/>
            <a:ext cx="838200" cy="609600"/>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a:extLst/>
        </p:spPr>
        <p:txBody>
          <a:bodyPr wrap="none" anchor="ctr"/>
          <a:lstStyle/>
          <a:p>
            <a:pPr algn="ctr" fontAlgn="auto">
              <a:spcBef>
                <a:spcPts val="0"/>
              </a:spcBef>
              <a:spcAft>
                <a:spcPts val="0"/>
              </a:spcAft>
              <a:defRPr/>
            </a:pPr>
            <a:r>
              <a:rPr lang="en-US" b="1" dirty="0">
                <a:latin typeface="Arial"/>
                <a:cs typeface="+mn-cs"/>
              </a:rPr>
              <a:t>0</a:t>
            </a:r>
          </a:p>
        </p:txBody>
      </p:sp>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33817"/>
                                        </p:tgtEl>
                                        <p:attrNameLst>
                                          <p:attrName>style.visibility</p:attrName>
                                        </p:attrNameLst>
                                      </p:cBhvr>
                                      <p:to>
                                        <p:strVal val="visible"/>
                                      </p:to>
                                    </p:set>
                                    <p:animEffect transition="in" filter="fade">
                                      <p:cBhvr>
                                        <p:cTn id="7" dur="385" decel="100000"/>
                                        <p:tgtEl>
                                          <p:spTgt spid="33817"/>
                                        </p:tgtEl>
                                      </p:cBhvr>
                                    </p:animEffect>
                                    <p:animScale>
                                      <p:cBhvr>
                                        <p:cTn id="8" dur="385" decel="100000"/>
                                        <p:tgtEl>
                                          <p:spTgt spid="33817"/>
                                        </p:tgtEl>
                                      </p:cBhvr>
                                      <p:from x="10000" y="10000"/>
                                      <p:to x="200000" y="450000"/>
                                    </p:animScale>
                                    <p:animScale>
                                      <p:cBhvr>
                                        <p:cTn id="9" dur="615" accel="100000" fill="hold">
                                          <p:stCondLst>
                                            <p:cond delay="385"/>
                                          </p:stCondLst>
                                        </p:cTn>
                                        <p:tgtEl>
                                          <p:spTgt spid="33817"/>
                                        </p:tgtEl>
                                      </p:cBhvr>
                                      <p:from x="200000" y="450000"/>
                                      <p:to x="100000" y="100000"/>
                                    </p:animScale>
                                    <p:set>
                                      <p:cBhvr>
                                        <p:cTn id="10" dur="385" fill="hold"/>
                                        <p:tgtEl>
                                          <p:spTgt spid="33817"/>
                                        </p:tgtEl>
                                        <p:attrNameLst>
                                          <p:attrName>ppt_x</p:attrName>
                                        </p:attrNameLst>
                                      </p:cBhvr>
                                      <p:to>
                                        <p:strVal val="(0.5)"/>
                                      </p:to>
                                    </p:set>
                                    <p:anim from="(0.5)" to="(#ppt_x)" calcmode="lin" valueType="num">
                                      <p:cBhvr>
                                        <p:cTn id="11" dur="615" accel="100000" fill="hold">
                                          <p:stCondLst>
                                            <p:cond delay="385"/>
                                          </p:stCondLst>
                                        </p:cTn>
                                        <p:tgtEl>
                                          <p:spTgt spid="33817"/>
                                        </p:tgtEl>
                                        <p:attrNameLst>
                                          <p:attrName>ppt_x</p:attrName>
                                        </p:attrNameLst>
                                      </p:cBhvr>
                                    </p:anim>
                                    <p:set>
                                      <p:cBhvr>
                                        <p:cTn id="12" dur="385" fill="hold"/>
                                        <p:tgtEl>
                                          <p:spTgt spid="33817"/>
                                        </p:tgtEl>
                                        <p:attrNameLst>
                                          <p:attrName>ppt_y</p:attrName>
                                        </p:attrNameLst>
                                      </p:cBhvr>
                                      <p:to>
                                        <p:strVal val="(#ppt_y+0.4)"/>
                                      </p:to>
                                    </p:set>
                                    <p:anim from="(#ppt_y+0.4)" to="(#ppt_y)" calcmode="lin" valueType="num">
                                      <p:cBhvr>
                                        <p:cTn id="13" dur="615" accel="100000" fill="hold">
                                          <p:stCondLst>
                                            <p:cond delay="385"/>
                                          </p:stCondLst>
                                        </p:cTn>
                                        <p:tgtEl>
                                          <p:spTgt spid="33817"/>
                                        </p:tgtEl>
                                        <p:attrNameLst>
                                          <p:attrName>ppt_y</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explode.wav" builtIn="1"/>
                                        </p:tgtEl>
                                      </p:cMediaNode>
                                    </p:audio>
                                  </p:subTnLst>
                                </p:cTn>
                              </p:par>
                            </p:childTnLst>
                          </p:cTn>
                        </p:par>
                        <p:par>
                          <p:cTn id="14" fill="hold" nodeType="afterGroup">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33797">
                                            <p:bg/>
                                          </p:spTgt>
                                        </p:tgtEl>
                                        <p:attrNameLst>
                                          <p:attrName>style.visibility</p:attrName>
                                        </p:attrNameLst>
                                      </p:cBhvr>
                                      <p:to>
                                        <p:strVal val="visible"/>
                                      </p:to>
                                    </p:set>
                                    <p:animEffect transition="in" filter="slide(fromBottom)">
                                      <p:cBhvr>
                                        <p:cTn id="17" dur="500"/>
                                        <p:tgtEl>
                                          <p:spTgt spid="33797">
                                            <p:bg/>
                                          </p:spTgt>
                                        </p:tgtEl>
                                      </p:cBhvr>
                                    </p:animEffect>
                                  </p:childTnLst>
                                </p:cTn>
                              </p:par>
                            </p:childTnLst>
                          </p:cTn>
                        </p:par>
                        <p:par>
                          <p:cTn id="18" fill="hold" nodeType="afterGroup">
                            <p:stCondLst>
                              <p:cond delay="1500"/>
                            </p:stCondLst>
                            <p:childTnLst>
                              <p:par>
                                <p:cTn id="19" presetID="12" presetClass="entr" presetSubtype="4" fill="hold" grpId="0" nodeType="afterEffect">
                                  <p:stCondLst>
                                    <p:cond delay="0"/>
                                  </p:stCondLst>
                                  <p:iterate type="lt">
                                    <p:tmPct val="0"/>
                                  </p:iterate>
                                  <p:childTnLst>
                                    <p:set>
                                      <p:cBhvr>
                                        <p:cTn id="20" dur="1" fill="hold">
                                          <p:stCondLst>
                                            <p:cond delay="0"/>
                                          </p:stCondLst>
                                        </p:cTn>
                                        <p:tgtEl>
                                          <p:spTgt spid="33797">
                                            <p:txEl>
                                              <p:pRg st="0" end="0"/>
                                            </p:txEl>
                                          </p:spTgt>
                                        </p:tgtEl>
                                        <p:attrNameLst>
                                          <p:attrName>style.visibility</p:attrName>
                                        </p:attrNameLst>
                                      </p:cBhvr>
                                      <p:to>
                                        <p:strVal val="visible"/>
                                      </p:to>
                                    </p:set>
                                    <p:animEffect transition="in" filter="slide(fromBottom)">
                                      <p:cBhvr>
                                        <p:cTn id="21" dur="500"/>
                                        <p:tgtEl>
                                          <p:spTgt spid="33797">
                                            <p:txEl>
                                              <p:pRg st="0" end="0"/>
                                            </p:txEl>
                                          </p:spTgt>
                                        </p:tgtEl>
                                      </p:cBhvr>
                                    </p:animEffect>
                                  </p:childTnLst>
                                </p:cTn>
                              </p:par>
                            </p:childTnLst>
                          </p:cTn>
                        </p:par>
                        <p:par>
                          <p:cTn id="22" fill="hold" nodeType="afterGroup">
                            <p:stCondLst>
                              <p:cond delay="2000"/>
                            </p:stCondLst>
                            <p:childTnLst>
                              <p:par>
                                <p:cTn id="23" presetID="4" presetClass="entr" presetSubtype="16" fill="hold" grpId="0" nodeType="afterEffect">
                                  <p:stCondLst>
                                    <p:cond delay="0"/>
                                  </p:stCondLst>
                                  <p:childTnLst>
                                    <p:set>
                                      <p:cBhvr>
                                        <p:cTn id="24" dur="1" fill="hold">
                                          <p:stCondLst>
                                            <p:cond delay="0"/>
                                          </p:stCondLst>
                                        </p:cTn>
                                        <p:tgtEl>
                                          <p:spTgt spid="33799"/>
                                        </p:tgtEl>
                                        <p:attrNameLst>
                                          <p:attrName>style.visibility</p:attrName>
                                        </p:attrNameLst>
                                      </p:cBhvr>
                                      <p:to>
                                        <p:strVal val="visible"/>
                                      </p:to>
                                    </p:set>
                                    <p:animEffect transition="in" filter="box(in)">
                                      <p:cBhvr>
                                        <p:cTn id="25" dur="500"/>
                                        <p:tgtEl>
                                          <p:spTgt spid="33799"/>
                                        </p:tgtEl>
                                      </p:cBhvr>
                                    </p:animEffect>
                                  </p:childTnLst>
                                </p:cTn>
                              </p:par>
                            </p:childTnLst>
                          </p:cTn>
                        </p:par>
                        <p:par>
                          <p:cTn id="26" fill="hold" nodeType="afterGroup">
                            <p:stCondLst>
                              <p:cond delay="2500"/>
                            </p:stCondLst>
                            <p:childTnLst>
                              <p:par>
                                <p:cTn id="27" presetID="12" presetClass="entr" presetSubtype="8" fill="hold" grpId="0" nodeType="afterEffect">
                                  <p:stCondLst>
                                    <p:cond delay="2000"/>
                                  </p:stCondLst>
                                  <p:childTnLst>
                                    <p:set>
                                      <p:cBhvr>
                                        <p:cTn id="28" dur="1" fill="hold">
                                          <p:stCondLst>
                                            <p:cond delay="0"/>
                                          </p:stCondLst>
                                        </p:cTn>
                                        <p:tgtEl>
                                          <p:spTgt spid="33798"/>
                                        </p:tgtEl>
                                        <p:attrNameLst>
                                          <p:attrName>style.visibility</p:attrName>
                                        </p:attrNameLst>
                                      </p:cBhvr>
                                      <p:to>
                                        <p:strVal val="visible"/>
                                      </p:to>
                                    </p:set>
                                    <p:animEffect transition="in" filter="slide(fromLeft)">
                                      <p:cBhvr>
                                        <p:cTn id="29" dur="500"/>
                                        <p:tgtEl>
                                          <p:spTgt spid="33798"/>
                                        </p:tgtEl>
                                      </p:cBhvr>
                                    </p:animEffect>
                                  </p:childTnLst>
                                </p:cTn>
                              </p:par>
                            </p:childTnLst>
                          </p:cTn>
                        </p:par>
                        <p:par>
                          <p:cTn id="30" fill="hold" nodeType="afterGroup">
                            <p:stCondLst>
                              <p:cond delay="5000"/>
                            </p:stCondLst>
                            <p:childTnLst>
                              <p:par>
                                <p:cTn id="31" presetID="2" presetClass="entr" presetSubtype="2" fill="hold" grpId="0" nodeType="afterEffect">
                                  <p:stCondLst>
                                    <p:cond delay="3500"/>
                                  </p:stCondLst>
                                  <p:childTnLst>
                                    <p:set>
                                      <p:cBhvr>
                                        <p:cTn id="32" dur="1" fill="hold">
                                          <p:stCondLst>
                                            <p:cond delay="0"/>
                                          </p:stCondLst>
                                        </p:cTn>
                                        <p:tgtEl>
                                          <p:spTgt spid="33800"/>
                                        </p:tgtEl>
                                        <p:attrNameLst>
                                          <p:attrName>style.visibility</p:attrName>
                                        </p:attrNameLst>
                                      </p:cBhvr>
                                      <p:to>
                                        <p:strVal val="visible"/>
                                      </p:to>
                                    </p:set>
                                    <p:anim calcmode="lin" valueType="num">
                                      <p:cBhvr additive="base">
                                        <p:cTn id="33" dur="500" fill="hold"/>
                                        <p:tgtEl>
                                          <p:spTgt spid="33800"/>
                                        </p:tgtEl>
                                        <p:attrNameLst>
                                          <p:attrName>ppt_x</p:attrName>
                                        </p:attrNameLst>
                                      </p:cBhvr>
                                      <p:tavLst>
                                        <p:tav tm="0">
                                          <p:val>
                                            <p:strVal val="1+#ppt_w/2"/>
                                          </p:val>
                                        </p:tav>
                                        <p:tav tm="100000">
                                          <p:val>
                                            <p:strVal val="#ppt_x"/>
                                          </p:val>
                                        </p:tav>
                                      </p:tavLst>
                                    </p:anim>
                                    <p:anim calcmode="lin" valueType="num">
                                      <p:cBhvr additive="base">
                                        <p:cTn id="34" dur="500" fill="hold"/>
                                        <p:tgtEl>
                                          <p:spTgt spid="33800"/>
                                        </p:tgtEl>
                                        <p:attrNameLst>
                                          <p:attrName>ppt_y</p:attrName>
                                        </p:attrNameLst>
                                      </p:cBhvr>
                                      <p:tavLst>
                                        <p:tav tm="0">
                                          <p:val>
                                            <p:strVal val="#ppt_y"/>
                                          </p:val>
                                        </p:tav>
                                        <p:tav tm="100000">
                                          <p:val>
                                            <p:strVal val="#ppt_y"/>
                                          </p:val>
                                        </p:tav>
                                      </p:tavLst>
                                    </p:anim>
                                  </p:childTnLst>
                                </p:cTn>
                              </p:par>
                            </p:childTnLst>
                          </p:cTn>
                        </p:par>
                        <p:par>
                          <p:cTn id="35" fill="hold" nodeType="afterGroup">
                            <p:stCondLst>
                              <p:cond delay="9000"/>
                            </p:stCondLst>
                            <p:childTnLst>
                              <p:par>
                                <p:cTn id="36" presetID="2" presetClass="entr" presetSubtype="2" fill="hold" grpId="0" nodeType="afterEffect">
                                  <p:stCondLst>
                                    <p:cond delay="1500"/>
                                  </p:stCondLst>
                                  <p:childTnLst>
                                    <p:set>
                                      <p:cBhvr>
                                        <p:cTn id="37" dur="1" fill="hold">
                                          <p:stCondLst>
                                            <p:cond delay="0"/>
                                          </p:stCondLst>
                                        </p:cTn>
                                        <p:tgtEl>
                                          <p:spTgt spid="33801"/>
                                        </p:tgtEl>
                                        <p:attrNameLst>
                                          <p:attrName>style.visibility</p:attrName>
                                        </p:attrNameLst>
                                      </p:cBhvr>
                                      <p:to>
                                        <p:strVal val="visible"/>
                                      </p:to>
                                    </p:set>
                                    <p:anim calcmode="lin" valueType="num">
                                      <p:cBhvr additive="base">
                                        <p:cTn id="38" dur="500" fill="hold"/>
                                        <p:tgtEl>
                                          <p:spTgt spid="33801"/>
                                        </p:tgtEl>
                                        <p:attrNameLst>
                                          <p:attrName>ppt_x</p:attrName>
                                        </p:attrNameLst>
                                      </p:cBhvr>
                                      <p:tavLst>
                                        <p:tav tm="0">
                                          <p:val>
                                            <p:strVal val="1+#ppt_w/2"/>
                                          </p:val>
                                        </p:tav>
                                        <p:tav tm="100000">
                                          <p:val>
                                            <p:strVal val="#ppt_x"/>
                                          </p:val>
                                        </p:tav>
                                      </p:tavLst>
                                    </p:anim>
                                    <p:anim calcmode="lin" valueType="num">
                                      <p:cBhvr additive="base">
                                        <p:cTn id="39" dur="500" fill="hold"/>
                                        <p:tgtEl>
                                          <p:spTgt spid="33801"/>
                                        </p:tgtEl>
                                        <p:attrNameLst>
                                          <p:attrName>ppt_y</p:attrName>
                                        </p:attrNameLst>
                                      </p:cBhvr>
                                      <p:tavLst>
                                        <p:tav tm="0">
                                          <p:val>
                                            <p:strVal val="#ppt_y"/>
                                          </p:val>
                                        </p:tav>
                                        <p:tav tm="100000">
                                          <p:val>
                                            <p:strVal val="#ppt_y"/>
                                          </p:val>
                                        </p:tav>
                                      </p:tavLst>
                                    </p:anim>
                                  </p:childTnLst>
                                </p:cTn>
                              </p:par>
                            </p:childTnLst>
                          </p:cTn>
                        </p:par>
                        <p:par>
                          <p:cTn id="40" fill="hold" nodeType="afterGroup">
                            <p:stCondLst>
                              <p:cond delay="11000"/>
                            </p:stCondLst>
                            <p:childTnLst>
                              <p:par>
                                <p:cTn id="41" presetID="2" presetClass="entr" presetSubtype="2" fill="hold" grpId="0" nodeType="afterEffect">
                                  <p:stCondLst>
                                    <p:cond delay="1500"/>
                                  </p:stCondLst>
                                  <p:childTnLst>
                                    <p:set>
                                      <p:cBhvr>
                                        <p:cTn id="42" dur="1" fill="hold">
                                          <p:stCondLst>
                                            <p:cond delay="0"/>
                                          </p:stCondLst>
                                        </p:cTn>
                                        <p:tgtEl>
                                          <p:spTgt spid="33802"/>
                                        </p:tgtEl>
                                        <p:attrNameLst>
                                          <p:attrName>style.visibility</p:attrName>
                                        </p:attrNameLst>
                                      </p:cBhvr>
                                      <p:to>
                                        <p:strVal val="visible"/>
                                      </p:to>
                                    </p:set>
                                    <p:anim calcmode="lin" valueType="num">
                                      <p:cBhvr additive="base">
                                        <p:cTn id="43" dur="500" fill="hold"/>
                                        <p:tgtEl>
                                          <p:spTgt spid="33802"/>
                                        </p:tgtEl>
                                        <p:attrNameLst>
                                          <p:attrName>ppt_x</p:attrName>
                                        </p:attrNameLst>
                                      </p:cBhvr>
                                      <p:tavLst>
                                        <p:tav tm="0">
                                          <p:val>
                                            <p:strVal val="1+#ppt_w/2"/>
                                          </p:val>
                                        </p:tav>
                                        <p:tav tm="100000">
                                          <p:val>
                                            <p:strVal val="#ppt_x"/>
                                          </p:val>
                                        </p:tav>
                                      </p:tavLst>
                                    </p:anim>
                                    <p:anim calcmode="lin" valueType="num">
                                      <p:cBhvr additive="base">
                                        <p:cTn id="44" dur="500" fill="hold"/>
                                        <p:tgtEl>
                                          <p:spTgt spid="33802"/>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slide(fromBottom)">
                                      <p:cBhvr>
                                        <p:cTn id="49" dur="500"/>
                                        <p:tgtEl>
                                          <p:spTgt spid="26"/>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slide(fromBottom)">
                                      <p:cBhvr>
                                        <p:cTn id="52" dur="500"/>
                                        <p:tgtEl>
                                          <p:spTgt spid="27"/>
                                        </p:tgtEl>
                                      </p:cBhvr>
                                    </p:animEffect>
                                  </p:childTnLst>
                                </p:cTn>
                              </p:par>
                              <p:par>
                                <p:cTn id="53" presetID="12" presetClass="entr" presetSubtype="4"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slide(fromBottom)">
                                      <p:cBhvr>
                                        <p:cTn id="55" dur="500"/>
                                        <p:tgtEl>
                                          <p:spTgt spid="28"/>
                                        </p:tgtEl>
                                      </p:cBhvr>
                                    </p:animEffect>
                                  </p:childTnLst>
                                </p:cTn>
                              </p:par>
                              <p:par>
                                <p:cTn id="56" presetID="12" presetClass="entr" presetSubtype="4" fill="hold" grpId="0" nodeType="with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slide(fromBottom)">
                                      <p:cBhvr>
                                        <p:cTn id="58" dur="500"/>
                                        <p:tgtEl>
                                          <p:spTgt spid="29"/>
                                        </p:tgtEl>
                                      </p:cBhvr>
                                    </p:animEffect>
                                  </p:childTnLst>
                                </p:cTn>
                              </p:par>
                              <p:par>
                                <p:cTn id="59" presetID="12" presetClass="entr" presetSubtype="4" fill="hold" grpId="0" nodeType="with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slide(fromBottom)">
                                      <p:cBhvr>
                                        <p:cTn id="61" dur="500"/>
                                        <p:tgtEl>
                                          <p:spTgt spid="30"/>
                                        </p:tgtEl>
                                      </p:cBhvr>
                                    </p:animEffect>
                                  </p:childTnLst>
                                </p:cTn>
                              </p:par>
                              <p:par>
                                <p:cTn id="62" presetID="12" presetClass="entr" presetSubtype="4"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slide(fromBottom)">
                                      <p:cBhvr>
                                        <p:cTn id="64" dur="500"/>
                                        <p:tgtEl>
                                          <p:spTgt spid="31"/>
                                        </p:tgtEl>
                                      </p:cBhvr>
                                    </p:animEffect>
                                  </p:childTnLst>
                                </p:cTn>
                              </p:par>
                              <p:par>
                                <p:cTn id="65" presetID="12" presetClass="entr" presetSubtype="4"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slide(fromBottom)">
                                      <p:cBhvr>
                                        <p:cTn id="67" dur="500"/>
                                        <p:tgtEl>
                                          <p:spTgt spid="32"/>
                                        </p:tgtEl>
                                      </p:cBhvr>
                                    </p:animEffect>
                                  </p:childTnLst>
                                </p:cTn>
                              </p:par>
                              <p:par>
                                <p:cTn id="68" presetID="12" presetClass="entr" presetSubtype="4" fill="hold" grpId="0" nodeType="with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slide(fromBottom)">
                                      <p:cBhvr>
                                        <p:cTn id="70" dur="500"/>
                                        <p:tgtEl>
                                          <p:spTgt spid="33"/>
                                        </p:tgtEl>
                                      </p:cBhvr>
                                    </p:animEffect>
                                  </p:childTnLst>
                                </p:cTn>
                              </p:par>
                              <p:par>
                                <p:cTn id="71" presetID="1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slide(fromBottom)">
                                      <p:cBhvr>
                                        <p:cTn id="73" dur="500"/>
                                        <p:tgtEl>
                                          <p:spTgt spid="34"/>
                                        </p:tgtEl>
                                      </p:cBhvr>
                                    </p:animEffect>
                                  </p:childTnLst>
                                </p:cTn>
                              </p:par>
                              <p:par>
                                <p:cTn id="74" presetID="12" presetClass="entr" presetSubtype="4" fill="hold" grpId="0" nodeType="with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slide(fromBottom)">
                                      <p:cBhvr>
                                        <p:cTn id="76" dur="500"/>
                                        <p:tgtEl>
                                          <p:spTgt spid="35"/>
                                        </p:tgtEl>
                                      </p:cBhvr>
                                    </p:animEffect>
                                  </p:childTnLst>
                                </p:cTn>
                              </p:par>
                            </p:childTnLst>
                          </p:cTn>
                        </p:par>
                        <p:par>
                          <p:cTn id="77" fill="hold" nodeType="afterGroup">
                            <p:stCondLst>
                              <p:cond delay="500"/>
                            </p:stCondLst>
                            <p:childTnLst>
                              <p:par>
                                <p:cTn id="78" presetID="1" presetClass="exit" presetSubtype="0" fill="hold" grpId="1" nodeType="afterEffect">
                                  <p:stCondLst>
                                    <p:cond delay="1500"/>
                                  </p:stCondLst>
                                  <p:childTnLst>
                                    <p:set>
                                      <p:cBhvr>
                                        <p:cTn id="79" dur="1" fill="hold">
                                          <p:stCondLst>
                                            <p:cond delay="0"/>
                                          </p:stCondLst>
                                        </p:cTn>
                                        <p:tgtEl>
                                          <p:spTgt spid="35"/>
                                        </p:tgtEl>
                                        <p:attrNameLst>
                                          <p:attrName>style.visibility</p:attrName>
                                        </p:attrNameLst>
                                      </p:cBhvr>
                                      <p:to>
                                        <p:strVal val="hidden"/>
                                      </p:to>
                                    </p:set>
                                  </p:childTnLst>
                                  <p:subTnLst>
                                    <p:audio>
                                      <p:cMediaNode>
                                        <p:cTn display="0" masterRel="sameClick">
                                          <p:stCondLst>
                                            <p:cond evt="begin" delay="0">
                                              <p:tn val="78"/>
                                            </p:cond>
                                          </p:stCondLst>
                                          <p:endCondLst>
                                            <p:cond evt="onStopAudio" delay="0">
                                              <p:tgtEl>
                                                <p:sldTgt/>
                                              </p:tgtEl>
                                            </p:cond>
                                          </p:endCondLst>
                                        </p:cTn>
                                        <p:tgtEl>
                                          <p:sndTgt r:embed="rId3" name="hammer.wav" builtIn="1"/>
                                        </p:tgtEl>
                                      </p:cMediaNode>
                                    </p:audio>
                                  </p:subTnLst>
                                </p:cTn>
                              </p:par>
                            </p:childTnLst>
                          </p:cTn>
                        </p:par>
                        <p:par>
                          <p:cTn id="80" fill="hold" nodeType="afterGroup">
                            <p:stCondLst>
                              <p:cond delay="2000"/>
                            </p:stCondLst>
                            <p:childTnLst>
                              <p:par>
                                <p:cTn id="81" presetID="1" presetClass="exit" presetSubtype="0" fill="hold" grpId="1" nodeType="afterEffect">
                                  <p:stCondLst>
                                    <p:cond delay="1500"/>
                                  </p:stCondLst>
                                  <p:childTnLst>
                                    <p:set>
                                      <p:cBhvr>
                                        <p:cTn id="82" dur="1" fill="hold">
                                          <p:stCondLst>
                                            <p:cond delay="0"/>
                                          </p:stCondLst>
                                        </p:cTn>
                                        <p:tgtEl>
                                          <p:spTgt spid="34"/>
                                        </p:tgtEl>
                                        <p:attrNameLst>
                                          <p:attrName>style.visibility</p:attrName>
                                        </p:attrNameLst>
                                      </p:cBhvr>
                                      <p:to>
                                        <p:strVal val="hidden"/>
                                      </p:to>
                                    </p:set>
                                  </p:childTnLst>
                                  <p:subTnLst>
                                    <p:audio>
                                      <p:cMediaNode>
                                        <p:cTn display="0" masterRel="sameClick">
                                          <p:stCondLst>
                                            <p:cond evt="begin" delay="0">
                                              <p:tn val="81"/>
                                            </p:cond>
                                          </p:stCondLst>
                                          <p:endCondLst>
                                            <p:cond evt="onStopAudio" delay="0">
                                              <p:tgtEl>
                                                <p:sldTgt/>
                                              </p:tgtEl>
                                            </p:cond>
                                          </p:endCondLst>
                                        </p:cTn>
                                        <p:tgtEl>
                                          <p:sndTgt r:embed="rId3" name="hammer.wav" builtIn="1"/>
                                        </p:tgtEl>
                                      </p:cMediaNode>
                                    </p:audio>
                                  </p:subTnLst>
                                </p:cTn>
                              </p:par>
                            </p:childTnLst>
                          </p:cTn>
                        </p:par>
                        <p:par>
                          <p:cTn id="83" fill="hold" nodeType="afterGroup">
                            <p:stCondLst>
                              <p:cond delay="3500"/>
                            </p:stCondLst>
                            <p:childTnLst>
                              <p:par>
                                <p:cTn id="84" presetID="1" presetClass="exit" presetSubtype="0" fill="hold" grpId="1" nodeType="afterEffect">
                                  <p:stCondLst>
                                    <p:cond delay="1500"/>
                                  </p:stCondLst>
                                  <p:childTnLst>
                                    <p:set>
                                      <p:cBhvr>
                                        <p:cTn id="85" dur="1" fill="hold">
                                          <p:stCondLst>
                                            <p:cond delay="0"/>
                                          </p:stCondLst>
                                        </p:cTn>
                                        <p:tgtEl>
                                          <p:spTgt spid="33"/>
                                        </p:tgtEl>
                                        <p:attrNameLst>
                                          <p:attrName>style.visibility</p:attrName>
                                        </p:attrNameLst>
                                      </p:cBhvr>
                                      <p:to>
                                        <p:strVal val="hidden"/>
                                      </p:to>
                                    </p:set>
                                  </p:childTnLst>
                                  <p:subTnLst>
                                    <p:audio>
                                      <p:cMediaNode>
                                        <p:cTn display="0" masterRel="sameClick">
                                          <p:stCondLst>
                                            <p:cond evt="begin" delay="0">
                                              <p:tn val="84"/>
                                            </p:cond>
                                          </p:stCondLst>
                                          <p:endCondLst>
                                            <p:cond evt="onStopAudio" delay="0">
                                              <p:tgtEl>
                                                <p:sldTgt/>
                                              </p:tgtEl>
                                            </p:cond>
                                          </p:endCondLst>
                                        </p:cTn>
                                        <p:tgtEl>
                                          <p:sndTgt r:embed="rId3" name="hammer.wav" builtIn="1"/>
                                        </p:tgtEl>
                                      </p:cMediaNode>
                                    </p:audio>
                                  </p:subTnLst>
                                </p:cTn>
                              </p:par>
                            </p:childTnLst>
                          </p:cTn>
                        </p:par>
                        <p:par>
                          <p:cTn id="86" fill="hold" nodeType="afterGroup">
                            <p:stCondLst>
                              <p:cond delay="5000"/>
                            </p:stCondLst>
                            <p:childTnLst>
                              <p:par>
                                <p:cTn id="87" presetID="1" presetClass="exit" presetSubtype="0" fill="hold" grpId="1" nodeType="afterEffect">
                                  <p:stCondLst>
                                    <p:cond delay="1500"/>
                                  </p:stCondLst>
                                  <p:childTnLst>
                                    <p:set>
                                      <p:cBhvr>
                                        <p:cTn id="88" dur="1" fill="hold">
                                          <p:stCondLst>
                                            <p:cond delay="0"/>
                                          </p:stCondLst>
                                        </p:cTn>
                                        <p:tgtEl>
                                          <p:spTgt spid="32"/>
                                        </p:tgtEl>
                                        <p:attrNameLst>
                                          <p:attrName>style.visibility</p:attrName>
                                        </p:attrNameLst>
                                      </p:cBhvr>
                                      <p:to>
                                        <p:strVal val="hidden"/>
                                      </p:to>
                                    </p:set>
                                  </p:childTnLst>
                                  <p:subTnLst>
                                    <p:audio>
                                      <p:cMediaNode>
                                        <p:cTn display="0" masterRel="sameClick">
                                          <p:stCondLst>
                                            <p:cond evt="begin" delay="0">
                                              <p:tn val="87"/>
                                            </p:cond>
                                          </p:stCondLst>
                                          <p:endCondLst>
                                            <p:cond evt="onStopAudio" delay="0">
                                              <p:tgtEl>
                                                <p:sldTgt/>
                                              </p:tgtEl>
                                            </p:cond>
                                          </p:endCondLst>
                                        </p:cTn>
                                        <p:tgtEl>
                                          <p:sndTgt r:embed="rId3" name="hammer.wav" builtIn="1"/>
                                        </p:tgtEl>
                                      </p:cMediaNode>
                                    </p:audio>
                                  </p:subTnLst>
                                </p:cTn>
                              </p:par>
                            </p:childTnLst>
                          </p:cTn>
                        </p:par>
                        <p:par>
                          <p:cTn id="89" fill="hold" nodeType="afterGroup">
                            <p:stCondLst>
                              <p:cond delay="6500"/>
                            </p:stCondLst>
                            <p:childTnLst>
                              <p:par>
                                <p:cTn id="90" presetID="1" presetClass="exit" presetSubtype="0" fill="hold" grpId="1" nodeType="afterEffect">
                                  <p:stCondLst>
                                    <p:cond delay="1500"/>
                                  </p:stCondLst>
                                  <p:childTnLst>
                                    <p:set>
                                      <p:cBhvr>
                                        <p:cTn id="91" dur="1" fill="hold">
                                          <p:stCondLst>
                                            <p:cond delay="0"/>
                                          </p:stCondLst>
                                        </p:cTn>
                                        <p:tgtEl>
                                          <p:spTgt spid="31"/>
                                        </p:tgtEl>
                                        <p:attrNameLst>
                                          <p:attrName>style.visibility</p:attrName>
                                        </p:attrNameLst>
                                      </p:cBhvr>
                                      <p:to>
                                        <p:strVal val="hidden"/>
                                      </p:to>
                                    </p:set>
                                  </p:childTnLst>
                                  <p:subTnLst>
                                    <p:audio>
                                      <p:cMediaNode>
                                        <p:cTn display="0" masterRel="sameClick">
                                          <p:stCondLst>
                                            <p:cond evt="begin" delay="0">
                                              <p:tn val="90"/>
                                            </p:cond>
                                          </p:stCondLst>
                                          <p:endCondLst>
                                            <p:cond evt="onStopAudio" delay="0">
                                              <p:tgtEl>
                                                <p:sldTgt/>
                                              </p:tgtEl>
                                            </p:cond>
                                          </p:endCondLst>
                                        </p:cTn>
                                        <p:tgtEl>
                                          <p:sndTgt r:embed="rId3" name="hammer.wav" builtIn="1"/>
                                        </p:tgtEl>
                                      </p:cMediaNode>
                                    </p:audio>
                                  </p:subTnLst>
                                </p:cTn>
                              </p:par>
                            </p:childTnLst>
                          </p:cTn>
                        </p:par>
                        <p:par>
                          <p:cTn id="92" fill="hold" nodeType="afterGroup">
                            <p:stCondLst>
                              <p:cond delay="8000"/>
                            </p:stCondLst>
                            <p:childTnLst>
                              <p:par>
                                <p:cTn id="93" presetID="1" presetClass="exit" presetSubtype="0" fill="hold" grpId="1" nodeType="afterEffect">
                                  <p:stCondLst>
                                    <p:cond delay="1500"/>
                                  </p:stCondLst>
                                  <p:childTnLst>
                                    <p:set>
                                      <p:cBhvr>
                                        <p:cTn id="94" dur="1" fill="hold">
                                          <p:stCondLst>
                                            <p:cond delay="0"/>
                                          </p:stCondLst>
                                        </p:cTn>
                                        <p:tgtEl>
                                          <p:spTgt spid="30"/>
                                        </p:tgtEl>
                                        <p:attrNameLst>
                                          <p:attrName>style.visibility</p:attrName>
                                        </p:attrNameLst>
                                      </p:cBhvr>
                                      <p:to>
                                        <p:strVal val="hidden"/>
                                      </p:to>
                                    </p:set>
                                  </p:childTnLst>
                                  <p:subTnLst>
                                    <p:audio>
                                      <p:cMediaNode>
                                        <p:cTn display="0" masterRel="sameClick">
                                          <p:stCondLst>
                                            <p:cond evt="begin" delay="0">
                                              <p:tn val="93"/>
                                            </p:cond>
                                          </p:stCondLst>
                                          <p:endCondLst>
                                            <p:cond evt="onStopAudio" delay="0">
                                              <p:tgtEl>
                                                <p:sldTgt/>
                                              </p:tgtEl>
                                            </p:cond>
                                          </p:endCondLst>
                                        </p:cTn>
                                        <p:tgtEl>
                                          <p:sndTgt r:embed="rId3" name="hammer.wav" builtIn="1"/>
                                        </p:tgtEl>
                                      </p:cMediaNode>
                                    </p:audio>
                                  </p:subTnLst>
                                </p:cTn>
                              </p:par>
                            </p:childTnLst>
                          </p:cTn>
                        </p:par>
                        <p:par>
                          <p:cTn id="95" fill="hold" nodeType="afterGroup">
                            <p:stCondLst>
                              <p:cond delay="9500"/>
                            </p:stCondLst>
                            <p:childTnLst>
                              <p:par>
                                <p:cTn id="96" presetID="1" presetClass="exit" presetSubtype="0" fill="hold" grpId="1" nodeType="afterEffect">
                                  <p:stCondLst>
                                    <p:cond delay="1500"/>
                                  </p:stCondLst>
                                  <p:childTnLst>
                                    <p:set>
                                      <p:cBhvr>
                                        <p:cTn id="97" dur="1" fill="hold">
                                          <p:stCondLst>
                                            <p:cond delay="0"/>
                                          </p:stCondLst>
                                        </p:cTn>
                                        <p:tgtEl>
                                          <p:spTgt spid="29"/>
                                        </p:tgtEl>
                                        <p:attrNameLst>
                                          <p:attrName>style.visibility</p:attrName>
                                        </p:attrNameLst>
                                      </p:cBhvr>
                                      <p:to>
                                        <p:strVal val="hidden"/>
                                      </p:to>
                                    </p:set>
                                  </p:childTnLst>
                                  <p:subTnLst>
                                    <p:audio>
                                      <p:cMediaNode>
                                        <p:cTn display="0" masterRel="sameClick">
                                          <p:stCondLst>
                                            <p:cond evt="begin" delay="0">
                                              <p:tn val="96"/>
                                            </p:cond>
                                          </p:stCondLst>
                                          <p:endCondLst>
                                            <p:cond evt="onStopAudio" delay="0">
                                              <p:tgtEl>
                                                <p:sldTgt/>
                                              </p:tgtEl>
                                            </p:cond>
                                          </p:endCondLst>
                                        </p:cTn>
                                        <p:tgtEl>
                                          <p:sndTgt r:embed="rId3" name="hammer.wav" builtIn="1"/>
                                        </p:tgtEl>
                                      </p:cMediaNode>
                                    </p:audio>
                                  </p:subTnLst>
                                </p:cTn>
                              </p:par>
                            </p:childTnLst>
                          </p:cTn>
                        </p:par>
                        <p:par>
                          <p:cTn id="98" fill="hold" nodeType="afterGroup">
                            <p:stCondLst>
                              <p:cond delay="11000"/>
                            </p:stCondLst>
                            <p:childTnLst>
                              <p:par>
                                <p:cTn id="99" presetID="1" presetClass="exit" presetSubtype="0" fill="hold" grpId="1" nodeType="afterEffect">
                                  <p:stCondLst>
                                    <p:cond delay="1500"/>
                                  </p:stCondLst>
                                  <p:childTnLst>
                                    <p:set>
                                      <p:cBhvr>
                                        <p:cTn id="100" dur="1" fill="hold">
                                          <p:stCondLst>
                                            <p:cond delay="0"/>
                                          </p:stCondLst>
                                        </p:cTn>
                                        <p:tgtEl>
                                          <p:spTgt spid="28"/>
                                        </p:tgtEl>
                                        <p:attrNameLst>
                                          <p:attrName>style.visibility</p:attrName>
                                        </p:attrNameLst>
                                      </p:cBhvr>
                                      <p:to>
                                        <p:strVal val="hidden"/>
                                      </p:to>
                                    </p:set>
                                  </p:childTnLst>
                                  <p:subTnLst>
                                    <p:audio>
                                      <p:cMediaNode>
                                        <p:cTn display="0" masterRel="sameClick">
                                          <p:stCondLst>
                                            <p:cond evt="begin" delay="0">
                                              <p:tn val="99"/>
                                            </p:cond>
                                          </p:stCondLst>
                                          <p:endCondLst>
                                            <p:cond evt="onStopAudio" delay="0">
                                              <p:tgtEl>
                                                <p:sldTgt/>
                                              </p:tgtEl>
                                            </p:cond>
                                          </p:endCondLst>
                                        </p:cTn>
                                        <p:tgtEl>
                                          <p:sndTgt r:embed="rId3" name="hammer.wav" builtIn="1"/>
                                        </p:tgtEl>
                                      </p:cMediaNode>
                                    </p:audio>
                                  </p:subTnLst>
                                </p:cTn>
                              </p:par>
                            </p:childTnLst>
                          </p:cTn>
                        </p:par>
                        <p:par>
                          <p:cTn id="101" fill="hold" nodeType="afterGroup">
                            <p:stCondLst>
                              <p:cond delay="12500"/>
                            </p:stCondLst>
                            <p:childTnLst>
                              <p:par>
                                <p:cTn id="102" presetID="1" presetClass="exit" presetSubtype="0" fill="hold" grpId="1" nodeType="afterEffect">
                                  <p:stCondLst>
                                    <p:cond delay="1500"/>
                                  </p:stCondLst>
                                  <p:childTnLst>
                                    <p:set>
                                      <p:cBhvr>
                                        <p:cTn id="103" dur="1" fill="hold">
                                          <p:stCondLst>
                                            <p:cond delay="0"/>
                                          </p:stCondLst>
                                        </p:cTn>
                                        <p:tgtEl>
                                          <p:spTgt spid="27"/>
                                        </p:tgtEl>
                                        <p:attrNameLst>
                                          <p:attrName>style.visibility</p:attrName>
                                        </p:attrNameLst>
                                      </p:cBhvr>
                                      <p:to>
                                        <p:strVal val="hidden"/>
                                      </p:to>
                                    </p:set>
                                  </p:childTnLst>
                                  <p:subTnLst>
                                    <p:audio>
                                      <p:cMediaNode>
                                        <p:cTn display="0" masterRel="sameClick">
                                          <p:stCondLst>
                                            <p:cond evt="begin" delay="0">
                                              <p:tn val="102"/>
                                            </p:cond>
                                          </p:stCondLst>
                                          <p:endCondLst>
                                            <p:cond evt="onStopAudio" delay="0">
                                              <p:tgtEl>
                                                <p:sldTgt/>
                                              </p:tgtEl>
                                            </p:cond>
                                          </p:endCondLst>
                                        </p:cTn>
                                        <p:tgtEl>
                                          <p:sndTgt r:embed="rId3" name="hammer.wav" builtIn="1"/>
                                        </p:tgtEl>
                                      </p:cMediaNode>
                                    </p:audio>
                                  </p:subTnLst>
                                </p:cTn>
                              </p:par>
                              <p:par>
                                <p:cTn id="104" presetID="1" presetClass="exit" presetSubtype="0" fill="hold" grpId="1" nodeType="withEffect">
                                  <p:stCondLst>
                                    <p:cond delay="3100"/>
                                  </p:stCondLst>
                                  <p:childTnLst>
                                    <p:set>
                                      <p:cBhvr>
                                        <p:cTn id="105" dur="1" fill="hold">
                                          <p:stCondLst>
                                            <p:cond delay="0"/>
                                          </p:stCondLst>
                                        </p:cTn>
                                        <p:tgtEl>
                                          <p:spTgt spid="26"/>
                                        </p:tgtEl>
                                        <p:attrNameLst>
                                          <p:attrName>style.visibility</p:attrName>
                                        </p:attrNameLst>
                                      </p:cBhvr>
                                      <p:to>
                                        <p:strVal val="hidden"/>
                                      </p:to>
                                    </p:set>
                                  </p:childTnLst>
                                  <p:subTnLst>
                                    <p:audio>
                                      <p:cMediaNode>
                                        <p:cTn display="0" masterRel="sameClick">
                                          <p:stCondLst>
                                            <p:cond evt="begin" delay="0">
                                              <p:tn val="104"/>
                                            </p:cond>
                                          </p:stCondLst>
                                          <p:endCondLst>
                                            <p:cond evt="onStopAudio" delay="0">
                                              <p:tgtEl>
                                                <p:sldTgt/>
                                              </p:tgtEl>
                                            </p:cond>
                                          </p:endCondLst>
                                        </p:cTn>
                                        <p:tgtEl>
                                          <p:sndTgt r:embed="rId4" name="bomb.wav" builtIn="1"/>
                                        </p:tgtEl>
                                      </p:cMediaNode>
                                    </p:audio>
                                  </p:subTnLst>
                                </p:cTn>
                              </p:par>
                            </p:childTnLst>
                          </p:cTn>
                        </p:par>
                      </p:childTnLst>
                    </p:cTn>
                  </p:par>
                  <p:par>
                    <p:cTn id="106" fill="hold" nodeType="clickPar">
                      <p:stCondLst>
                        <p:cond delay="indefinite"/>
                      </p:stCondLst>
                      <p:childTnLst>
                        <p:par>
                          <p:cTn id="107" fill="hold" nodeType="withGroup">
                            <p:stCondLst>
                              <p:cond delay="0"/>
                            </p:stCondLst>
                            <p:childTnLst>
                              <p:par>
                                <p:cTn id="108" presetID="1" presetClass="emph" presetSubtype="2" fill="hold" nodeType="clickEffect">
                                  <p:stCondLst>
                                    <p:cond delay="0"/>
                                  </p:stCondLst>
                                  <p:childTnLst>
                                    <p:animClr clrSpc="rgb" dir="cw">
                                      <p:cBhvr>
                                        <p:cTn id="109" dur="2000" fill="hold"/>
                                        <p:tgtEl>
                                          <p:spTgt spid="33800"/>
                                        </p:tgtEl>
                                        <p:attrNameLst>
                                          <p:attrName>fillcolor</p:attrName>
                                        </p:attrNameLst>
                                      </p:cBhvr>
                                      <p:to>
                                        <a:srgbClr val="FF0000"/>
                                      </p:to>
                                    </p:animClr>
                                    <p:set>
                                      <p:cBhvr>
                                        <p:cTn id="110" dur="2000" fill="hold"/>
                                        <p:tgtEl>
                                          <p:spTgt spid="33800"/>
                                        </p:tgtEl>
                                        <p:attrNameLst>
                                          <p:attrName>fill.type</p:attrName>
                                        </p:attrNameLst>
                                      </p:cBhvr>
                                      <p:to>
                                        <p:strVal val="solid"/>
                                      </p:to>
                                    </p:set>
                                    <p:set>
                                      <p:cBhvr>
                                        <p:cTn id="111" dur="2000" fill="hold"/>
                                        <p:tgtEl>
                                          <p:spTgt spid="33800"/>
                                        </p:tgtEl>
                                        <p:attrNameLst>
                                          <p:attrName>fill.on</p:attrName>
                                        </p:attrNameLst>
                                      </p:cBhvr>
                                      <p:to>
                                        <p:strVal val="true"/>
                                      </p:to>
                                    </p:set>
                                  </p:childTnLst>
                                </p:cTn>
                              </p:par>
                            </p:childTnLst>
                          </p:cTn>
                        </p:par>
                        <p:par>
                          <p:cTn id="112" fill="hold" nodeType="afterGroup">
                            <p:stCondLst>
                              <p:cond delay="2000"/>
                            </p:stCondLst>
                            <p:childTnLst>
                              <p:par>
                                <p:cTn id="113" presetID="2" presetClass="entr" presetSubtype="4" fill="hold" grpId="0" nodeType="afterEffect">
                                  <p:stCondLst>
                                    <p:cond delay="0"/>
                                  </p:stCondLst>
                                  <p:childTnLst>
                                    <p:set>
                                      <p:cBhvr>
                                        <p:cTn id="114" dur="1" fill="hold">
                                          <p:stCondLst>
                                            <p:cond delay="0"/>
                                          </p:stCondLst>
                                        </p:cTn>
                                        <p:tgtEl>
                                          <p:spTgt spid="33806"/>
                                        </p:tgtEl>
                                        <p:attrNameLst>
                                          <p:attrName>style.visibility</p:attrName>
                                        </p:attrNameLst>
                                      </p:cBhvr>
                                      <p:to>
                                        <p:strVal val="visible"/>
                                      </p:to>
                                    </p:set>
                                    <p:anim calcmode="lin" valueType="num">
                                      <p:cBhvr additive="base">
                                        <p:cTn id="115" dur="500" fill="hold"/>
                                        <p:tgtEl>
                                          <p:spTgt spid="33806"/>
                                        </p:tgtEl>
                                        <p:attrNameLst>
                                          <p:attrName>ppt_x</p:attrName>
                                        </p:attrNameLst>
                                      </p:cBhvr>
                                      <p:tavLst>
                                        <p:tav tm="0">
                                          <p:val>
                                            <p:strVal val="#ppt_x"/>
                                          </p:val>
                                        </p:tav>
                                        <p:tav tm="100000">
                                          <p:val>
                                            <p:strVal val="#ppt_x"/>
                                          </p:val>
                                        </p:tav>
                                      </p:tavLst>
                                    </p:anim>
                                    <p:anim calcmode="lin" valueType="num">
                                      <p:cBhvr additive="base">
                                        <p:cTn id="116" dur="500" fill="hold"/>
                                        <p:tgtEl>
                                          <p:spTgt spid="338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build="allAtOnce" animBg="1"/>
      <p:bldP spid="33798" grpId="0" animBg="1"/>
      <p:bldP spid="33799" grpId="0" animBg="1"/>
      <p:bldP spid="33800" grpId="0" animBg="1"/>
      <p:bldP spid="33801" grpId="0" animBg="1"/>
      <p:bldP spid="33802" grpId="0" animBg="1"/>
      <p:bldP spid="33806" grpId="0" animBg="1"/>
      <p:bldP spid="33817" grpId="0"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misc119"/>
          <p:cNvPicPr>
            <a:picLocks noChangeAspect="1" noChangeArrowheads="1"/>
          </p:cNvPicPr>
          <p:nvPr/>
        </p:nvPicPr>
        <p:blipFill>
          <a:blip r:embed="rId5"/>
          <a:srcRect/>
          <a:stretch>
            <a:fillRect/>
          </a:stretch>
        </p:blipFill>
        <p:spPr bwMode="auto">
          <a:xfrm>
            <a:off x="0" y="0"/>
            <a:ext cx="9144000" cy="6884988"/>
          </a:xfrm>
          <a:prstGeom prst="rect">
            <a:avLst/>
          </a:prstGeom>
          <a:noFill/>
          <a:ln w="9525">
            <a:noFill/>
            <a:miter lim="800000"/>
            <a:headEnd/>
            <a:tailEnd/>
          </a:ln>
        </p:spPr>
      </p:pic>
      <p:pic>
        <p:nvPicPr>
          <p:cNvPr id="12291" name="Picture 3" descr="Picture16"/>
          <p:cNvPicPr>
            <a:picLocks noChangeAspect="1" noChangeArrowheads="1" noCrop="1"/>
          </p:cNvPicPr>
          <p:nvPr/>
        </p:nvPicPr>
        <p:blipFill>
          <a:blip r:embed="rId6"/>
          <a:srcRect/>
          <a:stretch>
            <a:fillRect/>
          </a:stretch>
        </p:blipFill>
        <p:spPr bwMode="auto">
          <a:xfrm>
            <a:off x="0" y="0"/>
            <a:ext cx="9144000" cy="1981200"/>
          </a:xfrm>
          <a:prstGeom prst="rect">
            <a:avLst/>
          </a:prstGeom>
          <a:noFill/>
          <a:ln w="9525">
            <a:noFill/>
            <a:miter lim="800000"/>
            <a:headEnd/>
            <a:tailEnd/>
          </a:ln>
        </p:spPr>
      </p:pic>
      <p:sp>
        <p:nvSpPr>
          <p:cNvPr id="33797" name="AutoShape 5"/>
          <p:cNvSpPr>
            <a:spLocks noChangeArrowheads="1"/>
          </p:cNvSpPr>
          <p:nvPr/>
        </p:nvSpPr>
        <p:spPr bwMode="auto">
          <a:xfrm>
            <a:off x="1524000" y="1981200"/>
            <a:ext cx="6400800" cy="576263"/>
          </a:xfrm>
          <a:prstGeom prst="flowChartTerminator">
            <a:avLst/>
          </a:prstGeom>
          <a:gradFill rotWithShape="1">
            <a:gsLst>
              <a:gs pos="0">
                <a:srgbClr val="003399"/>
              </a:gs>
              <a:gs pos="50000">
                <a:srgbClr val="0099FF"/>
              </a:gs>
              <a:gs pos="100000">
                <a:srgbClr val="003399"/>
              </a:gs>
            </a:gsLst>
            <a:lin ang="5400000" scaled="1"/>
          </a:gradFill>
          <a:ln w="12700">
            <a:solidFill>
              <a:srgbClr val="FF3300"/>
            </a:solidFill>
            <a:miter lim="800000"/>
            <a:headEnd/>
            <a:tailEnd/>
          </a:ln>
        </p:spPr>
        <p:txBody>
          <a:bodyPr wrap="none" anchor="ctr"/>
          <a:lstStyle/>
          <a:p>
            <a:pPr algn="ctr"/>
            <a:r>
              <a:rPr lang="en-US" sz="1600" b="1">
                <a:solidFill>
                  <a:srgbClr val="FFFF00"/>
                </a:solidFill>
              </a:rPr>
              <a:t>Chọn </a:t>
            </a:r>
            <a:r>
              <a:rPr lang="en-US" sz="1600" b="1">
                <a:solidFill>
                  <a:srgbClr val="FF3300"/>
                </a:solidFill>
              </a:rPr>
              <a:t>A</a:t>
            </a:r>
            <a:r>
              <a:rPr lang="en-US" sz="1600" b="1">
                <a:solidFill>
                  <a:srgbClr val="FFFF00"/>
                </a:solidFill>
              </a:rPr>
              <a:t>, hoặc </a:t>
            </a:r>
            <a:r>
              <a:rPr lang="en-US" sz="1600" b="1">
                <a:solidFill>
                  <a:srgbClr val="FF3300"/>
                </a:solidFill>
              </a:rPr>
              <a:t>B</a:t>
            </a:r>
            <a:r>
              <a:rPr lang="en-US" sz="1600" b="1">
                <a:solidFill>
                  <a:srgbClr val="FFFF00"/>
                </a:solidFill>
              </a:rPr>
              <a:t>, hoặc </a:t>
            </a:r>
            <a:r>
              <a:rPr lang="en-US" sz="1600" b="1">
                <a:solidFill>
                  <a:srgbClr val="FF3300"/>
                </a:solidFill>
              </a:rPr>
              <a:t>C</a:t>
            </a:r>
          </a:p>
        </p:txBody>
      </p:sp>
      <p:sp>
        <p:nvSpPr>
          <p:cNvPr id="33798" name="AutoShape 6"/>
          <p:cNvSpPr>
            <a:spLocks noChangeArrowheads="1"/>
          </p:cNvSpPr>
          <p:nvPr/>
        </p:nvSpPr>
        <p:spPr bwMode="auto">
          <a:xfrm>
            <a:off x="838200" y="2563813"/>
            <a:ext cx="8153400" cy="1322387"/>
          </a:xfrm>
          <a:prstGeom prst="roundRect">
            <a:avLst>
              <a:gd name="adj" fmla="val 16667"/>
            </a:avLst>
          </a:prstGeom>
          <a:solidFill>
            <a:schemeClr val="accent1"/>
          </a:solidFill>
          <a:ln w="9525">
            <a:solidFill>
              <a:srgbClr val="0033CC"/>
            </a:solidFill>
            <a:round/>
            <a:headEnd/>
            <a:tailEnd/>
          </a:ln>
        </p:spPr>
        <p:txBody>
          <a:bodyPr wrap="none" anchor="ctr"/>
          <a:lstStyle/>
          <a:p>
            <a:pPr algn="ctr"/>
            <a:r>
              <a:rPr lang="en-US" sz="2800" b="1">
                <a:solidFill>
                  <a:srgbClr val="FFFF66"/>
                </a:solidFill>
              </a:rPr>
              <a:t>   Dấu </a:t>
            </a:r>
            <a:r>
              <a:rPr lang="en-US" sz="2000" b="1">
                <a:solidFill>
                  <a:srgbClr val="FFFF66"/>
                </a:solidFill>
              </a:rPr>
              <a:t>gạch ngang thứ 2 trong câu sau có tác dụng gì?</a:t>
            </a:r>
          </a:p>
          <a:p>
            <a:pPr algn="ctr"/>
            <a:r>
              <a:rPr lang="en-US" sz="2000" b="1">
                <a:solidFill>
                  <a:srgbClr val="FFFF66"/>
                </a:solidFill>
              </a:rPr>
              <a:t>-Vội về, tôi </a:t>
            </a:r>
            <a:r>
              <a:rPr lang="vi-VN" sz="2000" b="1">
                <a:solidFill>
                  <a:srgbClr val="FFFF66"/>
                </a:solidFill>
              </a:rPr>
              <a:t>đ</a:t>
            </a:r>
            <a:r>
              <a:rPr lang="en-US" sz="2000" b="1">
                <a:solidFill>
                  <a:srgbClr val="FFFF66"/>
                </a:solidFill>
              </a:rPr>
              <a:t>ể nó ở ngoài ruộng - anh chồng lớn tiếng </a:t>
            </a:r>
            <a:r>
              <a:rPr lang="vi-VN" sz="2000" b="1">
                <a:solidFill>
                  <a:srgbClr val="FFFF66"/>
                </a:solidFill>
              </a:rPr>
              <a:t>đ</a:t>
            </a:r>
            <a:r>
              <a:rPr lang="en-US" sz="2000" b="1">
                <a:solidFill>
                  <a:srgbClr val="FFFF66"/>
                </a:solidFill>
              </a:rPr>
              <a:t>áp.</a:t>
            </a:r>
          </a:p>
          <a:p>
            <a:pPr algn="ctr"/>
            <a:endParaRPr lang="en-US" sz="2000" b="1">
              <a:solidFill>
                <a:srgbClr val="0000FF"/>
              </a:solidFill>
            </a:endParaRPr>
          </a:p>
        </p:txBody>
      </p:sp>
      <p:sp>
        <p:nvSpPr>
          <p:cNvPr id="33799" name="Oval 7"/>
          <p:cNvSpPr>
            <a:spLocks noChangeArrowheads="1"/>
          </p:cNvSpPr>
          <p:nvPr/>
        </p:nvSpPr>
        <p:spPr bwMode="auto">
          <a:xfrm>
            <a:off x="0" y="2514600"/>
            <a:ext cx="1295400" cy="1447800"/>
          </a:xfrm>
          <a:prstGeom prst="ellipse">
            <a:avLst/>
          </a:prstGeom>
          <a:solidFill>
            <a:srgbClr val="FFFF00"/>
          </a:solidFill>
          <a:ln w="12700">
            <a:solidFill>
              <a:srgbClr val="0033CC"/>
            </a:solidFill>
            <a:round/>
            <a:headEnd/>
            <a:tailEnd/>
          </a:ln>
        </p:spPr>
        <p:txBody>
          <a:bodyPr wrap="none" anchor="ctr"/>
          <a:lstStyle/>
          <a:p>
            <a:pPr algn="ctr"/>
            <a:r>
              <a:rPr lang="en-US" sz="1600" b="1">
                <a:solidFill>
                  <a:srgbClr val="FF0066"/>
                </a:solidFill>
              </a:rPr>
              <a:t>Câu 2</a:t>
            </a:r>
            <a:r>
              <a:rPr lang="en-US" sz="1600"/>
              <a:t> </a:t>
            </a:r>
          </a:p>
        </p:txBody>
      </p:sp>
      <p:sp>
        <p:nvSpPr>
          <p:cNvPr id="33800" name="AutoShape 8" descr="5%"/>
          <p:cNvSpPr>
            <a:spLocks noChangeArrowheads="1"/>
          </p:cNvSpPr>
          <p:nvPr/>
        </p:nvSpPr>
        <p:spPr bwMode="auto">
          <a:xfrm>
            <a:off x="1835150" y="3933825"/>
            <a:ext cx="5976938" cy="503238"/>
          </a:xfrm>
          <a:prstGeom prst="roundRect">
            <a:avLst>
              <a:gd name="adj" fmla="val 16667"/>
            </a:avLst>
          </a:prstGeom>
          <a:pattFill prst="pct5">
            <a:fgClr>
              <a:srgbClr val="0099FF"/>
            </a:fgClr>
            <a:bgClr>
              <a:srgbClr val="000099"/>
            </a:bgClr>
          </a:pattFill>
          <a:ln w="19050">
            <a:solidFill>
              <a:srgbClr val="CCFFFF"/>
            </a:solidFill>
            <a:round/>
            <a:headEnd/>
            <a:tailEnd/>
          </a:ln>
        </p:spPr>
        <p:txBody>
          <a:bodyPr wrap="none" anchor="ctr"/>
          <a:lstStyle/>
          <a:p>
            <a:r>
              <a:rPr lang="en-US" sz="1600">
                <a:solidFill>
                  <a:schemeClr val="bg1"/>
                </a:solidFill>
              </a:rPr>
              <a:t>                  </a:t>
            </a:r>
            <a:r>
              <a:rPr lang="en-US" sz="1600" b="1">
                <a:solidFill>
                  <a:srgbClr val="FFFF66"/>
                </a:solidFill>
              </a:rPr>
              <a:t>A. Đánh dấu lời nói nhân vật</a:t>
            </a:r>
          </a:p>
        </p:txBody>
      </p:sp>
      <p:sp>
        <p:nvSpPr>
          <p:cNvPr id="33801" name="AutoShape 9" descr="5%"/>
          <p:cNvSpPr>
            <a:spLocks noChangeArrowheads="1"/>
          </p:cNvSpPr>
          <p:nvPr/>
        </p:nvSpPr>
        <p:spPr bwMode="auto">
          <a:xfrm>
            <a:off x="1835150" y="4508500"/>
            <a:ext cx="5976938" cy="504825"/>
          </a:xfrm>
          <a:prstGeom prst="roundRect">
            <a:avLst>
              <a:gd name="adj" fmla="val 16667"/>
            </a:avLst>
          </a:prstGeom>
          <a:pattFill prst="pct5">
            <a:fgClr>
              <a:srgbClr val="0099FF"/>
            </a:fgClr>
            <a:bgClr>
              <a:srgbClr val="000099"/>
            </a:bgClr>
          </a:pattFill>
          <a:ln w="19050">
            <a:solidFill>
              <a:srgbClr val="CCFFFF"/>
            </a:solidFill>
            <a:round/>
            <a:headEnd/>
            <a:tailEnd/>
          </a:ln>
        </p:spPr>
        <p:txBody>
          <a:bodyPr wrap="none" anchor="ctr"/>
          <a:lstStyle/>
          <a:p>
            <a:r>
              <a:rPr lang="en-US" sz="1600">
                <a:solidFill>
                  <a:schemeClr val="bg1"/>
                </a:solidFill>
              </a:rPr>
              <a:t>                  </a:t>
            </a:r>
            <a:r>
              <a:rPr lang="en-US" sz="1600" b="1">
                <a:solidFill>
                  <a:srgbClr val="FFFF66"/>
                </a:solidFill>
              </a:rPr>
              <a:t>B. Đánh dấu lời chú thích</a:t>
            </a:r>
          </a:p>
        </p:txBody>
      </p:sp>
      <p:sp>
        <p:nvSpPr>
          <p:cNvPr id="33802" name="AutoShape 10" descr="5%"/>
          <p:cNvSpPr>
            <a:spLocks noChangeArrowheads="1"/>
          </p:cNvSpPr>
          <p:nvPr/>
        </p:nvSpPr>
        <p:spPr bwMode="auto">
          <a:xfrm>
            <a:off x="1835150" y="5084763"/>
            <a:ext cx="5976938" cy="504825"/>
          </a:xfrm>
          <a:prstGeom prst="roundRect">
            <a:avLst>
              <a:gd name="adj" fmla="val 16667"/>
            </a:avLst>
          </a:prstGeom>
          <a:pattFill prst="pct5">
            <a:fgClr>
              <a:srgbClr val="0099FF"/>
            </a:fgClr>
            <a:bgClr>
              <a:srgbClr val="000099"/>
            </a:bgClr>
          </a:pattFill>
          <a:ln w="19050">
            <a:solidFill>
              <a:srgbClr val="CCFFFF"/>
            </a:solidFill>
            <a:round/>
            <a:headEnd/>
            <a:tailEnd/>
          </a:ln>
        </p:spPr>
        <p:txBody>
          <a:bodyPr wrap="none" anchor="ctr"/>
          <a:lstStyle/>
          <a:p>
            <a:r>
              <a:rPr lang="en-US" sz="1600">
                <a:solidFill>
                  <a:schemeClr val="bg1"/>
                </a:solidFill>
              </a:rPr>
              <a:t>                  </a:t>
            </a:r>
            <a:r>
              <a:rPr lang="en-US" sz="1600" b="1">
                <a:solidFill>
                  <a:srgbClr val="FFFF66"/>
                </a:solidFill>
              </a:rPr>
              <a:t>C. Đánh dấu các bộ phận liệt kê</a:t>
            </a:r>
          </a:p>
        </p:txBody>
      </p:sp>
      <p:pic>
        <p:nvPicPr>
          <p:cNvPr id="12298" name="Picture 12" descr="Hinh dong Phao hoa"/>
          <p:cNvPicPr>
            <a:picLocks noChangeAspect="1" noChangeArrowheads="1" noCrop="1"/>
          </p:cNvPicPr>
          <p:nvPr/>
        </p:nvPicPr>
        <p:blipFill>
          <a:blip r:embed="rId7"/>
          <a:srcRect/>
          <a:stretch>
            <a:fillRect/>
          </a:stretch>
        </p:blipFill>
        <p:spPr bwMode="auto">
          <a:xfrm rot="5400000">
            <a:off x="-1462088" y="-1482725"/>
            <a:ext cx="1771651" cy="4537075"/>
          </a:xfrm>
          <a:prstGeom prst="rect">
            <a:avLst/>
          </a:prstGeom>
          <a:noFill/>
          <a:ln w="9525">
            <a:noFill/>
            <a:miter lim="800000"/>
            <a:headEnd/>
            <a:tailEnd/>
          </a:ln>
        </p:spPr>
      </p:pic>
      <p:pic>
        <p:nvPicPr>
          <p:cNvPr id="12299" name="Picture 13" descr="hinhnen"/>
          <p:cNvPicPr>
            <a:picLocks noChangeAspect="1" noChangeArrowheads="1"/>
          </p:cNvPicPr>
          <p:nvPr/>
        </p:nvPicPr>
        <p:blipFill>
          <a:blip r:embed="rId8"/>
          <a:srcRect/>
          <a:stretch>
            <a:fillRect/>
          </a:stretch>
        </p:blipFill>
        <p:spPr bwMode="auto">
          <a:xfrm>
            <a:off x="-36513" y="6380163"/>
            <a:ext cx="9180513" cy="504825"/>
          </a:xfrm>
          <a:prstGeom prst="rect">
            <a:avLst/>
          </a:prstGeom>
          <a:noFill/>
          <a:ln w="9525">
            <a:noFill/>
            <a:miter lim="800000"/>
            <a:headEnd/>
            <a:tailEnd/>
          </a:ln>
        </p:spPr>
      </p:pic>
      <p:sp>
        <p:nvSpPr>
          <p:cNvPr id="33806" name="WordArt 14"/>
          <p:cNvSpPr>
            <a:spLocks noChangeArrowheads="1" noChangeShapeType="1" noTextEdit="1"/>
          </p:cNvSpPr>
          <p:nvPr/>
        </p:nvSpPr>
        <p:spPr bwMode="auto">
          <a:xfrm>
            <a:off x="2487613" y="6516688"/>
            <a:ext cx="4676775" cy="277812"/>
          </a:xfrm>
          <a:prstGeom prst="rect">
            <a:avLst/>
          </a:prstGeom>
        </p:spPr>
        <p:txBody>
          <a:bodyPr wrap="none" fromWordArt="1">
            <a:prstTxWarp prst="textWave1">
              <a:avLst>
                <a:gd name="adj1" fmla="val 13005"/>
                <a:gd name="adj2" fmla="val 0"/>
              </a:avLst>
            </a:prstTxWarp>
          </a:bodyPr>
          <a:lstStyle/>
          <a:p>
            <a:pPr algn="ctr"/>
            <a:r>
              <a:rPr lang="en-US" sz="3200" kern="10">
                <a:ln w="9525">
                  <a:solidFill>
                    <a:srgbClr val="FF3300"/>
                  </a:solid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Arial"/>
                <a:cs typeface="Arial"/>
              </a:rPr>
              <a:t>CHÚC MỪNG CÁC EM !</a:t>
            </a:r>
          </a:p>
        </p:txBody>
      </p:sp>
      <p:sp>
        <p:nvSpPr>
          <p:cNvPr id="33817" name="WordArt 25" descr="Narrow vertical"/>
          <p:cNvSpPr>
            <a:spLocks noChangeArrowheads="1" noChangeShapeType="1" noTextEdit="1"/>
          </p:cNvSpPr>
          <p:nvPr/>
        </p:nvSpPr>
        <p:spPr bwMode="auto">
          <a:xfrm rot="-128454">
            <a:off x="4205288" y="468313"/>
            <a:ext cx="4714875" cy="874712"/>
          </a:xfrm>
          <a:prstGeom prst="rect">
            <a:avLst/>
          </a:prstGeom>
        </p:spPr>
        <p:txBody>
          <a:bodyPr wrap="none" fromWordArt="1">
            <a:prstTxWarp prst="textWave1">
              <a:avLst>
                <a:gd name="adj1" fmla="val 13005"/>
                <a:gd name="adj2" fmla="val 0"/>
              </a:avLst>
            </a:prstTxWarp>
          </a:bodyPr>
          <a:lstStyle/>
          <a:p>
            <a:pPr algn="ctr"/>
            <a:r>
              <a:rPr lang="en-US" sz="3200" kern="10">
                <a:ln w="12700">
                  <a:solidFill>
                    <a:srgbClr val="FF33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a:cs typeface="Arial"/>
              </a:rPr>
              <a:t>Rung Chuông Vàng</a:t>
            </a:r>
          </a:p>
        </p:txBody>
      </p:sp>
      <p:sp>
        <p:nvSpPr>
          <p:cNvPr id="12302" name="Text Box 26" descr="5%"/>
          <p:cNvSpPr txBox="1">
            <a:spLocks noChangeArrowheads="1"/>
          </p:cNvSpPr>
          <p:nvPr/>
        </p:nvSpPr>
        <p:spPr bwMode="auto">
          <a:xfrm>
            <a:off x="2743200" y="228600"/>
            <a:ext cx="3657600" cy="338138"/>
          </a:xfrm>
          <a:prstGeom prst="rect">
            <a:avLst/>
          </a:prstGeom>
          <a:noFill/>
          <a:ln w="19050" algn="ctr">
            <a:noFill/>
            <a:miter lim="800000"/>
            <a:headEnd/>
            <a:tailEnd/>
          </a:ln>
        </p:spPr>
        <p:txBody>
          <a:bodyPr>
            <a:spAutoFit/>
          </a:bodyPr>
          <a:lstStyle/>
          <a:p>
            <a:pPr algn="ctr">
              <a:spcBef>
                <a:spcPct val="50000"/>
              </a:spcBef>
            </a:pPr>
            <a:r>
              <a:rPr lang="en-US" sz="1600" b="1">
                <a:solidFill>
                  <a:schemeClr val="bg2"/>
                </a:solidFill>
              </a:rPr>
              <a:t>Trò ch</a:t>
            </a:r>
            <a:r>
              <a:rPr lang="vi-VN" sz="1600" b="1">
                <a:solidFill>
                  <a:schemeClr val="bg2"/>
                </a:solidFill>
              </a:rPr>
              <a:t>ơ</a:t>
            </a:r>
            <a:r>
              <a:rPr lang="en-US" sz="1600" b="1">
                <a:solidFill>
                  <a:schemeClr val="bg2"/>
                </a:solidFill>
              </a:rPr>
              <a:t>i</a:t>
            </a:r>
            <a:r>
              <a:rPr lang="en-US" sz="1600" b="1">
                <a:solidFill>
                  <a:srgbClr val="66FF33"/>
                </a:solidFill>
              </a:rPr>
              <a:t> </a:t>
            </a:r>
          </a:p>
        </p:txBody>
      </p:sp>
      <p:sp>
        <p:nvSpPr>
          <p:cNvPr id="26" name="Oval 13"/>
          <p:cNvSpPr>
            <a:spLocks noChangeArrowheads="1"/>
          </p:cNvSpPr>
          <p:nvPr/>
        </p:nvSpPr>
        <p:spPr bwMode="auto">
          <a:xfrm>
            <a:off x="323850" y="5805488"/>
            <a:ext cx="838200" cy="609600"/>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a:extLst/>
        </p:spPr>
        <p:txBody>
          <a:bodyPr wrap="none" anchor="ctr"/>
          <a:lstStyle/>
          <a:p>
            <a:pPr algn="ctr" fontAlgn="auto">
              <a:spcBef>
                <a:spcPts val="0"/>
              </a:spcBef>
              <a:spcAft>
                <a:spcPts val="0"/>
              </a:spcAft>
              <a:defRPr/>
            </a:pPr>
            <a:r>
              <a:rPr lang="en-US" sz="1600" b="1">
                <a:latin typeface="Arial"/>
                <a:cs typeface="+mn-cs"/>
              </a:rPr>
              <a:t>9</a:t>
            </a:r>
          </a:p>
        </p:txBody>
      </p:sp>
      <p:sp>
        <p:nvSpPr>
          <p:cNvPr id="27" name="Oval 14"/>
          <p:cNvSpPr>
            <a:spLocks noChangeArrowheads="1"/>
          </p:cNvSpPr>
          <p:nvPr/>
        </p:nvSpPr>
        <p:spPr bwMode="auto">
          <a:xfrm>
            <a:off x="323850" y="5805488"/>
            <a:ext cx="838200" cy="609600"/>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a:extLst/>
        </p:spPr>
        <p:txBody>
          <a:bodyPr wrap="none" anchor="ctr"/>
          <a:lstStyle/>
          <a:p>
            <a:pPr algn="ctr" fontAlgn="auto">
              <a:spcBef>
                <a:spcPts val="0"/>
              </a:spcBef>
              <a:spcAft>
                <a:spcPts val="0"/>
              </a:spcAft>
              <a:defRPr/>
            </a:pPr>
            <a:r>
              <a:rPr lang="en-US" sz="1600" b="1">
                <a:latin typeface="Arial"/>
                <a:cs typeface="+mn-cs"/>
              </a:rPr>
              <a:t>8</a:t>
            </a:r>
          </a:p>
        </p:txBody>
      </p:sp>
      <p:sp>
        <p:nvSpPr>
          <p:cNvPr id="28" name="Oval 15"/>
          <p:cNvSpPr>
            <a:spLocks noChangeArrowheads="1"/>
          </p:cNvSpPr>
          <p:nvPr/>
        </p:nvSpPr>
        <p:spPr bwMode="auto">
          <a:xfrm>
            <a:off x="323850" y="5805488"/>
            <a:ext cx="863600" cy="609600"/>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a:extLst/>
        </p:spPr>
        <p:txBody>
          <a:bodyPr wrap="none" anchor="ctr"/>
          <a:lstStyle/>
          <a:p>
            <a:pPr algn="ctr" fontAlgn="auto">
              <a:spcBef>
                <a:spcPts val="0"/>
              </a:spcBef>
              <a:spcAft>
                <a:spcPts val="0"/>
              </a:spcAft>
              <a:defRPr/>
            </a:pPr>
            <a:r>
              <a:rPr lang="en-US" sz="1600" b="1">
                <a:latin typeface="Arial"/>
                <a:cs typeface="+mn-cs"/>
              </a:rPr>
              <a:t>7</a:t>
            </a:r>
          </a:p>
        </p:txBody>
      </p:sp>
      <p:sp>
        <p:nvSpPr>
          <p:cNvPr id="29" name="Oval 16"/>
          <p:cNvSpPr>
            <a:spLocks noChangeArrowheads="1"/>
          </p:cNvSpPr>
          <p:nvPr/>
        </p:nvSpPr>
        <p:spPr bwMode="auto">
          <a:xfrm>
            <a:off x="323850" y="5805488"/>
            <a:ext cx="838200" cy="609600"/>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a:extLst/>
        </p:spPr>
        <p:txBody>
          <a:bodyPr wrap="none" anchor="ctr"/>
          <a:lstStyle/>
          <a:p>
            <a:pPr algn="ctr" fontAlgn="auto">
              <a:spcBef>
                <a:spcPts val="0"/>
              </a:spcBef>
              <a:spcAft>
                <a:spcPts val="0"/>
              </a:spcAft>
              <a:defRPr/>
            </a:pPr>
            <a:r>
              <a:rPr lang="en-US" sz="1600" b="1">
                <a:latin typeface="Arial"/>
                <a:cs typeface="+mn-cs"/>
              </a:rPr>
              <a:t>6</a:t>
            </a:r>
          </a:p>
        </p:txBody>
      </p:sp>
      <p:sp>
        <p:nvSpPr>
          <p:cNvPr id="30" name="Oval 17"/>
          <p:cNvSpPr>
            <a:spLocks noChangeArrowheads="1"/>
          </p:cNvSpPr>
          <p:nvPr/>
        </p:nvSpPr>
        <p:spPr bwMode="auto">
          <a:xfrm>
            <a:off x="323850" y="5805488"/>
            <a:ext cx="838200" cy="609600"/>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a:extLst/>
        </p:spPr>
        <p:txBody>
          <a:bodyPr wrap="none" anchor="ctr"/>
          <a:lstStyle/>
          <a:p>
            <a:pPr algn="ctr" fontAlgn="auto">
              <a:spcBef>
                <a:spcPts val="0"/>
              </a:spcBef>
              <a:spcAft>
                <a:spcPts val="0"/>
              </a:spcAft>
              <a:defRPr/>
            </a:pPr>
            <a:r>
              <a:rPr lang="en-US" sz="1600" b="1">
                <a:latin typeface="Arial"/>
                <a:cs typeface="+mn-cs"/>
              </a:rPr>
              <a:t>5</a:t>
            </a:r>
          </a:p>
        </p:txBody>
      </p:sp>
      <p:sp>
        <p:nvSpPr>
          <p:cNvPr id="31" name="Oval 18"/>
          <p:cNvSpPr>
            <a:spLocks noChangeArrowheads="1"/>
          </p:cNvSpPr>
          <p:nvPr/>
        </p:nvSpPr>
        <p:spPr bwMode="auto">
          <a:xfrm>
            <a:off x="323850" y="5805488"/>
            <a:ext cx="838200" cy="609600"/>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a:extLst/>
        </p:spPr>
        <p:txBody>
          <a:bodyPr wrap="none" anchor="ctr"/>
          <a:lstStyle/>
          <a:p>
            <a:pPr algn="ctr" fontAlgn="auto">
              <a:spcBef>
                <a:spcPts val="0"/>
              </a:spcBef>
              <a:spcAft>
                <a:spcPts val="0"/>
              </a:spcAft>
              <a:defRPr/>
            </a:pPr>
            <a:r>
              <a:rPr lang="en-US" sz="1600" b="1">
                <a:latin typeface="Arial"/>
                <a:cs typeface="+mn-cs"/>
              </a:rPr>
              <a:t>4</a:t>
            </a:r>
          </a:p>
        </p:txBody>
      </p:sp>
      <p:sp>
        <p:nvSpPr>
          <p:cNvPr id="32" name="Oval 19"/>
          <p:cNvSpPr>
            <a:spLocks noChangeArrowheads="1"/>
          </p:cNvSpPr>
          <p:nvPr/>
        </p:nvSpPr>
        <p:spPr bwMode="auto">
          <a:xfrm>
            <a:off x="323850" y="5805488"/>
            <a:ext cx="838200" cy="609600"/>
          </a:xfrm>
          <a:prstGeom prst="ellipse">
            <a:avLst/>
          </a:prstGeom>
          <a:gradFill rotWithShape="1">
            <a:gsLst>
              <a:gs pos="0">
                <a:schemeClr val="accent1"/>
              </a:gs>
              <a:gs pos="100000">
                <a:srgbClr val="0099FF"/>
              </a:gs>
            </a:gsLst>
            <a:lin ang="5400000" scaled="1"/>
          </a:gradFill>
          <a:ln w="12700">
            <a:solidFill>
              <a:schemeClr val="tx1"/>
            </a:solidFill>
            <a:round/>
            <a:headEnd/>
            <a:tailEnd/>
          </a:ln>
        </p:spPr>
        <p:txBody>
          <a:bodyPr wrap="none" anchor="ctr"/>
          <a:lstStyle/>
          <a:p>
            <a:pPr algn="ctr"/>
            <a:r>
              <a:rPr lang="en-US" sz="1600" b="1"/>
              <a:t>3</a:t>
            </a:r>
          </a:p>
        </p:txBody>
      </p:sp>
      <p:sp>
        <p:nvSpPr>
          <p:cNvPr id="33" name="Oval 20"/>
          <p:cNvSpPr>
            <a:spLocks noChangeArrowheads="1"/>
          </p:cNvSpPr>
          <p:nvPr/>
        </p:nvSpPr>
        <p:spPr bwMode="auto">
          <a:xfrm>
            <a:off x="323850" y="5805488"/>
            <a:ext cx="838200" cy="609600"/>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a:extLst/>
        </p:spPr>
        <p:txBody>
          <a:bodyPr wrap="none" anchor="ctr"/>
          <a:lstStyle/>
          <a:p>
            <a:pPr algn="ctr" fontAlgn="auto">
              <a:spcBef>
                <a:spcPts val="0"/>
              </a:spcBef>
              <a:spcAft>
                <a:spcPts val="0"/>
              </a:spcAft>
              <a:defRPr/>
            </a:pPr>
            <a:r>
              <a:rPr lang="en-US" sz="1600" b="1">
                <a:latin typeface="Arial"/>
                <a:cs typeface="+mn-cs"/>
              </a:rPr>
              <a:t>2</a:t>
            </a:r>
          </a:p>
        </p:txBody>
      </p:sp>
      <p:sp>
        <p:nvSpPr>
          <p:cNvPr id="34" name="Oval 21"/>
          <p:cNvSpPr>
            <a:spLocks noChangeArrowheads="1"/>
          </p:cNvSpPr>
          <p:nvPr/>
        </p:nvSpPr>
        <p:spPr bwMode="auto">
          <a:xfrm>
            <a:off x="323850" y="5805488"/>
            <a:ext cx="838200" cy="609600"/>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a:extLst/>
        </p:spPr>
        <p:txBody>
          <a:bodyPr wrap="none" anchor="ctr"/>
          <a:lstStyle/>
          <a:p>
            <a:pPr algn="ctr" fontAlgn="auto">
              <a:spcBef>
                <a:spcPts val="0"/>
              </a:spcBef>
              <a:spcAft>
                <a:spcPts val="0"/>
              </a:spcAft>
              <a:defRPr/>
            </a:pPr>
            <a:r>
              <a:rPr lang="en-US" sz="1600" b="1">
                <a:latin typeface="Arial"/>
                <a:cs typeface="+mn-cs"/>
              </a:rPr>
              <a:t>1</a:t>
            </a:r>
          </a:p>
        </p:txBody>
      </p:sp>
      <p:sp>
        <p:nvSpPr>
          <p:cNvPr id="35" name="Oval 22"/>
          <p:cNvSpPr>
            <a:spLocks noChangeArrowheads="1"/>
          </p:cNvSpPr>
          <p:nvPr/>
        </p:nvSpPr>
        <p:spPr bwMode="auto">
          <a:xfrm>
            <a:off x="323850" y="5805488"/>
            <a:ext cx="838200" cy="609600"/>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a:extLst/>
        </p:spPr>
        <p:txBody>
          <a:bodyPr wrap="none" anchor="ctr"/>
          <a:lstStyle/>
          <a:p>
            <a:pPr algn="ctr" fontAlgn="auto">
              <a:spcBef>
                <a:spcPts val="0"/>
              </a:spcBef>
              <a:spcAft>
                <a:spcPts val="0"/>
              </a:spcAft>
              <a:defRPr/>
            </a:pPr>
            <a:r>
              <a:rPr lang="en-US" sz="1600" b="1" dirty="0">
                <a:latin typeface="Arial"/>
                <a:cs typeface="+mn-cs"/>
              </a:rPr>
              <a:t>0</a:t>
            </a:r>
          </a:p>
        </p:txBody>
      </p:sp>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33817"/>
                                        </p:tgtEl>
                                        <p:attrNameLst>
                                          <p:attrName>style.visibility</p:attrName>
                                        </p:attrNameLst>
                                      </p:cBhvr>
                                      <p:to>
                                        <p:strVal val="visible"/>
                                      </p:to>
                                    </p:set>
                                    <p:animEffect transition="in" filter="fade">
                                      <p:cBhvr>
                                        <p:cTn id="7" dur="385" decel="100000"/>
                                        <p:tgtEl>
                                          <p:spTgt spid="33817"/>
                                        </p:tgtEl>
                                      </p:cBhvr>
                                    </p:animEffect>
                                    <p:animScale>
                                      <p:cBhvr>
                                        <p:cTn id="8" dur="385" decel="100000"/>
                                        <p:tgtEl>
                                          <p:spTgt spid="33817"/>
                                        </p:tgtEl>
                                      </p:cBhvr>
                                      <p:from x="10000" y="10000"/>
                                      <p:to x="200000" y="450000"/>
                                    </p:animScale>
                                    <p:animScale>
                                      <p:cBhvr>
                                        <p:cTn id="9" dur="615" accel="100000" fill="hold">
                                          <p:stCondLst>
                                            <p:cond delay="385"/>
                                          </p:stCondLst>
                                        </p:cTn>
                                        <p:tgtEl>
                                          <p:spTgt spid="33817"/>
                                        </p:tgtEl>
                                      </p:cBhvr>
                                      <p:from x="200000" y="450000"/>
                                      <p:to x="100000" y="100000"/>
                                    </p:animScale>
                                    <p:set>
                                      <p:cBhvr>
                                        <p:cTn id="10" dur="385" fill="hold"/>
                                        <p:tgtEl>
                                          <p:spTgt spid="33817"/>
                                        </p:tgtEl>
                                        <p:attrNameLst>
                                          <p:attrName>ppt_x</p:attrName>
                                        </p:attrNameLst>
                                      </p:cBhvr>
                                      <p:to>
                                        <p:strVal val="(0.5)"/>
                                      </p:to>
                                    </p:set>
                                    <p:anim from="(0.5)" to="(#ppt_x)" calcmode="lin" valueType="num">
                                      <p:cBhvr>
                                        <p:cTn id="11" dur="615" accel="100000" fill="hold">
                                          <p:stCondLst>
                                            <p:cond delay="385"/>
                                          </p:stCondLst>
                                        </p:cTn>
                                        <p:tgtEl>
                                          <p:spTgt spid="33817"/>
                                        </p:tgtEl>
                                        <p:attrNameLst>
                                          <p:attrName>ppt_x</p:attrName>
                                        </p:attrNameLst>
                                      </p:cBhvr>
                                    </p:anim>
                                    <p:set>
                                      <p:cBhvr>
                                        <p:cTn id="12" dur="385" fill="hold"/>
                                        <p:tgtEl>
                                          <p:spTgt spid="33817"/>
                                        </p:tgtEl>
                                        <p:attrNameLst>
                                          <p:attrName>ppt_y</p:attrName>
                                        </p:attrNameLst>
                                      </p:cBhvr>
                                      <p:to>
                                        <p:strVal val="(#ppt_y+0.4)"/>
                                      </p:to>
                                    </p:set>
                                    <p:anim from="(#ppt_y+0.4)" to="(#ppt_y)" calcmode="lin" valueType="num">
                                      <p:cBhvr>
                                        <p:cTn id="13" dur="615" accel="100000" fill="hold">
                                          <p:stCondLst>
                                            <p:cond delay="385"/>
                                          </p:stCondLst>
                                        </p:cTn>
                                        <p:tgtEl>
                                          <p:spTgt spid="33817"/>
                                        </p:tgtEl>
                                        <p:attrNameLst>
                                          <p:attrName>ppt_y</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explode.wav" builtIn="1"/>
                                        </p:tgtEl>
                                      </p:cMediaNode>
                                    </p:audio>
                                  </p:subTnLst>
                                </p:cTn>
                              </p:par>
                            </p:childTnLst>
                          </p:cTn>
                        </p:par>
                        <p:par>
                          <p:cTn id="14" fill="hold" nodeType="afterGroup">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33797">
                                            <p:bg/>
                                          </p:spTgt>
                                        </p:tgtEl>
                                        <p:attrNameLst>
                                          <p:attrName>style.visibility</p:attrName>
                                        </p:attrNameLst>
                                      </p:cBhvr>
                                      <p:to>
                                        <p:strVal val="visible"/>
                                      </p:to>
                                    </p:set>
                                    <p:animEffect transition="in" filter="slide(fromBottom)">
                                      <p:cBhvr>
                                        <p:cTn id="17" dur="500"/>
                                        <p:tgtEl>
                                          <p:spTgt spid="33797">
                                            <p:bg/>
                                          </p:spTgt>
                                        </p:tgtEl>
                                      </p:cBhvr>
                                    </p:animEffect>
                                  </p:childTnLst>
                                </p:cTn>
                              </p:par>
                            </p:childTnLst>
                          </p:cTn>
                        </p:par>
                        <p:par>
                          <p:cTn id="18" fill="hold" nodeType="afterGroup">
                            <p:stCondLst>
                              <p:cond delay="1500"/>
                            </p:stCondLst>
                            <p:childTnLst>
                              <p:par>
                                <p:cTn id="19" presetID="12" presetClass="entr" presetSubtype="4" fill="hold" grpId="0" nodeType="afterEffect">
                                  <p:stCondLst>
                                    <p:cond delay="0"/>
                                  </p:stCondLst>
                                  <p:iterate type="lt">
                                    <p:tmPct val="0"/>
                                  </p:iterate>
                                  <p:childTnLst>
                                    <p:set>
                                      <p:cBhvr>
                                        <p:cTn id="20" dur="1" fill="hold">
                                          <p:stCondLst>
                                            <p:cond delay="0"/>
                                          </p:stCondLst>
                                        </p:cTn>
                                        <p:tgtEl>
                                          <p:spTgt spid="33797">
                                            <p:txEl>
                                              <p:pRg st="0" end="0"/>
                                            </p:txEl>
                                          </p:spTgt>
                                        </p:tgtEl>
                                        <p:attrNameLst>
                                          <p:attrName>style.visibility</p:attrName>
                                        </p:attrNameLst>
                                      </p:cBhvr>
                                      <p:to>
                                        <p:strVal val="visible"/>
                                      </p:to>
                                    </p:set>
                                    <p:animEffect transition="in" filter="slide(fromBottom)">
                                      <p:cBhvr>
                                        <p:cTn id="21" dur="500"/>
                                        <p:tgtEl>
                                          <p:spTgt spid="33797">
                                            <p:txEl>
                                              <p:pRg st="0" end="0"/>
                                            </p:txEl>
                                          </p:spTgt>
                                        </p:tgtEl>
                                      </p:cBhvr>
                                    </p:animEffect>
                                  </p:childTnLst>
                                </p:cTn>
                              </p:par>
                            </p:childTnLst>
                          </p:cTn>
                        </p:par>
                        <p:par>
                          <p:cTn id="22" fill="hold" nodeType="afterGroup">
                            <p:stCondLst>
                              <p:cond delay="2000"/>
                            </p:stCondLst>
                            <p:childTnLst>
                              <p:par>
                                <p:cTn id="23" presetID="4" presetClass="entr" presetSubtype="16" fill="hold" grpId="0" nodeType="afterEffect">
                                  <p:stCondLst>
                                    <p:cond delay="0"/>
                                  </p:stCondLst>
                                  <p:childTnLst>
                                    <p:set>
                                      <p:cBhvr>
                                        <p:cTn id="24" dur="1" fill="hold">
                                          <p:stCondLst>
                                            <p:cond delay="0"/>
                                          </p:stCondLst>
                                        </p:cTn>
                                        <p:tgtEl>
                                          <p:spTgt spid="33799"/>
                                        </p:tgtEl>
                                        <p:attrNameLst>
                                          <p:attrName>style.visibility</p:attrName>
                                        </p:attrNameLst>
                                      </p:cBhvr>
                                      <p:to>
                                        <p:strVal val="visible"/>
                                      </p:to>
                                    </p:set>
                                    <p:animEffect transition="in" filter="box(in)">
                                      <p:cBhvr>
                                        <p:cTn id="25" dur="500"/>
                                        <p:tgtEl>
                                          <p:spTgt spid="33799"/>
                                        </p:tgtEl>
                                      </p:cBhvr>
                                    </p:animEffect>
                                  </p:childTnLst>
                                </p:cTn>
                              </p:par>
                            </p:childTnLst>
                          </p:cTn>
                        </p:par>
                        <p:par>
                          <p:cTn id="26" fill="hold" nodeType="afterGroup">
                            <p:stCondLst>
                              <p:cond delay="2500"/>
                            </p:stCondLst>
                            <p:childTnLst>
                              <p:par>
                                <p:cTn id="27" presetID="12" presetClass="entr" presetSubtype="8" fill="hold" grpId="0" nodeType="afterEffect">
                                  <p:stCondLst>
                                    <p:cond delay="2000"/>
                                  </p:stCondLst>
                                  <p:childTnLst>
                                    <p:set>
                                      <p:cBhvr>
                                        <p:cTn id="28" dur="1" fill="hold">
                                          <p:stCondLst>
                                            <p:cond delay="0"/>
                                          </p:stCondLst>
                                        </p:cTn>
                                        <p:tgtEl>
                                          <p:spTgt spid="33798"/>
                                        </p:tgtEl>
                                        <p:attrNameLst>
                                          <p:attrName>style.visibility</p:attrName>
                                        </p:attrNameLst>
                                      </p:cBhvr>
                                      <p:to>
                                        <p:strVal val="visible"/>
                                      </p:to>
                                    </p:set>
                                    <p:animEffect transition="in" filter="slide(fromLeft)">
                                      <p:cBhvr>
                                        <p:cTn id="29" dur="500"/>
                                        <p:tgtEl>
                                          <p:spTgt spid="33798"/>
                                        </p:tgtEl>
                                      </p:cBhvr>
                                    </p:animEffect>
                                  </p:childTnLst>
                                </p:cTn>
                              </p:par>
                            </p:childTnLst>
                          </p:cTn>
                        </p:par>
                        <p:par>
                          <p:cTn id="30" fill="hold" nodeType="afterGroup">
                            <p:stCondLst>
                              <p:cond delay="5000"/>
                            </p:stCondLst>
                            <p:childTnLst>
                              <p:par>
                                <p:cTn id="31" presetID="2" presetClass="entr" presetSubtype="2" fill="hold" grpId="0" nodeType="afterEffect">
                                  <p:stCondLst>
                                    <p:cond delay="3500"/>
                                  </p:stCondLst>
                                  <p:childTnLst>
                                    <p:set>
                                      <p:cBhvr>
                                        <p:cTn id="32" dur="1" fill="hold">
                                          <p:stCondLst>
                                            <p:cond delay="0"/>
                                          </p:stCondLst>
                                        </p:cTn>
                                        <p:tgtEl>
                                          <p:spTgt spid="33800"/>
                                        </p:tgtEl>
                                        <p:attrNameLst>
                                          <p:attrName>style.visibility</p:attrName>
                                        </p:attrNameLst>
                                      </p:cBhvr>
                                      <p:to>
                                        <p:strVal val="visible"/>
                                      </p:to>
                                    </p:set>
                                    <p:anim calcmode="lin" valueType="num">
                                      <p:cBhvr additive="base">
                                        <p:cTn id="33" dur="500" fill="hold"/>
                                        <p:tgtEl>
                                          <p:spTgt spid="33800"/>
                                        </p:tgtEl>
                                        <p:attrNameLst>
                                          <p:attrName>ppt_x</p:attrName>
                                        </p:attrNameLst>
                                      </p:cBhvr>
                                      <p:tavLst>
                                        <p:tav tm="0">
                                          <p:val>
                                            <p:strVal val="1+#ppt_w/2"/>
                                          </p:val>
                                        </p:tav>
                                        <p:tav tm="100000">
                                          <p:val>
                                            <p:strVal val="#ppt_x"/>
                                          </p:val>
                                        </p:tav>
                                      </p:tavLst>
                                    </p:anim>
                                    <p:anim calcmode="lin" valueType="num">
                                      <p:cBhvr additive="base">
                                        <p:cTn id="34" dur="500" fill="hold"/>
                                        <p:tgtEl>
                                          <p:spTgt spid="33800"/>
                                        </p:tgtEl>
                                        <p:attrNameLst>
                                          <p:attrName>ppt_y</p:attrName>
                                        </p:attrNameLst>
                                      </p:cBhvr>
                                      <p:tavLst>
                                        <p:tav tm="0">
                                          <p:val>
                                            <p:strVal val="#ppt_y"/>
                                          </p:val>
                                        </p:tav>
                                        <p:tav tm="100000">
                                          <p:val>
                                            <p:strVal val="#ppt_y"/>
                                          </p:val>
                                        </p:tav>
                                      </p:tavLst>
                                    </p:anim>
                                  </p:childTnLst>
                                </p:cTn>
                              </p:par>
                            </p:childTnLst>
                          </p:cTn>
                        </p:par>
                        <p:par>
                          <p:cTn id="35" fill="hold" nodeType="afterGroup">
                            <p:stCondLst>
                              <p:cond delay="9000"/>
                            </p:stCondLst>
                            <p:childTnLst>
                              <p:par>
                                <p:cTn id="36" presetID="2" presetClass="entr" presetSubtype="2" fill="hold" grpId="0" nodeType="afterEffect">
                                  <p:stCondLst>
                                    <p:cond delay="1500"/>
                                  </p:stCondLst>
                                  <p:childTnLst>
                                    <p:set>
                                      <p:cBhvr>
                                        <p:cTn id="37" dur="1" fill="hold">
                                          <p:stCondLst>
                                            <p:cond delay="0"/>
                                          </p:stCondLst>
                                        </p:cTn>
                                        <p:tgtEl>
                                          <p:spTgt spid="33801"/>
                                        </p:tgtEl>
                                        <p:attrNameLst>
                                          <p:attrName>style.visibility</p:attrName>
                                        </p:attrNameLst>
                                      </p:cBhvr>
                                      <p:to>
                                        <p:strVal val="visible"/>
                                      </p:to>
                                    </p:set>
                                    <p:anim calcmode="lin" valueType="num">
                                      <p:cBhvr additive="base">
                                        <p:cTn id="38" dur="500" fill="hold"/>
                                        <p:tgtEl>
                                          <p:spTgt spid="33801"/>
                                        </p:tgtEl>
                                        <p:attrNameLst>
                                          <p:attrName>ppt_x</p:attrName>
                                        </p:attrNameLst>
                                      </p:cBhvr>
                                      <p:tavLst>
                                        <p:tav tm="0">
                                          <p:val>
                                            <p:strVal val="1+#ppt_w/2"/>
                                          </p:val>
                                        </p:tav>
                                        <p:tav tm="100000">
                                          <p:val>
                                            <p:strVal val="#ppt_x"/>
                                          </p:val>
                                        </p:tav>
                                      </p:tavLst>
                                    </p:anim>
                                    <p:anim calcmode="lin" valueType="num">
                                      <p:cBhvr additive="base">
                                        <p:cTn id="39" dur="500" fill="hold"/>
                                        <p:tgtEl>
                                          <p:spTgt spid="33801"/>
                                        </p:tgtEl>
                                        <p:attrNameLst>
                                          <p:attrName>ppt_y</p:attrName>
                                        </p:attrNameLst>
                                      </p:cBhvr>
                                      <p:tavLst>
                                        <p:tav tm="0">
                                          <p:val>
                                            <p:strVal val="#ppt_y"/>
                                          </p:val>
                                        </p:tav>
                                        <p:tav tm="100000">
                                          <p:val>
                                            <p:strVal val="#ppt_y"/>
                                          </p:val>
                                        </p:tav>
                                      </p:tavLst>
                                    </p:anim>
                                  </p:childTnLst>
                                </p:cTn>
                              </p:par>
                            </p:childTnLst>
                          </p:cTn>
                        </p:par>
                        <p:par>
                          <p:cTn id="40" fill="hold" nodeType="afterGroup">
                            <p:stCondLst>
                              <p:cond delay="11000"/>
                            </p:stCondLst>
                            <p:childTnLst>
                              <p:par>
                                <p:cTn id="41" presetID="2" presetClass="entr" presetSubtype="2" fill="hold" grpId="0" nodeType="afterEffect">
                                  <p:stCondLst>
                                    <p:cond delay="1500"/>
                                  </p:stCondLst>
                                  <p:childTnLst>
                                    <p:set>
                                      <p:cBhvr>
                                        <p:cTn id="42" dur="1" fill="hold">
                                          <p:stCondLst>
                                            <p:cond delay="0"/>
                                          </p:stCondLst>
                                        </p:cTn>
                                        <p:tgtEl>
                                          <p:spTgt spid="33802"/>
                                        </p:tgtEl>
                                        <p:attrNameLst>
                                          <p:attrName>style.visibility</p:attrName>
                                        </p:attrNameLst>
                                      </p:cBhvr>
                                      <p:to>
                                        <p:strVal val="visible"/>
                                      </p:to>
                                    </p:set>
                                    <p:anim calcmode="lin" valueType="num">
                                      <p:cBhvr additive="base">
                                        <p:cTn id="43" dur="500" fill="hold"/>
                                        <p:tgtEl>
                                          <p:spTgt spid="33802"/>
                                        </p:tgtEl>
                                        <p:attrNameLst>
                                          <p:attrName>ppt_x</p:attrName>
                                        </p:attrNameLst>
                                      </p:cBhvr>
                                      <p:tavLst>
                                        <p:tav tm="0">
                                          <p:val>
                                            <p:strVal val="1+#ppt_w/2"/>
                                          </p:val>
                                        </p:tav>
                                        <p:tav tm="100000">
                                          <p:val>
                                            <p:strVal val="#ppt_x"/>
                                          </p:val>
                                        </p:tav>
                                      </p:tavLst>
                                    </p:anim>
                                    <p:anim calcmode="lin" valueType="num">
                                      <p:cBhvr additive="base">
                                        <p:cTn id="44" dur="500" fill="hold"/>
                                        <p:tgtEl>
                                          <p:spTgt spid="33802"/>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slide(fromBottom)">
                                      <p:cBhvr>
                                        <p:cTn id="49" dur="500"/>
                                        <p:tgtEl>
                                          <p:spTgt spid="26"/>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slide(fromBottom)">
                                      <p:cBhvr>
                                        <p:cTn id="52" dur="500"/>
                                        <p:tgtEl>
                                          <p:spTgt spid="27"/>
                                        </p:tgtEl>
                                      </p:cBhvr>
                                    </p:animEffect>
                                  </p:childTnLst>
                                </p:cTn>
                              </p:par>
                              <p:par>
                                <p:cTn id="53" presetID="12" presetClass="entr" presetSubtype="4"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slide(fromBottom)">
                                      <p:cBhvr>
                                        <p:cTn id="55" dur="500"/>
                                        <p:tgtEl>
                                          <p:spTgt spid="28"/>
                                        </p:tgtEl>
                                      </p:cBhvr>
                                    </p:animEffect>
                                  </p:childTnLst>
                                </p:cTn>
                              </p:par>
                              <p:par>
                                <p:cTn id="56" presetID="12" presetClass="entr" presetSubtype="4" fill="hold" grpId="0" nodeType="with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slide(fromBottom)">
                                      <p:cBhvr>
                                        <p:cTn id="58" dur="500"/>
                                        <p:tgtEl>
                                          <p:spTgt spid="29"/>
                                        </p:tgtEl>
                                      </p:cBhvr>
                                    </p:animEffect>
                                  </p:childTnLst>
                                </p:cTn>
                              </p:par>
                              <p:par>
                                <p:cTn id="59" presetID="12" presetClass="entr" presetSubtype="4" fill="hold" grpId="0" nodeType="with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slide(fromBottom)">
                                      <p:cBhvr>
                                        <p:cTn id="61" dur="500"/>
                                        <p:tgtEl>
                                          <p:spTgt spid="30"/>
                                        </p:tgtEl>
                                      </p:cBhvr>
                                    </p:animEffect>
                                  </p:childTnLst>
                                </p:cTn>
                              </p:par>
                              <p:par>
                                <p:cTn id="62" presetID="12" presetClass="entr" presetSubtype="4"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slide(fromBottom)">
                                      <p:cBhvr>
                                        <p:cTn id="64" dur="500"/>
                                        <p:tgtEl>
                                          <p:spTgt spid="31"/>
                                        </p:tgtEl>
                                      </p:cBhvr>
                                    </p:animEffect>
                                  </p:childTnLst>
                                </p:cTn>
                              </p:par>
                              <p:par>
                                <p:cTn id="65" presetID="12" presetClass="entr" presetSubtype="4"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slide(fromBottom)">
                                      <p:cBhvr>
                                        <p:cTn id="67" dur="500"/>
                                        <p:tgtEl>
                                          <p:spTgt spid="32"/>
                                        </p:tgtEl>
                                      </p:cBhvr>
                                    </p:animEffect>
                                  </p:childTnLst>
                                </p:cTn>
                              </p:par>
                              <p:par>
                                <p:cTn id="68" presetID="12" presetClass="entr" presetSubtype="4" fill="hold" grpId="0" nodeType="with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slide(fromBottom)">
                                      <p:cBhvr>
                                        <p:cTn id="70" dur="500"/>
                                        <p:tgtEl>
                                          <p:spTgt spid="33"/>
                                        </p:tgtEl>
                                      </p:cBhvr>
                                    </p:animEffect>
                                  </p:childTnLst>
                                </p:cTn>
                              </p:par>
                              <p:par>
                                <p:cTn id="71" presetID="1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slide(fromBottom)">
                                      <p:cBhvr>
                                        <p:cTn id="73" dur="500"/>
                                        <p:tgtEl>
                                          <p:spTgt spid="34"/>
                                        </p:tgtEl>
                                      </p:cBhvr>
                                    </p:animEffect>
                                  </p:childTnLst>
                                </p:cTn>
                              </p:par>
                              <p:par>
                                <p:cTn id="74" presetID="12" presetClass="entr" presetSubtype="4" fill="hold" grpId="0" nodeType="with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slide(fromBottom)">
                                      <p:cBhvr>
                                        <p:cTn id="76" dur="500"/>
                                        <p:tgtEl>
                                          <p:spTgt spid="35"/>
                                        </p:tgtEl>
                                      </p:cBhvr>
                                    </p:animEffect>
                                  </p:childTnLst>
                                </p:cTn>
                              </p:par>
                            </p:childTnLst>
                          </p:cTn>
                        </p:par>
                        <p:par>
                          <p:cTn id="77" fill="hold" nodeType="afterGroup">
                            <p:stCondLst>
                              <p:cond delay="500"/>
                            </p:stCondLst>
                            <p:childTnLst>
                              <p:par>
                                <p:cTn id="78" presetID="1" presetClass="exit" presetSubtype="0" fill="hold" grpId="1" nodeType="afterEffect">
                                  <p:stCondLst>
                                    <p:cond delay="1500"/>
                                  </p:stCondLst>
                                  <p:childTnLst>
                                    <p:set>
                                      <p:cBhvr>
                                        <p:cTn id="79" dur="1" fill="hold">
                                          <p:stCondLst>
                                            <p:cond delay="0"/>
                                          </p:stCondLst>
                                        </p:cTn>
                                        <p:tgtEl>
                                          <p:spTgt spid="35"/>
                                        </p:tgtEl>
                                        <p:attrNameLst>
                                          <p:attrName>style.visibility</p:attrName>
                                        </p:attrNameLst>
                                      </p:cBhvr>
                                      <p:to>
                                        <p:strVal val="hidden"/>
                                      </p:to>
                                    </p:set>
                                  </p:childTnLst>
                                  <p:subTnLst>
                                    <p:audio>
                                      <p:cMediaNode>
                                        <p:cTn display="0" masterRel="sameClick">
                                          <p:stCondLst>
                                            <p:cond evt="begin" delay="0">
                                              <p:tn val="78"/>
                                            </p:cond>
                                          </p:stCondLst>
                                          <p:endCondLst>
                                            <p:cond evt="onStopAudio" delay="0">
                                              <p:tgtEl>
                                                <p:sldTgt/>
                                              </p:tgtEl>
                                            </p:cond>
                                          </p:endCondLst>
                                        </p:cTn>
                                        <p:tgtEl>
                                          <p:sndTgt r:embed="rId3" name="hammer.wav" builtIn="1"/>
                                        </p:tgtEl>
                                      </p:cMediaNode>
                                    </p:audio>
                                  </p:subTnLst>
                                </p:cTn>
                              </p:par>
                            </p:childTnLst>
                          </p:cTn>
                        </p:par>
                        <p:par>
                          <p:cTn id="80" fill="hold" nodeType="afterGroup">
                            <p:stCondLst>
                              <p:cond delay="2000"/>
                            </p:stCondLst>
                            <p:childTnLst>
                              <p:par>
                                <p:cTn id="81" presetID="1" presetClass="exit" presetSubtype="0" fill="hold" grpId="1" nodeType="afterEffect">
                                  <p:stCondLst>
                                    <p:cond delay="1500"/>
                                  </p:stCondLst>
                                  <p:childTnLst>
                                    <p:set>
                                      <p:cBhvr>
                                        <p:cTn id="82" dur="1" fill="hold">
                                          <p:stCondLst>
                                            <p:cond delay="0"/>
                                          </p:stCondLst>
                                        </p:cTn>
                                        <p:tgtEl>
                                          <p:spTgt spid="34"/>
                                        </p:tgtEl>
                                        <p:attrNameLst>
                                          <p:attrName>style.visibility</p:attrName>
                                        </p:attrNameLst>
                                      </p:cBhvr>
                                      <p:to>
                                        <p:strVal val="hidden"/>
                                      </p:to>
                                    </p:set>
                                  </p:childTnLst>
                                  <p:subTnLst>
                                    <p:audio>
                                      <p:cMediaNode>
                                        <p:cTn display="0" masterRel="sameClick">
                                          <p:stCondLst>
                                            <p:cond evt="begin" delay="0">
                                              <p:tn val="81"/>
                                            </p:cond>
                                          </p:stCondLst>
                                          <p:endCondLst>
                                            <p:cond evt="onStopAudio" delay="0">
                                              <p:tgtEl>
                                                <p:sldTgt/>
                                              </p:tgtEl>
                                            </p:cond>
                                          </p:endCondLst>
                                        </p:cTn>
                                        <p:tgtEl>
                                          <p:sndTgt r:embed="rId3" name="hammer.wav" builtIn="1"/>
                                        </p:tgtEl>
                                      </p:cMediaNode>
                                    </p:audio>
                                  </p:subTnLst>
                                </p:cTn>
                              </p:par>
                            </p:childTnLst>
                          </p:cTn>
                        </p:par>
                        <p:par>
                          <p:cTn id="83" fill="hold" nodeType="afterGroup">
                            <p:stCondLst>
                              <p:cond delay="3500"/>
                            </p:stCondLst>
                            <p:childTnLst>
                              <p:par>
                                <p:cTn id="84" presetID="1" presetClass="exit" presetSubtype="0" fill="hold" grpId="1" nodeType="afterEffect">
                                  <p:stCondLst>
                                    <p:cond delay="1500"/>
                                  </p:stCondLst>
                                  <p:childTnLst>
                                    <p:set>
                                      <p:cBhvr>
                                        <p:cTn id="85" dur="1" fill="hold">
                                          <p:stCondLst>
                                            <p:cond delay="0"/>
                                          </p:stCondLst>
                                        </p:cTn>
                                        <p:tgtEl>
                                          <p:spTgt spid="33"/>
                                        </p:tgtEl>
                                        <p:attrNameLst>
                                          <p:attrName>style.visibility</p:attrName>
                                        </p:attrNameLst>
                                      </p:cBhvr>
                                      <p:to>
                                        <p:strVal val="hidden"/>
                                      </p:to>
                                    </p:set>
                                  </p:childTnLst>
                                  <p:subTnLst>
                                    <p:audio>
                                      <p:cMediaNode>
                                        <p:cTn display="0" masterRel="sameClick">
                                          <p:stCondLst>
                                            <p:cond evt="begin" delay="0">
                                              <p:tn val="84"/>
                                            </p:cond>
                                          </p:stCondLst>
                                          <p:endCondLst>
                                            <p:cond evt="onStopAudio" delay="0">
                                              <p:tgtEl>
                                                <p:sldTgt/>
                                              </p:tgtEl>
                                            </p:cond>
                                          </p:endCondLst>
                                        </p:cTn>
                                        <p:tgtEl>
                                          <p:sndTgt r:embed="rId3" name="hammer.wav" builtIn="1"/>
                                        </p:tgtEl>
                                      </p:cMediaNode>
                                    </p:audio>
                                  </p:subTnLst>
                                </p:cTn>
                              </p:par>
                            </p:childTnLst>
                          </p:cTn>
                        </p:par>
                        <p:par>
                          <p:cTn id="86" fill="hold" nodeType="afterGroup">
                            <p:stCondLst>
                              <p:cond delay="5000"/>
                            </p:stCondLst>
                            <p:childTnLst>
                              <p:par>
                                <p:cTn id="87" presetID="1" presetClass="exit" presetSubtype="0" fill="hold" grpId="1" nodeType="afterEffect">
                                  <p:stCondLst>
                                    <p:cond delay="1500"/>
                                  </p:stCondLst>
                                  <p:childTnLst>
                                    <p:set>
                                      <p:cBhvr>
                                        <p:cTn id="88" dur="1" fill="hold">
                                          <p:stCondLst>
                                            <p:cond delay="0"/>
                                          </p:stCondLst>
                                        </p:cTn>
                                        <p:tgtEl>
                                          <p:spTgt spid="32"/>
                                        </p:tgtEl>
                                        <p:attrNameLst>
                                          <p:attrName>style.visibility</p:attrName>
                                        </p:attrNameLst>
                                      </p:cBhvr>
                                      <p:to>
                                        <p:strVal val="hidden"/>
                                      </p:to>
                                    </p:set>
                                  </p:childTnLst>
                                  <p:subTnLst>
                                    <p:audio>
                                      <p:cMediaNode>
                                        <p:cTn display="0" masterRel="sameClick">
                                          <p:stCondLst>
                                            <p:cond evt="begin" delay="0">
                                              <p:tn val="87"/>
                                            </p:cond>
                                          </p:stCondLst>
                                          <p:endCondLst>
                                            <p:cond evt="onStopAudio" delay="0">
                                              <p:tgtEl>
                                                <p:sldTgt/>
                                              </p:tgtEl>
                                            </p:cond>
                                          </p:endCondLst>
                                        </p:cTn>
                                        <p:tgtEl>
                                          <p:sndTgt r:embed="rId3" name="hammer.wav" builtIn="1"/>
                                        </p:tgtEl>
                                      </p:cMediaNode>
                                    </p:audio>
                                  </p:subTnLst>
                                </p:cTn>
                              </p:par>
                            </p:childTnLst>
                          </p:cTn>
                        </p:par>
                        <p:par>
                          <p:cTn id="89" fill="hold" nodeType="afterGroup">
                            <p:stCondLst>
                              <p:cond delay="6500"/>
                            </p:stCondLst>
                            <p:childTnLst>
                              <p:par>
                                <p:cTn id="90" presetID="1" presetClass="exit" presetSubtype="0" fill="hold" grpId="1" nodeType="afterEffect">
                                  <p:stCondLst>
                                    <p:cond delay="1500"/>
                                  </p:stCondLst>
                                  <p:childTnLst>
                                    <p:set>
                                      <p:cBhvr>
                                        <p:cTn id="91" dur="1" fill="hold">
                                          <p:stCondLst>
                                            <p:cond delay="0"/>
                                          </p:stCondLst>
                                        </p:cTn>
                                        <p:tgtEl>
                                          <p:spTgt spid="31"/>
                                        </p:tgtEl>
                                        <p:attrNameLst>
                                          <p:attrName>style.visibility</p:attrName>
                                        </p:attrNameLst>
                                      </p:cBhvr>
                                      <p:to>
                                        <p:strVal val="hidden"/>
                                      </p:to>
                                    </p:set>
                                  </p:childTnLst>
                                  <p:subTnLst>
                                    <p:audio>
                                      <p:cMediaNode>
                                        <p:cTn display="0" masterRel="sameClick">
                                          <p:stCondLst>
                                            <p:cond evt="begin" delay="0">
                                              <p:tn val="90"/>
                                            </p:cond>
                                          </p:stCondLst>
                                          <p:endCondLst>
                                            <p:cond evt="onStopAudio" delay="0">
                                              <p:tgtEl>
                                                <p:sldTgt/>
                                              </p:tgtEl>
                                            </p:cond>
                                          </p:endCondLst>
                                        </p:cTn>
                                        <p:tgtEl>
                                          <p:sndTgt r:embed="rId3" name="hammer.wav" builtIn="1"/>
                                        </p:tgtEl>
                                      </p:cMediaNode>
                                    </p:audio>
                                  </p:subTnLst>
                                </p:cTn>
                              </p:par>
                            </p:childTnLst>
                          </p:cTn>
                        </p:par>
                        <p:par>
                          <p:cTn id="92" fill="hold" nodeType="afterGroup">
                            <p:stCondLst>
                              <p:cond delay="8000"/>
                            </p:stCondLst>
                            <p:childTnLst>
                              <p:par>
                                <p:cTn id="93" presetID="1" presetClass="exit" presetSubtype="0" fill="hold" grpId="1" nodeType="afterEffect">
                                  <p:stCondLst>
                                    <p:cond delay="1500"/>
                                  </p:stCondLst>
                                  <p:childTnLst>
                                    <p:set>
                                      <p:cBhvr>
                                        <p:cTn id="94" dur="1" fill="hold">
                                          <p:stCondLst>
                                            <p:cond delay="0"/>
                                          </p:stCondLst>
                                        </p:cTn>
                                        <p:tgtEl>
                                          <p:spTgt spid="30"/>
                                        </p:tgtEl>
                                        <p:attrNameLst>
                                          <p:attrName>style.visibility</p:attrName>
                                        </p:attrNameLst>
                                      </p:cBhvr>
                                      <p:to>
                                        <p:strVal val="hidden"/>
                                      </p:to>
                                    </p:set>
                                  </p:childTnLst>
                                  <p:subTnLst>
                                    <p:audio>
                                      <p:cMediaNode>
                                        <p:cTn display="0" masterRel="sameClick">
                                          <p:stCondLst>
                                            <p:cond evt="begin" delay="0">
                                              <p:tn val="93"/>
                                            </p:cond>
                                          </p:stCondLst>
                                          <p:endCondLst>
                                            <p:cond evt="onStopAudio" delay="0">
                                              <p:tgtEl>
                                                <p:sldTgt/>
                                              </p:tgtEl>
                                            </p:cond>
                                          </p:endCondLst>
                                        </p:cTn>
                                        <p:tgtEl>
                                          <p:sndTgt r:embed="rId3" name="hammer.wav" builtIn="1"/>
                                        </p:tgtEl>
                                      </p:cMediaNode>
                                    </p:audio>
                                  </p:subTnLst>
                                </p:cTn>
                              </p:par>
                            </p:childTnLst>
                          </p:cTn>
                        </p:par>
                        <p:par>
                          <p:cTn id="95" fill="hold" nodeType="afterGroup">
                            <p:stCondLst>
                              <p:cond delay="9500"/>
                            </p:stCondLst>
                            <p:childTnLst>
                              <p:par>
                                <p:cTn id="96" presetID="1" presetClass="exit" presetSubtype="0" fill="hold" grpId="1" nodeType="afterEffect">
                                  <p:stCondLst>
                                    <p:cond delay="1500"/>
                                  </p:stCondLst>
                                  <p:childTnLst>
                                    <p:set>
                                      <p:cBhvr>
                                        <p:cTn id="97" dur="1" fill="hold">
                                          <p:stCondLst>
                                            <p:cond delay="0"/>
                                          </p:stCondLst>
                                        </p:cTn>
                                        <p:tgtEl>
                                          <p:spTgt spid="29"/>
                                        </p:tgtEl>
                                        <p:attrNameLst>
                                          <p:attrName>style.visibility</p:attrName>
                                        </p:attrNameLst>
                                      </p:cBhvr>
                                      <p:to>
                                        <p:strVal val="hidden"/>
                                      </p:to>
                                    </p:set>
                                  </p:childTnLst>
                                  <p:subTnLst>
                                    <p:audio>
                                      <p:cMediaNode>
                                        <p:cTn display="0" masterRel="sameClick">
                                          <p:stCondLst>
                                            <p:cond evt="begin" delay="0">
                                              <p:tn val="96"/>
                                            </p:cond>
                                          </p:stCondLst>
                                          <p:endCondLst>
                                            <p:cond evt="onStopAudio" delay="0">
                                              <p:tgtEl>
                                                <p:sldTgt/>
                                              </p:tgtEl>
                                            </p:cond>
                                          </p:endCondLst>
                                        </p:cTn>
                                        <p:tgtEl>
                                          <p:sndTgt r:embed="rId3" name="hammer.wav" builtIn="1"/>
                                        </p:tgtEl>
                                      </p:cMediaNode>
                                    </p:audio>
                                  </p:subTnLst>
                                </p:cTn>
                              </p:par>
                            </p:childTnLst>
                          </p:cTn>
                        </p:par>
                        <p:par>
                          <p:cTn id="98" fill="hold" nodeType="afterGroup">
                            <p:stCondLst>
                              <p:cond delay="11000"/>
                            </p:stCondLst>
                            <p:childTnLst>
                              <p:par>
                                <p:cTn id="99" presetID="1" presetClass="exit" presetSubtype="0" fill="hold" grpId="1" nodeType="afterEffect">
                                  <p:stCondLst>
                                    <p:cond delay="1500"/>
                                  </p:stCondLst>
                                  <p:childTnLst>
                                    <p:set>
                                      <p:cBhvr>
                                        <p:cTn id="100" dur="1" fill="hold">
                                          <p:stCondLst>
                                            <p:cond delay="0"/>
                                          </p:stCondLst>
                                        </p:cTn>
                                        <p:tgtEl>
                                          <p:spTgt spid="28"/>
                                        </p:tgtEl>
                                        <p:attrNameLst>
                                          <p:attrName>style.visibility</p:attrName>
                                        </p:attrNameLst>
                                      </p:cBhvr>
                                      <p:to>
                                        <p:strVal val="hidden"/>
                                      </p:to>
                                    </p:set>
                                  </p:childTnLst>
                                  <p:subTnLst>
                                    <p:audio>
                                      <p:cMediaNode>
                                        <p:cTn display="0" masterRel="sameClick">
                                          <p:stCondLst>
                                            <p:cond evt="begin" delay="0">
                                              <p:tn val="99"/>
                                            </p:cond>
                                          </p:stCondLst>
                                          <p:endCondLst>
                                            <p:cond evt="onStopAudio" delay="0">
                                              <p:tgtEl>
                                                <p:sldTgt/>
                                              </p:tgtEl>
                                            </p:cond>
                                          </p:endCondLst>
                                        </p:cTn>
                                        <p:tgtEl>
                                          <p:sndTgt r:embed="rId3" name="hammer.wav" builtIn="1"/>
                                        </p:tgtEl>
                                      </p:cMediaNode>
                                    </p:audio>
                                  </p:subTnLst>
                                </p:cTn>
                              </p:par>
                            </p:childTnLst>
                          </p:cTn>
                        </p:par>
                        <p:par>
                          <p:cTn id="101" fill="hold" nodeType="afterGroup">
                            <p:stCondLst>
                              <p:cond delay="12500"/>
                            </p:stCondLst>
                            <p:childTnLst>
                              <p:par>
                                <p:cTn id="102" presetID="1" presetClass="exit" presetSubtype="0" fill="hold" grpId="1" nodeType="afterEffect">
                                  <p:stCondLst>
                                    <p:cond delay="1500"/>
                                  </p:stCondLst>
                                  <p:childTnLst>
                                    <p:set>
                                      <p:cBhvr>
                                        <p:cTn id="103" dur="1" fill="hold">
                                          <p:stCondLst>
                                            <p:cond delay="0"/>
                                          </p:stCondLst>
                                        </p:cTn>
                                        <p:tgtEl>
                                          <p:spTgt spid="27"/>
                                        </p:tgtEl>
                                        <p:attrNameLst>
                                          <p:attrName>style.visibility</p:attrName>
                                        </p:attrNameLst>
                                      </p:cBhvr>
                                      <p:to>
                                        <p:strVal val="hidden"/>
                                      </p:to>
                                    </p:set>
                                  </p:childTnLst>
                                  <p:subTnLst>
                                    <p:audio>
                                      <p:cMediaNode>
                                        <p:cTn display="0" masterRel="sameClick">
                                          <p:stCondLst>
                                            <p:cond evt="begin" delay="0">
                                              <p:tn val="102"/>
                                            </p:cond>
                                          </p:stCondLst>
                                          <p:endCondLst>
                                            <p:cond evt="onStopAudio" delay="0">
                                              <p:tgtEl>
                                                <p:sldTgt/>
                                              </p:tgtEl>
                                            </p:cond>
                                          </p:endCondLst>
                                        </p:cTn>
                                        <p:tgtEl>
                                          <p:sndTgt r:embed="rId3" name="hammer.wav" builtIn="1"/>
                                        </p:tgtEl>
                                      </p:cMediaNode>
                                    </p:audio>
                                  </p:subTnLst>
                                </p:cTn>
                              </p:par>
                              <p:par>
                                <p:cTn id="104" presetID="1" presetClass="exit" presetSubtype="0" fill="hold" grpId="1" nodeType="withEffect">
                                  <p:stCondLst>
                                    <p:cond delay="3100"/>
                                  </p:stCondLst>
                                  <p:childTnLst>
                                    <p:set>
                                      <p:cBhvr>
                                        <p:cTn id="105" dur="1" fill="hold">
                                          <p:stCondLst>
                                            <p:cond delay="0"/>
                                          </p:stCondLst>
                                        </p:cTn>
                                        <p:tgtEl>
                                          <p:spTgt spid="26"/>
                                        </p:tgtEl>
                                        <p:attrNameLst>
                                          <p:attrName>style.visibility</p:attrName>
                                        </p:attrNameLst>
                                      </p:cBhvr>
                                      <p:to>
                                        <p:strVal val="hidden"/>
                                      </p:to>
                                    </p:set>
                                  </p:childTnLst>
                                  <p:subTnLst>
                                    <p:audio>
                                      <p:cMediaNode>
                                        <p:cTn display="0" masterRel="sameClick">
                                          <p:stCondLst>
                                            <p:cond evt="begin" delay="0">
                                              <p:tn val="104"/>
                                            </p:cond>
                                          </p:stCondLst>
                                          <p:endCondLst>
                                            <p:cond evt="onStopAudio" delay="0">
                                              <p:tgtEl>
                                                <p:sldTgt/>
                                              </p:tgtEl>
                                            </p:cond>
                                          </p:endCondLst>
                                        </p:cTn>
                                        <p:tgtEl>
                                          <p:sndTgt r:embed="rId4" name="bomb.wav" builtIn="1"/>
                                        </p:tgtEl>
                                      </p:cMediaNode>
                                    </p:audio>
                                  </p:subTnLst>
                                </p:cTn>
                              </p:par>
                            </p:childTnLst>
                          </p:cTn>
                        </p:par>
                      </p:childTnLst>
                    </p:cTn>
                  </p:par>
                  <p:par>
                    <p:cTn id="106" fill="hold" nodeType="clickPar">
                      <p:stCondLst>
                        <p:cond delay="indefinite"/>
                      </p:stCondLst>
                      <p:childTnLst>
                        <p:par>
                          <p:cTn id="107" fill="hold" nodeType="withGroup">
                            <p:stCondLst>
                              <p:cond delay="0"/>
                            </p:stCondLst>
                            <p:childTnLst>
                              <p:par>
                                <p:cTn id="108" presetID="1" presetClass="emph" presetSubtype="2" fill="hold" nodeType="clickEffect">
                                  <p:stCondLst>
                                    <p:cond delay="0"/>
                                  </p:stCondLst>
                                  <p:childTnLst>
                                    <p:animClr clrSpc="rgb" dir="cw">
                                      <p:cBhvr>
                                        <p:cTn id="109" dur="2000" fill="hold"/>
                                        <p:tgtEl>
                                          <p:spTgt spid="33801"/>
                                        </p:tgtEl>
                                        <p:attrNameLst>
                                          <p:attrName>fillcolor</p:attrName>
                                        </p:attrNameLst>
                                      </p:cBhvr>
                                      <p:to>
                                        <a:srgbClr val="FF0000"/>
                                      </p:to>
                                    </p:animClr>
                                    <p:set>
                                      <p:cBhvr>
                                        <p:cTn id="110" dur="2000" fill="hold"/>
                                        <p:tgtEl>
                                          <p:spTgt spid="33801"/>
                                        </p:tgtEl>
                                        <p:attrNameLst>
                                          <p:attrName>fill.type</p:attrName>
                                        </p:attrNameLst>
                                      </p:cBhvr>
                                      <p:to>
                                        <p:strVal val="solid"/>
                                      </p:to>
                                    </p:set>
                                    <p:set>
                                      <p:cBhvr>
                                        <p:cTn id="111" dur="2000" fill="hold"/>
                                        <p:tgtEl>
                                          <p:spTgt spid="33801"/>
                                        </p:tgtEl>
                                        <p:attrNameLst>
                                          <p:attrName>fill.on</p:attrName>
                                        </p:attrNameLst>
                                      </p:cBhvr>
                                      <p:to>
                                        <p:strVal val="true"/>
                                      </p:to>
                                    </p:set>
                                  </p:childTnLst>
                                </p:cTn>
                              </p:par>
                            </p:childTnLst>
                          </p:cTn>
                        </p:par>
                        <p:par>
                          <p:cTn id="112" fill="hold" nodeType="afterGroup">
                            <p:stCondLst>
                              <p:cond delay="2000"/>
                            </p:stCondLst>
                            <p:childTnLst>
                              <p:par>
                                <p:cTn id="113" presetID="2" presetClass="entr" presetSubtype="4" fill="hold" grpId="0" nodeType="afterEffect">
                                  <p:stCondLst>
                                    <p:cond delay="0"/>
                                  </p:stCondLst>
                                  <p:childTnLst>
                                    <p:set>
                                      <p:cBhvr>
                                        <p:cTn id="114" dur="1" fill="hold">
                                          <p:stCondLst>
                                            <p:cond delay="0"/>
                                          </p:stCondLst>
                                        </p:cTn>
                                        <p:tgtEl>
                                          <p:spTgt spid="33806"/>
                                        </p:tgtEl>
                                        <p:attrNameLst>
                                          <p:attrName>style.visibility</p:attrName>
                                        </p:attrNameLst>
                                      </p:cBhvr>
                                      <p:to>
                                        <p:strVal val="visible"/>
                                      </p:to>
                                    </p:set>
                                    <p:anim calcmode="lin" valueType="num">
                                      <p:cBhvr additive="base">
                                        <p:cTn id="115" dur="500" fill="hold"/>
                                        <p:tgtEl>
                                          <p:spTgt spid="33806"/>
                                        </p:tgtEl>
                                        <p:attrNameLst>
                                          <p:attrName>ppt_x</p:attrName>
                                        </p:attrNameLst>
                                      </p:cBhvr>
                                      <p:tavLst>
                                        <p:tav tm="0">
                                          <p:val>
                                            <p:strVal val="#ppt_x"/>
                                          </p:val>
                                        </p:tav>
                                        <p:tav tm="100000">
                                          <p:val>
                                            <p:strVal val="#ppt_x"/>
                                          </p:val>
                                        </p:tav>
                                      </p:tavLst>
                                    </p:anim>
                                    <p:anim calcmode="lin" valueType="num">
                                      <p:cBhvr additive="base">
                                        <p:cTn id="116" dur="500" fill="hold"/>
                                        <p:tgtEl>
                                          <p:spTgt spid="338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build="allAtOnce" animBg="1"/>
      <p:bldP spid="33798" grpId="0" animBg="1"/>
      <p:bldP spid="33799" grpId="0" animBg="1"/>
      <p:bldP spid="33800" grpId="0" animBg="1"/>
      <p:bldP spid="33801" grpId="0" animBg="1"/>
      <p:bldP spid="33802" grpId="0" animBg="1"/>
      <p:bldP spid="33806" grpId="0" animBg="1"/>
      <p:bldP spid="33817" grpId="0"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363</TotalTime>
  <Words>854</Words>
  <Application>Microsoft Office PowerPoint</Application>
  <PresentationFormat>On-screen Show (4:3)</PresentationFormat>
  <Paragraphs>123</Paragraphs>
  <Slides>6</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Franklin Gothic Book</vt:lpstr>
      <vt:lpstr>Wingdings 2</vt:lpstr>
      <vt:lpstr>Calibri</vt:lpstr>
      <vt:lpstr>Times New Roman</vt:lpstr>
      <vt:lpstr>Technic</vt:lpstr>
      <vt:lpstr>Slide 1</vt:lpstr>
      <vt:lpstr>Slide 2</vt:lpstr>
      <vt:lpstr>Slide 3</vt:lpstr>
      <vt:lpstr>Slide 4</vt:lpstr>
      <vt:lpstr>Slide 5</vt:lpstr>
      <vt:lpstr>Slide 6</vt:lpstr>
    </vt:vector>
  </TitlesOfParts>
  <Company>COCXANH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COC</dc:creator>
  <cp:lastModifiedBy>CSTeam</cp:lastModifiedBy>
  <cp:revision>45</cp:revision>
  <dcterms:created xsi:type="dcterms:W3CDTF">2012-04-23T03:07:35Z</dcterms:created>
  <dcterms:modified xsi:type="dcterms:W3CDTF">2016-06-30T03:30:47Z</dcterms:modified>
</cp:coreProperties>
</file>