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305" r:id="rId2"/>
    <p:sldId id="287" r:id="rId3"/>
    <p:sldId id="259" r:id="rId4"/>
    <p:sldId id="261" r:id="rId5"/>
    <p:sldId id="262" r:id="rId6"/>
    <p:sldId id="285" r:id="rId7"/>
    <p:sldId id="299" r:id="rId8"/>
    <p:sldId id="296" r:id="rId9"/>
    <p:sldId id="271" r:id="rId10"/>
    <p:sldId id="273" r:id="rId11"/>
    <p:sldId id="274" r:id="rId12"/>
    <p:sldId id="276" r:id="rId13"/>
    <p:sldId id="280" r:id="rId14"/>
    <p:sldId id="281" r:id="rId15"/>
    <p:sldId id="277" r:id="rId16"/>
    <p:sldId id="278" r:id="rId17"/>
    <p:sldId id="288" r:id="rId18"/>
    <p:sldId id="290" r:id="rId19"/>
    <p:sldId id="282" r:id="rId20"/>
    <p:sldId id="303" r:id="rId21"/>
    <p:sldId id="283" r:id="rId22"/>
    <p:sldId id="291" r:id="rId23"/>
    <p:sldId id="292" r:id="rId24"/>
    <p:sldId id="293" r:id="rId25"/>
    <p:sldId id="302" r:id="rId26"/>
    <p:sldId id="300" r:id="rId27"/>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00"/>
    <a:srgbClr val="E9FDA1"/>
    <a:srgbClr val="FF0066"/>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774" autoAdjust="0"/>
    <p:restoredTop sz="94667" autoAdjust="0"/>
  </p:normalViewPr>
  <p:slideViewPr>
    <p:cSldViewPr>
      <p:cViewPr>
        <p:scale>
          <a:sx n="50" d="100"/>
          <a:sy n="50" d="100"/>
        </p:scale>
        <p:origin x="-11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Arial" charset="0"/>
              </a:defRPr>
            </a:lvl1pPr>
          </a:lstStyle>
          <a:p>
            <a:pPr>
              <a:defRPr/>
            </a:pPr>
            <a:endParaRPr lang="en-US"/>
          </a:p>
        </p:txBody>
      </p:sp>
      <p:sp>
        <p:nvSpPr>
          <p:cNvPr id="23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endParaRPr lang="en-US"/>
          </a:p>
        </p:txBody>
      </p:sp>
      <p:sp>
        <p:nvSpPr>
          <p:cNvPr id="23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Arial" charset="0"/>
              </a:defRPr>
            </a:lvl1pPr>
          </a:lstStyle>
          <a:p>
            <a:pPr>
              <a:defRPr/>
            </a:pPr>
            <a:endParaRPr lang="en-US"/>
          </a:p>
        </p:txBody>
      </p:sp>
      <p:sp>
        <p:nvSpPr>
          <p:cNvPr id="23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Arial" charset="0"/>
              </a:defRPr>
            </a:lvl1pPr>
          </a:lstStyle>
          <a:p>
            <a:pPr>
              <a:defRPr/>
            </a:pPr>
            <a:fld id="{1A9F9047-717F-449B-B2D1-8F24AC030FC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2500F8-1C21-47F5-BDB9-65BBE6A466E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C7940-D85F-4E98-8360-FFFC0B1C8D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0E223-D1A1-42E0-A9A6-FDDD463B6FC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8387486-BEEA-4CCB-A813-3FEA4EC55F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F89C4B-B722-47D2-925F-3933455E5C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793073-6C7B-4C63-AFE2-230281281B4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49347C-A37E-40FF-BAEB-195AFB20A7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1AD3268-4165-4155-923B-A05245CBC1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502D1D8-F493-4DD8-9F43-C3800106C9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669402-12BB-4E01-B183-A8EDB115B6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359A79-EFD5-481A-880B-71C6070998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80A057-EBE7-4F67-B316-F30794F14B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mn-lt"/>
              </a:defRPr>
            </a:lvl1pPr>
          </a:lstStyle>
          <a:p>
            <a:pPr>
              <a:defRPr/>
            </a:pPr>
            <a:fld id="{A128A077-56E4-497B-BC36-67E74107C1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wm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11.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audio" Target="file:///C:\Documents%20and%20Settings\hoanglam\Desktop\chungemlalop1.mp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 Target="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11" descr="sao.gif"/>
          <p:cNvPicPr>
            <a:picLocks noChangeAspect="1"/>
          </p:cNvPicPr>
          <p:nvPr/>
        </p:nvPicPr>
        <p:blipFill>
          <a:blip r:embed="rId2"/>
          <a:srcRect/>
          <a:stretch>
            <a:fillRect/>
          </a:stretch>
        </p:blipFill>
        <p:spPr bwMode="auto">
          <a:xfrm>
            <a:off x="6946900" y="1493838"/>
            <a:ext cx="2365375" cy="1476375"/>
          </a:xfrm>
          <a:prstGeom prst="rect">
            <a:avLst/>
          </a:prstGeom>
          <a:noFill/>
          <a:ln w="9525">
            <a:noFill/>
            <a:miter lim="800000"/>
            <a:headEnd/>
            <a:tailEnd/>
          </a:ln>
        </p:spPr>
      </p:pic>
      <p:pic>
        <p:nvPicPr>
          <p:cNvPr id="4099" name="Picture 10" descr="sao.gif"/>
          <p:cNvPicPr>
            <a:picLocks noChangeAspect="1"/>
          </p:cNvPicPr>
          <p:nvPr/>
        </p:nvPicPr>
        <p:blipFill>
          <a:blip r:embed="rId2"/>
          <a:srcRect/>
          <a:stretch>
            <a:fillRect/>
          </a:stretch>
        </p:blipFill>
        <p:spPr bwMode="auto">
          <a:xfrm>
            <a:off x="-522288" y="1570038"/>
            <a:ext cx="3370263" cy="1484312"/>
          </a:xfrm>
          <a:prstGeom prst="rect">
            <a:avLst/>
          </a:prstGeom>
          <a:noFill/>
          <a:ln w="9525">
            <a:noFill/>
            <a:miter lim="800000"/>
            <a:headEnd/>
            <a:tailEnd/>
          </a:ln>
        </p:spPr>
      </p:pic>
      <p:pic>
        <p:nvPicPr>
          <p:cNvPr id="4100" name="Picture 4" descr="Firewrk8"/>
          <p:cNvPicPr>
            <a:picLocks noChangeAspect="1" noChangeArrowheads="1"/>
          </p:cNvPicPr>
          <p:nvPr/>
        </p:nvPicPr>
        <p:blipFill>
          <a:blip r:embed="rId3"/>
          <a:srcRect/>
          <a:stretch>
            <a:fillRect/>
          </a:stretch>
        </p:blipFill>
        <p:spPr bwMode="auto">
          <a:xfrm>
            <a:off x="9078913" y="6235700"/>
            <a:ext cx="762000" cy="744538"/>
          </a:xfrm>
          <a:prstGeom prst="rect">
            <a:avLst/>
          </a:prstGeom>
          <a:noFill/>
          <a:ln w="9525">
            <a:noFill/>
            <a:miter lim="800000"/>
            <a:headEnd/>
            <a:tailEnd/>
          </a:ln>
        </p:spPr>
      </p:pic>
      <p:pic>
        <p:nvPicPr>
          <p:cNvPr id="4101" name="Picture 10" descr="sao.gif"/>
          <p:cNvPicPr>
            <a:picLocks noChangeAspect="1"/>
          </p:cNvPicPr>
          <p:nvPr/>
        </p:nvPicPr>
        <p:blipFill>
          <a:blip r:embed="rId2"/>
          <a:srcRect/>
          <a:stretch>
            <a:fillRect/>
          </a:stretch>
        </p:blipFill>
        <p:spPr bwMode="auto">
          <a:xfrm>
            <a:off x="7554913" y="2025650"/>
            <a:ext cx="3368675" cy="1485900"/>
          </a:xfrm>
          <a:prstGeom prst="rect">
            <a:avLst/>
          </a:prstGeom>
          <a:noFill/>
          <a:ln w="9525">
            <a:noFill/>
            <a:miter lim="800000"/>
            <a:headEnd/>
            <a:tailEnd/>
          </a:ln>
        </p:spPr>
      </p:pic>
      <p:sp>
        <p:nvSpPr>
          <p:cNvPr id="4102" name="WordArt 7"/>
          <p:cNvSpPr>
            <a:spLocks noChangeArrowheads="1" noChangeShapeType="1" noTextEdit="1"/>
          </p:cNvSpPr>
          <p:nvPr/>
        </p:nvSpPr>
        <p:spPr bwMode="auto">
          <a:xfrm>
            <a:off x="1676400" y="1752600"/>
            <a:ext cx="6172200" cy="838200"/>
          </a:xfrm>
          <a:prstGeom prst="rect">
            <a:avLst/>
          </a:prstGeom>
        </p:spPr>
        <p:txBody>
          <a:bodyPr wrap="none" fromWordArt="1">
            <a:prstTxWarp prst="textPlain">
              <a:avLst>
                <a:gd name="adj" fmla="val 50000"/>
              </a:avLst>
            </a:prstTxWarp>
          </a:bodyPr>
          <a:lstStyle/>
          <a:p>
            <a:pPr algn="ctr"/>
            <a:r>
              <a:rPr lang="en-US" sz="3600" b="1" kern="10">
                <a:ln w="12700">
                  <a:solidFill>
                    <a:srgbClr val="FF0000"/>
                  </a:solidFill>
                  <a:round/>
                  <a:headEnd/>
                  <a:tailEnd/>
                </a:ln>
                <a:gradFill rotWithShape="1">
                  <a:gsLst>
                    <a:gs pos="0">
                      <a:srgbClr val="CC3300"/>
                    </a:gs>
                    <a:gs pos="50000">
                      <a:srgbClr val="FF6600"/>
                    </a:gs>
                    <a:gs pos="100000">
                      <a:srgbClr val="CC3300"/>
                    </a:gs>
                  </a:gsLst>
                  <a:lin ang="0" scaled="1"/>
                </a:gradFill>
                <a:effectLst>
                  <a:outerShdw dist="35921" dir="2700000" sy="50000" kx="2115830" algn="bl" rotWithShape="0">
                    <a:srgbClr val="C0C0C0"/>
                  </a:outerShdw>
                </a:effectLst>
                <a:latin typeface="Arial"/>
                <a:cs typeface="Arial"/>
              </a:rPr>
              <a:t>MÔN :  CHÍNH TẢ </a:t>
            </a:r>
          </a:p>
        </p:txBody>
      </p:sp>
      <p:pic>
        <p:nvPicPr>
          <p:cNvPr id="4103" name="Picture 9" descr="Buombay"/>
          <p:cNvPicPr>
            <a:picLocks noChangeAspect="1" noChangeArrowheads="1" noCrop="1"/>
          </p:cNvPicPr>
          <p:nvPr/>
        </p:nvPicPr>
        <p:blipFill>
          <a:blip r:embed="rId4"/>
          <a:srcRect/>
          <a:stretch>
            <a:fillRect/>
          </a:stretch>
        </p:blipFill>
        <p:spPr bwMode="auto">
          <a:xfrm>
            <a:off x="0" y="6324600"/>
            <a:ext cx="8915400" cy="533400"/>
          </a:xfrm>
          <a:prstGeom prst="rect">
            <a:avLst/>
          </a:prstGeom>
          <a:noFill/>
          <a:ln w="9525">
            <a:noFill/>
            <a:miter lim="800000"/>
            <a:headEnd/>
            <a:tailEnd/>
          </a:ln>
        </p:spPr>
      </p:pic>
      <p:sp>
        <p:nvSpPr>
          <p:cNvPr id="4104" name="Text Box 10"/>
          <p:cNvSpPr txBox="1">
            <a:spLocks noChangeArrowheads="1"/>
          </p:cNvSpPr>
          <p:nvPr/>
        </p:nvSpPr>
        <p:spPr bwMode="auto">
          <a:xfrm>
            <a:off x="2667000" y="3048000"/>
            <a:ext cx="4191000" cy="579438"/>
          </a:xfrm>
          <a:prstGeom prst="rect">
            <a:avLst/>
          </a:prstGeom>
          <a:noFill/>
          <a:ln w="9525">
            <a:noFill/>
            <a:miter lim="800000"/>
            <a:headEnd/>
            <a:tailEnd/>
          </a:ln>
        </p:spPr>
        <p:txBody>
          <a:bodyPr>
            <a:spAutoFit/>
          </a:bodyPr>
          <a:lstStyle/>
          <a:p>
            <a:pPr algn="ctr">
              <a:spcBef>
                <a:spcPct val="50000"/>
              </a:spcBef>
            </a:pPr>
            <a:r>
              <a:rPr lang="en-US" sz="3200" b="1">
                <a:solidFill>
                  <a:srgbClr val="0000CC"/>
                </a:solidFill>
                <a:effectLst/>
                <a:latin typeface="Arial" charset="0"/>
              </a:rPr>
              <a:t>Lớp : 5</a:t>
            </a:r>
            <a:endParaRPr lang="en-US" sz="2800" b="1">
              <a:solidFill>
                <a:srgbClr val="0000CC"/>
              </a:solidFill>
              <a:effectLst/>
              <a:latin typeface="Arial" charset="0"/>
            </a:endParaRPr>
          </a:p>
        </p:txBody>
      </p:sp>
      <p:grpSp>
        <p:nvGrpSpPr>
          <p:cNvPr id="4105" name="Group 11"/>
          <p:cNvGrpSpPr>
            <a:grpSpLocks/>
          </p:cNvGrpSpPr>
          <p:nvPr/>
        </p:nvGrpSpPr>
        <p:grpSpPr bwMode="auto">
          <a:xfrm flipH="1" flipV="1">
            <a:off x="0" y="0"/>
            <a:ext cx="1066800" cy="1600200"/>
            <a:chOff x="4368" y="2880"/>
            <a:chExt cx="1200" cy="1289"/>
          </a:xfrm>
        </p:grpSpPr>
        <p:sp>
          <p:nvSpPr>
            <p:cNvPr id="69644" name="Freeform 12"/>
            <p:cNvSpPr>
              <a:spLocks/>
            </p:cNvSpPr>
            <p:nvPr/>
          </p:nvSpPr>
          <p:spPr bwMode="auto">
            <a:xfrm>
              <a:off x="4820" y="3640"/>
              <a:ext cx="668" cy="394"/>
            </a:xfrm>
            <a:custGeom>
              <a:avLst/>
              <a:gdLst/>
              <a:ahLst/>
              <a:cxnLst>
                <a:cxn ang="0">
                  <a:pos x="0" y="1572"/>
                </a:cxn>
                <a:cxn ang="0">
                  <a:pos x="136" y="1565"/>
                </a:cxn>
                <a:cxn ang="0">
                  <a:pos x="269" y="1541"/>
                </a:cxn>
                <a:cxn ang="0">
                  <a:pos x="398" y="1500"/>
                </a:cxn>
                <a:cxn ang="0">
                  <a:pos x="521" y="1447"/>
                </a:cxn>
                <a:cxn ang="0">
                  <a:pos x="637" y="1382"/>
                </a:cxn>
                <a:cxn ang="0">
                  <a:pos x="748" y="1304"/>
                </a:cxn>
                <a:cxn ang="0">
                  <a:pos x="850" y="1213"/>
                </a:cxn>
                <a:cxn ang="0">
                  <a:pos x="946" y="1112"/>
                </a:cxn>
                <a:cxn ang="0">
                  <a:pos x="1032" y="999"/>
                </a:cxn>
                <a:cxn ang="0">
                  <a:pos x="1109" y="879"/>
                </a:cxn>
                <a:cxn ang="0">
                  <a:pos x="1176" y="749"/>
                </a:cxn>
                <a:cxn ang="0">
                  <a:pos x="1231" y="612"/>
                </a:cxn>
                <a:cxn ang="0">
                  <a:pos x="1276" y="468"/>
                </a:cxn>
                <a:cxn ang="0">
                  <a:pos x="1311" y="316"/>
                </a:cxn>
                <a:cxn ang="0">
                  <a:pos x="1331" y="160"/>
                </a:cxn>
                <a:cxn ang="0">
                  <a:pos x="1337" y="0"/>
                </a:cxn>
                <a:cxn ang="0">
                  <a:pos x="1245" y="0"/>
                </a:cxn>
                <a:cxn ang="0">
                  <a:pos x="1238" y="149"/>
                </a:cxn>
                <a:cxn ang="0">
                  <a:pos x="1221" y="297"/>
                </a:cxn>
                <a:cxn ang="0">
                  <a:pos x="1189" y="436"/>
                </a:cxn>
                <a:cxn ang="0">
                  <a:pos x="1148" y="570"/>
                </a:cxn>
                <a:cxn ang="0">
                  <a:pos x="1094" y="698"/>
                </a:cxn>
                <a:cxn ang="0">
                  <a:pos x="1033" y="817"/>
                </a:cxn>
                <a:cxn ang="0">
                  <a:pos x="961" y="931"/>
                </a:cxn>
                <a:cxn ang="0">
                  <a:pos x="881" y="1035"/>
                </a:cxn>
                <a:cxn ang="0">
                  <a:pos x="793" y="1130"/>
                </a:cxn>
                <a:cxn ang="0">
                  <a:pos x="696" y="1214"/>
                </a:cxn>
                <a:cxn ang="0">
                  <a:pos x="594" y="1286"/>
                </a:cxn>
                <a:cxn ang="0">
                  <a:pos x="485" y="1348"/>
                </a:cxn>
                <a:cxn ang="0">
                  <a:pos x="372" y="1398"/>
                </a:cxn>
                <a:cxn ang="0">
                  <a:pos x="253" y="1435"/>
                </a:cxn>
                <a:cxn ang="0">
                  <a:pos x="128" y="1455"/>
                </a:cxn>
                <a:cxn ang="0">
                  <a:pos x="0" y="1464"/>
                </a:cxn>
                <a:cxn ang="0">
                  <a:pos x="0" y="1572"/>
                </a:cxn>
              </a:cxnLst>
              <a:rect l="0" t="0" r="r" b="b"/>
              <a:pathLst>
                <a:path w="1337" h="1572">
                  <a:moveTo>
                    <a:pt x="0" y="1572"/>
                  </a:moveTo>
                  <a:lnTo>
                    <a:pt x="136" y="1565"/>
                  </a:lnTo>
                  <a:lnTo>
                    <a:pt x="269" y="1541"/>
                  </a:lnTo>
                  <a:lnTo>
                    <a:pt x="398" y="1500"/>
                  </a:lnTo>
                  <a:lnTo>
                    <a:pt x="521" y="1447"/>
                  </a:lnTo>
                  <a:lnTo>
                    <a:pt x="637" y="1382"/>
                  </a:lnTo>
                  <a:lnTo>
                    <a:pt x="748" y="1304"/>
                  </a:lnTo>
                  <a:lnTo>
                    <a:pt x="850" y="1213"/>
                  </a:lnTo>
                  <a:lnTo>
                    <a:pt x="946" y="1112"/>
                  </a:lnTo>
                  <a:lnTo>
                    <a:pt x="1032" y="999"/>
                  </a:lnTo>
                  <a:lnTo>
                    <a:pt x="1109" y="879"/>
                  </a:lnTo>
                  <a:lnTo>
                    <a:pt x="1176" y="749"/>
                  </a:lnTo>
                  <a:lnTo>
                    <a:pt x="1231" y="612"/>
                  </a:lnTo>
                  <a:lnTo>
                    <a:pt x="1276" y="468"/>
                  </a:lnTo>
                  <a:lnTo>
                    <a:pt x="1311" y="316"/>
                  </a:lnTo>
                  <a:lnTo>
                    <a:pt x="1331" y="160"/>
                  </a:lnTo>
                  <a:lnTo>
                    <a:pt x="1337" y="0"/>
                  </a:lnTo>
                  <a:lnTo>
                    <a:pt x="1245" y="0"/>
                  </a:lnTo>
                  <a:lnTo>
                    <a:pt x="1238" y="149"/>
                  </a:lnTo>
                  <a:lnTo>
                    <a:pt x="1221" y="297"/>
                  </a:lnTo>
                  <a:lnTo>
                    <a:pt x="1189" y="436"/>
                  </a:lnTo>
                  <a:lnTo>
                    <a:pt x="1148" y="570"/>
                  </a:lnTo>
                  <a:lnTo>
                    <a:pt x="1094" y="698"/>
                  </a:lnTo>
                  <a:lnTo>
                    <a:pt x="1033" y="817"/>
                  </a:lnTo>
                  <a:lnTo>
                    <a:pt x="961" y="931"/>
                  </a:lnTo>
                  <a:lnTo>
                    <a:pt x="881" y="1035"/>
                  </a:lnTo>
                  <a:lnTo>
                    <a:pt x="793" y="1130"/>
                  </a:lnTo>
                  <a:lnTo>
                    <a:pt x="696" y="1214"/>
                  </a:lnTo>
                  <a:lnTo>
                    <a:pt x="594" y="1286"/>
                  </a:lnTo>
                  <a:lnTo>
                    <a:pt x="485" y="1348"/>
                  </a:lnTo>
                  <a:lnTo>
                    <a:pt x="372" y="1398"/>
                  </a:lnTo>
                  <a:lnTo>
                    <a:pt x="253" y="1435"/>
                  </a:lnTo>
                  <a:lnTo>
                    <a:pt x="128" y="1455"/>
                  </a:lnTo>
                  <a:lnTo>
                    <a:pt x="0" y="1464"/>
                  </a:lnTo>
                  <a:lnTo>
                    <a:pt x="0" y="1572"/>
                  </a:lnTo>
                  <a:close/>
                </a:path>
              </a:pathLst>
            </a:custGeom>
            <a:noFill/>
            <a:ln w="0">
              <a:noFill/>
              <a:round/>
              <a:headEnd/>
              <a:tailEnd/>
            </a:ln>
          </p:spPr>
          <p:txBody>
            <a:bodyPr/>
            <a:lstStyle/>
            <a:p>
              <a:pPr>
                <a:defRPr/>
              </a:pPr>
              <a:endParaRPr lang="en-US"/>
            </a:p>
          </p:txBody>
        </p:sp>
        <p:sp>
          <p:nvSpPr>
            <p:cNvPr id="69645" name="Freeform 13"/>
            <p:cNvSpPr>
              <a:spLocks/>
            </p:cNvSpPr>
            <p:nvPr/>
          </p:nvSpPr>
          <p:spPr bwMode="auto">
            <a:xfrm>
              <a:off x="4820" y="3640"/>
              <a:ext cx="588" cy="345"/>
            </a:xfrm>
            <a:custGeom>
              <a:avLst/>
              <a:gdLst/>
              <a:ahLst/>
              <a:cxnLst>
                <a:cxn ang="0">
                  <a:pos x="1083" y="0"/>
                </a:cxn>
                <a:cxn ang="0">
                  <a:pos x="1078" y="131"/>
                </a:cxn>
                <a:cxn ang="0">
                  <a:pos x="1062" y="257"/>
                </a:cxn>
                <a:cxn ang="0">
                  <a:pos x="1036" y="379"/>
                </a:cxn>
                <a:cxn ang="0">
                  <a:pos x="999" y="495"/>
                </a:cxn>
                <a:cxn ang="0">
                  <a:pos x="953" y="607"/>
                </a:cxn>
                <a:cxn ang="0">
                  <a:pos x="898" y="713"/>
                </a:cxn>
                <a:cxn ang="0">
                  <a:pos x="836" y="811"/>
                </a:cxn>
                <a:cxn ang="0">
                  <a:pos x="767" y="901"/>
                </a:cxn>
                <a:cxn ang="0">
                  <a:pos x="691" y="982"/>
                </a:cxn>
                <a:cxn ang="0">
                  <a:pos x="606" y="1056"/>
                </a:cxn>
                <a:cxn ang="0">
                  <a:pos x="516" y="1120"/>
                </a:cxn>
                <a:cxn ang="0">
                  <a:pos x="421" y="1174"/>
                </a:cxn>
                <a:cxn ang="0">
                  <a:pos x="322" y="1217"/>
                </a:cxn>
                <a:cxn ang="0">
                  <a:pos x="219" y="1248"/>
                </a:cxn>
                <a:cxn ang="0">
                  <a:pos x="111" y="1267"/>
                </a:cxn>
                <a:cxn ang="0">
                  <a:pos x="0" y="1274"/>
                </a:cxn>
                <a:cxn ang="0">
                  <a:pos x="0" y="1382"/>
                </a:cxn>
                <a:cxn ang="0">
                  <a:pos x="120" y="1376"/>
                </a:cxn>
                <a:cxn ang="0">
                  <a:pos x="236" y="1353"/>
                </a:cxn>
                <a:cxn ang="0">
                  <a:pos x="349" y="1320"/>
                </a:cxn>
                <a:cxn ang="0">
                  <a:pos x="456" y="1274"/>
                </a:cxn>
                <a:cxn ang="0">
                  <a:pos x="560" y="1216"/>
                </a:cxn>
                <a:cxn ang="0">
                  <a:pos x="658" y="1145"/>
                </a:cxn>
                <a:cxn ang="0">
                  <a:pos x="748" y="1066"/>
                </a:cxn>
                <a:cxn ang="0">
                  <a:pos x="831" y="977"/>
                </a:cxn>
                <a:cxn ang="0">
                  <a:pos x="907" y="879"/>
                </a:cxn>
                <a:cxn ang="0">
                  <a:pos x="975" y="773"/>
                </a:cxn>
                <a:cxn ang="0">
                  <a:pos x="1034" y="659"/>
                </a:cxn>
                <a:cxn ang="0">
                  <a:pos x="1083" y="536"/>
                </a:cxn>
                <a:cxn ang="0">
                  <a:pos x="1123" y="410"/>
                </a:cxn>
                <a:cxn ang="0">
                  <a:pos x="1151" y="277"/>
                </a:cxn>
                <a:cxn ang="0">
                  <a:pos x="1170" y="141"/>
                </a:cxn>
                <a:cxn ang="0">
                  <a:pos x="1176" y="0"/>
                </a:cxn>
                <a:cxn ang="0">
                  <a:pos x="1083" y="0"/>
                </a:cxn>
              </a:cxnLst>
              <a:rect l="0" t="0" r="r" b="b"/>
              <a:pathLst>
                <a:path w="1176" h="1382">
                  <a:moveTo>
                    <a:pt x="1083" y="0"/>
                  </a:moveTo>
                  <a:lnTo>
                    <a:pt x="1078" y="131"/>
                  </a:lnTo>
                  <a:lnTo>
                    <a:pt x="1062" y="257"/>
                  </a:lnTo>
                  <a:lnTo>
                    <a:pt x="1036" y="379"/>
                  </a:lnTo>
                  <a:lnTo>
                    <a:pt x="999" y="495"/>
                  </a:lnTo>
                  <a:lnTo>
                    <a:pt x="953" y="607"/>
                  </a:lnTo>
                  <a:lnTo>
                    <a:pt x="898" y="713"/>
                  </a:lnTo>
                  <a:lnTo>
                    <a:pt x="836" y="811"/>
                  </a:lnTo>
                  <a:lnTo>
                    <a:pt x="767" y="901"/>
                  </a:lnTo>
                  <a:lnTo>
                    <a:pt x="691" y="982"/>
                  </a:lnTo>
                  <a:lnTo>
                    <a:pt x="606" y="1056"/>
                  </a:lnTo>
                  <a:lnTo>
                    <a:pt x="516" y="1120"/>
                  </a:lnTo>
                  <a:lnTo>
                    <a:pt x="421" y="1174"/>
                  </a:lnTo>
                  <a:lnTo>
                    <a:pt x="322" y="1217"/>
                  </a:lnTo>
                  <a:lnTo>
                    <a:pt x="219" y="1248"/>
                  </a:lnTo>
                  <a:lnTo>
                    <a:pt x="111" y="1267"/>
                  </a:lnTo>
                  <a:lnTo>
                    <a:pt x="0" y="1274"/>
                  </a:lnTo>
                  <a:lnTo>
                    <a:pt x="0" y="1382"/>
                  </a:lnTo>
                  <a:lnTo>
                    <a:pt x="120" y="1376"/>
                  </a:lnTo>
                  <a:lnTo>
                    <a:pt x="236" y="1353"/>
                  </a:lnTo>
                  <a:lnTo>
                    <a:pt x="349" y="1320"/>
                  </a:lnTo>
                  <a:lnTo>
                    <a:pt x="456" y="1274"/>
                  </a:lnTo>
                  <a:lnTo>
                    <a:pt x="560" y="1216"/>
                  </a:lnTo>
                  <a:lnTo>
                    <a:pt x="658" y="1145"/>
                  </a:lnTo>
                  <a:lnTo>
                    <a:pt x="748" y="1066"/>
                  </a:lnTo>
                  <a:lnTo>
                    <a:pt x="831" y="977"/>
                  </a:lnTo>
                  <a:lnTo>
                    <a:pt x="907" y="879"/>
                  </a:lnTo>
                  <a:lnTo>
                    <a:pt x="975" y="773"/>
                  </a:lnTo>
                  <a:lnTo>
                    <a:pt x="1034" y="659"/>
                  </a:lnTo>
                  <a:lnTo>
                    <a:pt x="1083" y="536"/>
                  </a:lnTo>
                  <a:lnTo>
                    <a:pt x="1123" y="410"/>
                  </a:lnTo>
                  <a:lnTo>
                    <a:pt x="1151" y="277"/>
                  </a:lnTo>
                  <a:lnTo>
                    <a:pt x="1170" y="141"/>
                  </a:lnTo>
                  <a:lnTo>
                    <a:pt x="1176" y="0"/>
                  </a:lnTo>
                  <a:lnTo>
                    <a:pt x="1083" y="0"/>
                  </a:lnTo>
                  <a:close/>
                </a:path>
              </a:pathLst>
            </a:custGeom>
            <a:noFill/>
            <a:ln w="0">
              <a:noFill/>
              <a:round/>
              <a:headEnd/>
              <a:tailEnd/>
            </a:ln>
          </p:spPr>
          <p:txBody>
            <a:bodyPr/>
            <a:lstStyle/>
            <a:p>
              <a:pPr>
                <a:defRPr/>
              </a:pPr>
              <a:endParaRPr lang="en-US"/>
            </a:p>
          </p:txBody>
        </p:sp>
        <p:sp>
          <p:nvSpPr>
            <p:cNvPr id="69646" name="Freeform 14"/>
            <p:cNvSpPr>
              <a:spLocks/>
            </p:cNvSpPr>
            <p:nvPr/>
          </p:nvSpPr>
          <p:spPr bwMode="auto">
            <a:xfrm>
              <a:off x="4820" y="3640"/>
              <a:ext cx="505" cy="298"/>
            </a:xfrm>
            <a:custGeom>
              <a:avLst/>
              <a:gdLst/>
              <a:ahLst/>
              <a:cxnLst>
                <a:cxn ang="0">
                  <a:pos x="922" y="0"/>
                </a:cxn>
                <a:cxn ang="0">
                  <a:pos x="916" y="112"/>
                </a:cxn>
                <a:cxn ang="0">
                  <a:pos x="904" y="220"/>
                </a:cxn>
                <a:cxn ang="0">
                  <a:pos x="881" y="322"/>
                </a:cxn>
                <a:cxn ang="0">
                  <a:pos x="850" y="423"/>
                </a:cxn>
                <a:cxn ang="0">
                  <a:pos x="810" y="517"/>
                </a:cxn>
                <a:cxn ang="0">
                  <a:pos x="764" y="607"/>
                </a:cxn>
                <a:cxn ang="0">
                  <a:pos x="711" y="691"/>
                </a:cxn>
                <a:cxn ang="0">
                  <a:pos x="651" y="767"/>
                </a:cxn>
                <a:cxn ang="0">
                  <a:pos x="587" y="838"/>
                </a:cxn>
                <a:cxn ang="0">
                  <a:pos x="515" y="899"/>
                </a:cxn>
                <a:cxn ang="0">
                  <a:pos x="439" y="953"/>
                </a:cxn>
                <a:cxn ang="0">
                  <a:pos x="359" y="1000"/>
                </a:cxn>
                <a:cxn ang="0">
                  <a:pos x="275" y="1037"/>
                </a:cxn>
                <a:cxn ang="0">
                  <a:pos x="186" y="1064"/>
                </a:cxn>
                <a:cxn ang="0">
                  <a:pos x="95" y="1078"/>
                </a:cxn>
                <a:cxn ang="0">
                  <a:pos x="0" y="1085"/>
                </a:cxn>
                <a:cxn ang="0">
                  <a:pos x="0" y="1193"/>
                </a:cxn>
                <a:cxn ang="0">
                  <a:pos x="104" y="1187"/>
                </a:cxn>
                <a:cxn ang="0">
                  <a:pos x="202" y="1169"/>
                </a:cxn>
                <a:cxn ang="0">
                  <a:pos x="302" y="1139"/>
                </a:cxn>
                <a:cxn ang="0">
                  <a:pos x="394" y="1100"/>
                </a:cxn>
                <a:cxn ang="0">
                  <a:pos x="483" y="1049"/>
                </a:cxn>
                <a:cxn ang="0">
                  <a:pos x="567" y="989"/>
                </a:cxn>
                <a:cxn ang="0">
                  <a:pos x="644" y="921"/>
                </a:cxn>
                <a:cxn ang="0">
                  <a:pos x="717" y="844"/>
                </a:cxn>
                <a:cxn ang="0">
                  <a:pos x="781" y="759"/>
                </a:cxn>
                <a:cxn ang="0">
                  <a:pos x="840" y="667"/>
                </a:cxn>
                <a:cxn ang="0">
                  <a:pos x="892" y="569"/>
                </a:cxn>
                <a:cxn ang="0">
                  <a:pos x="933" y="465"/>
                </a:cxn>
                <a:cxn ang="0">
                  <a:pos x="968" y="355"/>
                </a:cxn>
                <a:cxn ang="0">
                  <a:pos x="993" y="239"/>
                </a:cxn>
                <a:cxn ang="0">
                  <a:pos x="1008" y="122"/>
                </a:cxn>
                <a:cxn ang="0">
                  <a:pos x="1014" y="0"/>
                </a:cxn>
                <a:cxn ang="0">
                  <a:pos x="922" y="0"/>
                </a:cxn>
              </a:cxnLst>
              <a:rect l="0" t="0" r="r" b="b"/>
              <a:pathLst>
                <a:path w="1014" h="1193">
                  <a:moveTo>
                    <a:pt x="922" y="0"/>
                  </a:moveTo>
                  <a:lnTo>
                    <a:pt x="916" y="112"/>
                  </a:lnTo>
                  <a:lnTo>
                    <a:pt x="904" y="220"/>
                  </a:lnTo>
                  <a:lnTo>
                    <a:pt x="881" y="322"/>
                  </a:lnTo>
                  <a:lnTo>
                    <a:pt x="850" y="423"/>
                  </a:lnTo>
                  <a:lnTo>
                    <a:pt x="810" y="517"/>
                  </a:lnTo>
                  <a:lnTo>
                    <a:pt x="764" y="607"/>
                  </a:lnTo>
                  <a:lnTo>
                    <a:pt x="711" y="691"/>
                  </a:lnTo>
                  <a:lnTo>
                    <a:pt x="651" y="767"/>
                  </a:lnTo>
                  <a:lnTo>
                    <a:pt x="587" y="838"/>
                  </a:lnTo>
                  <a:lnTo>
                    <a:pt x="515" y="899"/>
                  </a:lnTo>
                  <a:lnTo>
                    <a:pt x="439" y="953"/>
                  </a:lnTo>
                  <a:lnTo>
                    <a:pt x="359" y="1000"/>
                  </a:lnTo>
                  <a:lnTo>
                    <a:pt x="275" y="1037"/>
                  </a:lnTo>
                  <a:lnTo>
                    <a:pt x="186" y="1064"/>
                  </a:lnTo>
                  <a:lnTo>
                    <a:pt x="95" y="1078"/>
                  </a:lnTo>
                  <a:lnTo>
                    <a:pt x="0" y="1085"/>
                  </a:lnTo>
                  <a:lnTo>
                    <a:pt x="0" y="1193"/>
                  </a:lnTo>
                  <a:lnTo>
                    <a:pt x="104" y="1187"/>
                  </a:lnTo>
                  <a:lnTo>
                    <a:pt x="202" y="1169"/>
                  </a:lnTo>
                  <a:lnTo>
                    <a:pt x="302" y="1139"/>
                  </a:lnTo>
                  <a:lnTo>
                    <a:pt x="394" y="1100"/>
                  </a:lnTo>
                  <a:lnTo>
                    <a:pt x="483" y="1049"/>
                  </a:lnTo>
                  <a:lnTo>
                    <a:pt x="567" y="989"/>
                  </a:lnTo>
                  <a:lnTo>
                    <a:pt x="644" y="921"/>
                  </a:lnTo>
                  <a:lnTo>
                    <a:pt x="717" y="844"/>
                  </a:lnTo>
                  <a:lnTo>
                    <a:pt x="781" y="759"/>
                  </a:lnTo>
                  <a:lnTo>
                    <a:pt x="840" y="667"/>
                  </a:lnTo>
                  <a:lnTo>
                    <a:pt x="892" y="569"/>
                  </a:lnTo>
                  <a:lnTo>
                    <a:pt x="933" y="465"/>
                  </a:lnTo>
                  <a:lnTo>
                    <a:pt x="968" y="355"/>
                  </a:lnTo>
                  <a:lnTo>
                    <a:pt x="993" y="239"/>
                  </a:lnTo>
                  <a:lnTo>
                    <a:pt x="1008" y="122"/>
                  </a:lnTo>
                  <a:lnTo>
                    <a:pt x="1014" y="0"/>
                  </a:lnTo>
                  <a:lnTo>
                    <a:pt x="922" y="0"/>
                  </a:lnTo>
                  <a:close/>
                </a:path>
              </a:pathLst>
            </a:custGeom>
            <a:noFill/>
            <a:ln w="0">
              <a:noFill/>
              <a:round/>
              <a:headEnd/>
              <a:tailEnd/>
            </a:ln>
          </p:spPr>
          <p:txBody>
            <a:bodyPr/>
            <a:lstStyle/>
            <a:p>
              <a:pPr>
                <a:defRPr/>
              </a:pPr>
              <a:endParaRPr lang="en-US"/>
            </a:p>
          </p:txBody>
        </p:sp>
        <p:sp>
          <p:nvSpPr>
            <p:cNvPr id="69647" name="Freeform 15"/>
            <p:cNvSpPr>
              <a:spLocks/>
            </p:cNvSpPr>
            <p:nvPr/>
          </p:nvSpPr>
          <p:spPr bwMode="auto">
            <a:xfrm>
              <a:off x="4586" y="3776"/>
              <a:ext cx="636" cy="372"/>
            </a:xfrm>
            <a:custGeom>
              <a:avLst/>
              <a:gdLst/>
              <a:ahLst/>
              <a:cxnLst>
                <a:cxn ang="0">
                  <a:pos x="989" y="0"/>
                </a:cxn>
                <a:cxn ang="0">
                  <a:pos x="984" y="121"/>
                </a:cxn>
                <a:cxn ang="0">
                  <a:pos x="969" y="236"/>
                </a:cxn>
                <a:cxn ang="0">
                  <a:pos x="945" y="348"/>
                </a:cxn>
                <a:cxn ang="0">
                  <a:pos x="913" y="452"/>
                </a:cxn>
                <a:cxn ang="0">
                  <a:pos x="871" y="554"/>
                </a:cxn>
                <a:cxn ang="0">
                  <a:pos x="820" y="650"/>
                </a:cxn>
                <a:cxn ang="0">
                  <a:pos x="764" y="742"/>
                </a:cxn>
                <a:cxn ang="0">
                  <a:pos x="700" y="823"/>
                </a:cxn>
                <a:cxn ang="0">
                  <a:pos x="632" y="897"/>
                </a:cxn>
                <a:cxn ang="0">
                  <a:pos x="553" y="964"/>
                </a:cxn>
                <a:cxn ang="0">
                  <a:pos x="472" y="1023"/>
                </a:cxn>
                <a:cxn ang="0">
                  <a:pos x="385" y="1072"/>
                </a:cxn>
                <a:cxn ang="0">
                  <a:pos x="295" y="1111"/>
                </a:cxn>
                <a:cxn ang="0">
                  <a:pos x="201" y="1139"/>
                </a:cxn>
                <a:cxn ang="0">
                  <a:pos x="102" y="1157"/>
                </a:cxn>
                <a:cxn ang="0">
                  <a:pos x="0" y="1162"/>
                </a:cxn>
                <a:cxn ang="0">
                  <a:pos x="0" y="1495"/>
                </a:cxn>
                <a:cxn ang="0">
                  <a:pos x="130" y="1487"/>
                </a:cxn>
                <a:cxn ang="0">
                  <a:pos x="254" y="1463"/>
                </a:cxn>
                <a:cxn ang="0">
                  <a:pos x="377" y="1428"/>
                </a:cxn>
                <a:cxn ang="0">
                  <a:pos x="493" y="1376"/>
                </a:cxn>
                <a:cxn ang="0">
                  <a:pos x="605" y="1314"/>
                </a:cxn>
                <a:cxn ang="0">
                  <a:pos x="711" y="1239"/>
                </a:cxn>
                <a:cxn ang="0">
                  <a:pos x="807" y="1153"/>
                </a:cxn>
                <a:cxn ang="0">
                  <a:pos x="899" y="1057"/>
                </a:cxn>
                <a:cxn ang="0">
                  <a:pos x="980" y="950"/>
                </a:cxn>
                <a:cxn ang="0">
                  <a:pos x="1054" y="837"/>
                </a:cxn>
                <a:cxn ang="0">
                  <a:pos x="1117" y="712"/>
                </a:cxn>
                <a:cxn ang="0">
                  <a:pos x="1171" y="581"/>
                </a:cxn>
                <a:cxn ang="0">
                  <a:pos x="1214" y="444"/>
                </a:cxn>
                <a:cxn ang="0">
                  <a:pos x="1244" y="300"/>
                </a:cxn>
                <a:cxn ang="0">
                  <a:pos x="1264" y="152"/>
                </a:cxn>
                <a:cxn ang="0">
                  <a:pos x="1272" y="0"/>
                </a:cxn>
                <a:cxn ang="0">
                  <a:pos x="989" y="0"/>
                </a:cxn>
              </a:cxnLst>
              <a:rect l="0" t="0" r="r" b="b"/>
              <a:pathLst>
                <a:path w="1272" h="1495">
                  <a:moveTo>
                    <a:pt x="989" y="0"/>
                  </a:moveTo>
                  <a:lnTo>
                    <a:pt x="984" y="121"/>
                  </a:lnTo>
                  <a:lnTo>
                    <a:pt x="969" y="236"/>
                  </a:lnTo>
                  <a:lnTo>
                    <a:pt x="945" y="348"/>
                  </a:lnTo>
                  <a:lnTo>
                    <a:pt x="913" y="452"/>
                  </a:lnTo>
                  <a:lnTo>
                    <a:pt x="871" y="554"/>
                  </a:lnTo>
                  <a:lnTo>
                    <a:pt x="820" y="650"/>
                  </a:lnTo>
                  <a:lnTo>
                    <a:pt x="764" y="742"/>
                  </a:lnTo>
                  <a:lnTo>
                    <a:pt x="700" y="823"/>
                  </a:lnTo>
                  <a:lnTo>
                    <a:pt x="632" y="897"/>
                  </a:lnTo>
                  <a:lnTo>
                    <a:pt x="553" y="964"/>
                  </a:lnTo>
                  <a:lnTo>
                    <a:pt x="472" y="1023"/>
                  </a:lnTo>
                  <a:lnTo>
                    <a:pt x="385" y="1072"/>
                  </a:lnTo>
                  <a:lnTo>
                    <a:pt x="295" y="1111"/>
                  </a:lnTo>
                  <a:lnTo>
                    <a:pt x="201" y="1139"/>
                  </a:lnTo>
                  <a:lnTo>
                    <a:pt x="102" y="1157"/>
                  </a:lnTo>
                  <a:lnTo>
                    <a:pt x="0" y="1162"/>
                  </a:lnTo>
                  <a:lnTo>
                    <a:pt x="0" y="1495"/>
                  </a:lnTo>
                  <a:lnTo>
                    <a:pt x="130" y="1487"/>
                  </a:lnTo>
                  <a:lnTo>
                    <a:pt x="254" y="1463"/>
                  </a:lnTo>
                  <a:lnTo>
                    <a:pt x="377" y="1428"/>
                  </a:lnTo>
                  <a:lnTo>
                    <a:pt x="493" y="1376"/>
                  </a:lnTo>
                  <a:lnTo>
                    <a:pt x="605" y="1314"/>
                  </a:lnTo>
                  <a:lnTo>
                    <a:pt x="711" y="1239"/>
                  </a:lnTo>
                  <a:lnTo>
                    <a:pt x="807" y="1153"/>
                  </a:lnTo>
                  <a:lnTo>
                    <a:pt x="899" y="1057"/>
                  </a:lnTo>
                  <a:lnTo>
                    <a:pt x="980" y="950"/>
                  </a:lnTo>
                  <a:lnTo>
                    <a:pt x="1054" y="837"/>
                  </a:lnTo>
                  <a:lnTo>
                    <a:pt x="1117" y="712"/>
                  </a:lnTo>
                  <a:lnTo>
                    <a:pt x="1171" y="581"/>
                  </a:lnTo>
                  <a:lnTo>
                    <a:pt x="1214" y="444"/>
                  </a:lnTo>
                  <a:lnTo>
                    <a:pt x="1244" y="300"/>
                  </a:lnTo>
                  <a:lnTo>
                    <a:pt x="1264" y="152"/>
                  </a:lnTo>
                  <a:lnTo>
                    <a:pt x="1272" y="0"/>
                  </a:lnTo>
                  <a:lnTo>
                    <a:pt x="989" y="0"/>
                  </a:lnTo>
                  <a:close/>
                </a:path>
              </a:pathLst>
            </a:custGeom>
            <a:noFill/>
            <a:ln w="0">
              <a:noFill/>
              <a:round/>
              <a:headEnd/>
              <a:tailEnd/>
            </a:ln>
          </p:spPr>
          <p:txBody>
            <a:bodyPr/>
            <a:lstStyle/>
            <a:p>
              <a:pPr>
                <a:defRPr/>
              </a:pPr>
              <a:endParaRPr lang="en-US"/>
            </a:p>
          </p:txBody>
        </p:sp>
        <p:sp>
          <p:nvSpPr>
            <p:cNvPr id="69648" name="Freeform 16"/>
            <p:cNvSpPr>
              <a:spLocks/>
            </p:cNvSpPr>
            <p:nvPr/>
          </p:nvSpPr>
          <p:spPr bwMode="auto">
            <a:xfrm>
              <a:off x="4586" y="3776"/>
              <a:ext cx="670" cy="393"/>
            </a:xfrm>
            <a:custGeom>
              <a:avLst/>
              <a:gdLst/>
              <a:ahLst/>
              <a:cxnLst>
                <a:cxn ang="0">
                  <a:pos x="0" y="1572"/>
                </a:cxn>
                <a:cxn ang="0">
                  <a:pos x="137" y="1564"/>
                </a:cxn>
                <a:cxn ang="0">
                  <a:pos x="271" y="1540"/>
                </a:cxn>
                <a:cxn ang="0">
                  <a:pos x="399" y="1501"/>
                </a:cxn>
                <a:cxn ang="0">
                  <a:pos x="521" y="1448"/>
                </a:cxn>
                <a:cxn ang="0">
                  <a:pos x="638" y="1382"/>
                </a:cxn>
                <a:cxn ang="0">
                  <a:pos x="749" y="1304"/>
                </a:cxn>
                <a:cxn ang="0">
                  <a:pos x="850" y="1213"/>
                </a:cxn>
                <a:cxn ang="0">
                  <a:pos x="947" y="1112"/>
                </a:cxn>
                <a:cxn ang="0">
                  <a:pos x="1033" y="999"/>
                </a:cxn>
                <a:cxn ang="0">
                  <a:pos x="1110" y="879"/>
                </a:cxn>
                <a:cxn ang="0">
                  <a:pos x="1176" y="749"/>
                </a:cxn>
                <a:cxn ang="0">
                  <a:pos x="1232" y="612"/>
                </a:cxn>
                <a:cxn ang="0">
                  <a:pos x="1277" y="468"/>
                </a:cxn>
                <a:cxn ang="0">
                  <a:pos x="1311" y="316"/>
                </a:cxn>
                <a:cxn ang="0">
                  <a:pos x="1332" y="160"/>
                </a:cxn>
                <a:cxn ang="0">
                  <a:pos x="1338" y="0"/>
                </a:cxn>
                <a:cxn ang="0">
                  <a:pos x="1246" y="0"/>
                </a:cxn>
                <a:cxn ang="0">
                  <a:pos x="1240" y="150"/>
                </a:cxn>
                <a:cxn ang="0">
                  <a:pos x="1221" y="297"/>
                </a:cxn>
                <a:cxn ang="0">
                  <a:pos x="1190" y="436"/>
                </a:cxn>
                <a:cxn ang="0">
                  <a:pos x="1148" y="571"/>
                </a:cxn>
                <a:cxn ang="0">
                  <a:pos x="1095" y="698"/>
                </a:cxn>
                <a:cxn ang="0">
                  <a:pos x="1034" y="818"/>
                </a:cxn>
                <a:cxn ang="0">
                  <a:pos x="962" y="931"/>
                </a:cxn>
                <a:cxn ang="0">
                  <a:pos x="882" y="1036"/>
                </a:cxn>
                <a:cxn ang="0">
                  <a:pos x="794" y="1130"/>
                </a:cxn>
                <a:cxn ang="0">
                  <a:pos x="697" y="1215"/>
                </a:cxn>
                <a:cxn ang="0">
                  <a:pos x="595" y="1286"/>
                </a:cxn>
                <a:cxn ang="0">
                  <a:pos x="486" y="1348"/>
                </a:cxn>
                <a:cxn ang="0">
                  <a:pos x="372" y="1398"/>
                </a:cxn>
                <a:cxn ang="0">
                  <a:pos x="253" y="1435"/>
                </a:cxn>
                <a:cxn ang="0">
                  <a:pos x="129" y="1455"/>
                </a:cxn>
                <a:cxn ang="0">
                  <a:pos x="0" y="1464"/>
                </a:cxn>
                <a:cxn ang="0">
                  <a:pos x="0" y="1572"/>
                </a:cxn>
              </a:cxnLst>
              <a:rect l="0" t="0" r="r" b="b"/>
              <a:pathLst>
                <a:path w="1338" h="1572">
                  <a:moveTo>
                    <a:pt x="0" y="1572"/>
                  </a:moveTo>
                  <a:lnTo>
                    <a:pt x="137" y="1564"/>
                  </a:lnTo>
                  <a:lnTo>
                    <a:pt x="271" y="1540"/>
                  </a:lnTo>
                  <a:lnTo>
                    <a:pt x="399" y="1501"/>
                  </a:lnTo>
                  <a:lnTo>
                    <a:pt x="521" y="1448"/>
                  </a:lnTo>
                  <a:lnTo>
                    <a:pt x="638" y="1382"/>
                  </a:lnTo>
                  <a:lnTo>
                    <a:pt x="749" y="1304"/>
                  </a:lnTo>
                  <a:lnTo>
                    <a:pt x="850" y="1213"/>
                  </a:lnTo>
                  <a:lnTo>
                    <a:pt x="947" y="1112"/>
                  </a:lnTo>
                  <a:lnTo>
                    <a:pt x="1033" y="999"/>
                  </a:lnTo>
                  <a:lnTo>
                    <a:pt x="1110" y="879"/>
                  </a:lnTo>
                  <a:lnTo>
                    <a:pt x="1176" y="749"/>
                  </a:lnTo>
                  <a:lnTo>
                    <a:pt x="1232" y="612"/>
                  </a:lnTo>
                  <a:lnTo>
                    <a:pt x="1277" y="468"/>
                  </a:lnTo>
                  <a:lnTo>
                    <a:pt x="1311" y="316"/>
                  </a:lnTo>
                  <a:lnTo>
                    <a:pt x="1332" y="160"/>
                  </a:lnTo>
                  <a:lnTo>
                    <a:pt x="1338" y="0"/>
                  </a:lnTo>
                  <a:lnTo>
                    <a:pt x="1246" y="0"/>
                  </a:lnTo>
                  <a:lnTo>
                    <a:pt x="1240" y="150"/>
                  </a:lnTo>
                  <a:lnTo>
                    <a:pt x="1221" y="297"/>
                  </a:lnTo>
                  <a:lnTo>
                    <a:pt x="1190" y="436"/>
                  </a:lnTo>
                  <a:lnTo>
                    <a:pt x="1148" y="571"/>
                  </a:lnTo>
                  <a:lnTo>
                    <a:pt x="1095" y="698"/>
                  </a:lnTo>
                  <a:lnTo>
                    <a:pt x="1034" y="818"/>
                  </a:lnTo>
                  <a:lnTo>
                    <a:pt x="962" y="931"/>
                  </a:lnTo>
                  <a:lnTo>
                    <a:pt x="882" y="1036"/>
                  </a:lnTo>
                  <a:lnTo>
                    <a:pt x="794" y="1130"/>
                  </a:lnTo>
                  <a:lnTo>
                    <a:pt x="697" y="1215"/>
                  </a:lnTo>
                  <a:lnTo>
                    <a:pt x="595" y="1286"/>
                  </a:lnTo>
                  <a:lnTo>
                    <a:pt x="486" y="1348"/>
                  </a:lnTo>
                  <a:lnTo>
                    <a:pt x="372" y="1398"/>
                  </a:lnTo>
                  <a:lnTo>
                    <a:pt x="253" y="1435"/>
                  </a:lnTo>
                  <a:lnTo>
                    <a:pt x="129" y="1455"/>
                  </a:lnTo>
                  <a:lnTo>
                    <a:pt x="0" y="1464"/>
                  </a:lnTo>
                  <a:lnTo>
                    <a:pt x="0" y="1572"/>
                  </a:lnTo>
                  <a:close/>
                </a:path>
              </a:pathLst>
            </a:custGeom>
            <a:noFill/>
            <a:ln w="0">
              <a:noFill/>
              <a:round/>
              <a:headEnd/>
              <a:tailEnd/>
            </a:ln>
          </p:spPr>
          <p:txBody>
            <a:bodyPr/>
            <a:lstStyle/>
            <a:p>
              <a:pPr>
                <a:defRPr/>
              </a:pPr>
              <a:endParaRPr lang="en-US"/>
            </a:p>
          </p:txBody>
        </p:sp>
        <p:sp>
          <p:nvSpPr>
            <p:cNvPr id="69649" name="Freeform 17"/>
            <p:cNvSpPr>
              <a:spLocks/>
            </p:cNvSpPr>
            <p:nvPr/>
          </p:nvSpPr>
          <p:spPr bwMode="auto">
            <a:xfrm>
              <a:off x="4586" y="3776"/>
              <a:ext cx="587" cy="344"/>
            </a:xfrm>
            <a:custGeom>
              <a:avLst/>
              <a:gdLst/>
              <a:ahLst/>
              <a:cxnLst>
                <a:cxn ang="0">
                  <a:pos x="1084" y="0"/>
                </a:cxn>
                <a:cxn ang="0">
                  <a:pos x="1079" y="131"/>
                </a:cxn>
                <a:cxn ang="0">
                  <a:pos x="1063" y="259"/>
                </a:cxn>
                <a:cxn ang="0">
                  <a:pos x="1037" y="379"/>
                </a:cxn>
                <a:cxn ang="0">
                  <a:pos x="999" y="496"/>
                </a:cxn>
                <a:cxn ang="0">
                  <a:pos x="953" y="607"/>
                </a:cxn>
                <a:cxn ang="0">
                  <a:pos x="900" y="713"/>
                </a:cxn>
                <a:cxn ang="0">
                  <a:pos x="837" y="811"/>
                </a:cxn>
                <a:cxn ang="0">
                  <a:pos x="768" y="901"/>
                </a:cxn>
                <a:cxn ang="0">
                  <a:pos x="692" y="984"/>
                </a:cxn>
                <a:cxn ang="0">
                  <a:pos x="607" y="1058"/>
                </a:cxn>
                <a:cxn ang="0">
                  <a:pos x="517" y="1120"/>
                </a:cxn>
                <a:cxn ang="0">
                  <a:pos x="423" y="1175"/>
                </a:cxn>
                <a:cxn ang="0">
                  <a:pos x="323" y="1220"/>
                </a:cxn>
                <a:cxn ang="0">
                  <a:pos x="220" y="1250"/>
                </a:cxn>
                <a:cxn ang="0">
                  <a:pos x="112" y="1269"/>
                </a:cxn>
                <a:cxn ang="0">
                  <a:pos x="0" y="1275"/>
                </a:cxn>
                <a:cxn ang="0">
                  <a:pos x="0" y="1383"/>
                </a:cxn>
                <a:cxn ang="0">
                  <a:pos x="120" y="1377"/>
                </a:cxn>
                <a:cxn ang="0">
                  <a:pos x="236" y="1354"/>
                </a:cxn>
                <a:cxn ang="0">
                  <a:pos x="350" y="1322"/>
                </a:cxn>
                <a:cxn ang="0">
                  <a:pos x="457" y="1275"/>
                </a:cxn>
                <a:cxn ang="0">
                  <a:pos x="561" y="1216"/>
                </a:cxn>
                <a:cxn ang="0">
                  <a:pos x="659" y="1148"/>
                </a:cxn>
                <a:cxn ang="0">
                  <a:pos x="749" y="1067"/>
                </a:cxn>
                <a:cxn ang="0">
                  <a:pos x="832" y="978"/>
                </a:cxn>
                <a:cxn ang="0">
                  <a:pos x="907" y="879"/>
                </a:cxn>
                <a:cxn ang="0">
                  <a:pos x="976" y="773"/>
                </a:cxn>
                <a:cxn ang="0">
                  <a:pos x="1035" y="659"/>
                </a:cxn>
                <a:cxn ang="0">
                  <a:pos x="1084" y="538"/>
                </a:cxn>
                <a:cxn ang="0">
                  <a:pos x="1124" y="411"/>
                </a:cxn>
                <a:cxn ang="0">
                  <a:pos x="1152" y="278"/>
                </a:cxn>
                <a:cxn ang="0">
                  <a:pos x="1171" y="141"/>
                </a:cxn>
                <a:cxn ang="0">
                  <a:pos x="1176" y="0"/>
                </a:cxn>
                <a:cxn ang="0">
                  <a:pos x="1084" y="0"/>
                </a:cxn>
              </a:cxnLst>
              <a:rect l="0" t="0" r="r" b="b"/>
              <a:pathLst>
                <a:path w="1176" h="1383">
                  <a:moveTo>
                    <a:pt x="1084" y="0"/>
                  </a:moveTo>
                  <a:lnTo>
                    <a:pt x="1079" y="131"/>
                  </a:lnTo>
                  <a:lnTo>
                    <a:pt x="1063" y="259"/>
                  </a:lnTo>
                  <a:lnTo>
                    <a:pt x="1037" y="379"/>
                  </a:lnTo>
                  <a:lnTo>
                    <a:pt x="999" y="496"/>
                  </a:lnTo>
                  <a:lnTo>
                    <a:pt x="953" y="607"/>
                  </a:lnTo>
                  <a:lnTo>
                    <a:pt x="900" y="713"/>
                  </a:lnTo>
                  <a:lnTo>
                    <a:pt x="837" y="811"/>
                  </a:lnTo>
                  <a:lnTo>
                    <a:pt x="768" y="901"/>
                  </a:lnTo>
                  <a:lnTo>
                    <a:pt x="692" y="984"/>
                  </a:lnTo>
                  <a:lnTo>
                    <a:pt x="607" y="1058"/>
                  </a:lnTo>
                  <a:lnTo>
                    <a:pt x="517" y="1120"/>
                  </a:lnTo>
                  <a:lnTo>
                    <a:pt x="423" y="1175"/>
                  </a:lnTo>
                  <a:lnTo>
                    <a:pt x="323" y="1220"/>
                  </a:lnTo>
                  <a:lnTo>
                    <a:pt x="220" y="1250"/>
                  </a:lnTo>
                  <a:lnTo>
                    <a:pt x="112" y="1269"/>
                  </a:lnTo>
                  <a:lnTo>
                    <a:pt x="0" y="1275"/>
                  </a:lnTo>
                  <a:lnTo>
                    <a:pt x="0" y="1383"/>
                  </a:lnTo>
                  <a:lnTo>
                    <a:pt x="120" y="1377"/>
                  </a:lnTo>
                  <a:lnTo>
                    <a:pt x="236" y="1354"/>
                  </a:lnTo>
                  <a:lnTo>
                    <a:pt x="350" y="1322"/>
                  </a:lnTo>
                  <a:lnTo>
                    <a:pt x="457" y="1275"/>
                  </a:lnTo>
                  <a:lnTo>
                    <a:pt x="561" y="1216"/>
                  </a:lnTo>
                  <a:lnTo>
                    <a:pt x="659" y="1148"/>
                  </a:lnTo>
                  <a:lnTo>
                    <a:pt x="749" y="1067"/>
                  </a:lnTo>
                  <a:lnTo>
                    <a:pt x="832" y="978"/>
                  </a:lnTo>
                  <a:lnTo>
                    <a:pt x="907" y="879"/>
                  </a:lnTo>
                  <a:lnTo>
                    <a:pt x="976" y="773"/>
                  </a:lnTo>
                  <a:lnTo>
                    <a:pt x="1035" y="659"/>
                  </a:lnTo>
                  <a:lnTo>
                    <a:pt x="1084" y="538"/>
                  </a:lnTo>
                  <a:lnTo>
                    <a:pt x="1124" y="411"/>
                  </a:lnTo>
                  <a:lnTo>
                    <a:pt x="1152" y="278"/>
                  </a:lnTo>
                  <a:lnTo>
                    <a:pt x="1171" y="141"/>
                  </a:lnTo>
                  <a:lnTo>
                    <a:pt x="1176" y="0"/>
                  </a:lnTo>
                  <a:lnTo>
                    <a:pt x="1084" y="0"/>
                  </a:lnTo>
                  <a:close/>
                </a:path>
              </a:pathLst>
            </a:custGeom>
            <a:noFill/>
            <a:ln w="0">
              <a:noFill/>
              <a:round/>
              <a:headEnd/>
              <a:tailEnd/>
            </a:ln>
          </p:spPr>
          <p:txBody>
            <a:bodyPr/>
            <a:lstStyle/>
            <a:p>
              <a:pPr>
                <a:defRPr/>
              </a:pPr>
              <a:endParaRPr lang="en-US"/>
            </a:p>
          </p:txBody>
        </p:sp>
        <p:sp>
          <p:nvSpPr>
            <p:cNvPr id="69650" name="Freeform 18"/>
            <p:cNvSpPr>
              <a:spLocks/>
            </p:cNvSpPr>
            <p:nvPr/>
          </p:nvSpPr>
          <p:spPr bwMode="auto">
            <a:xfrm>
              <a:off x="4588" y="3771"/>
              <a:ext cx="505" cy="306"/>
            </a:xfrm>
            <a:custGeom>
              <a:avLst/>
              <a:gdLst/>
              <a:ahLst/>
              <a:cxnLst>
                <a:cxn ang="0">
                  <a:pos x="919" y="0"/>
                </a:cxn>
                <a:cxn ang="0">
                  <a:pos x="914" y="112"/>
                </a:cxn>
                <a:cxn ang="0">
                  <a:pos x="902" y="222"/>
                </a:cxn>
                <a:cxn ang="0">
                  <a:pos x="879" y="326"/>
                </a:cxn>
                <a:cxn ang="0">
                  <a:pos x="847" y="428"/>
                </a:cxn>
                <a:cxn ang="0">
                  <a:pos x="808" y="525"/>
                </a:cxn>
                <a:cxn ang="0">
                  <a:pos x="763" y="619"/>
                </a:cxn>
                <a:cxn ang="0">
                  <a:pos x="710" y="703"/>
                </a:cxn>
                <a:cxn ang="0">
                  <a:pos x="650" y="785"/>
                </a:cxn>
                <a:cxn ang="0">
                  <a:pos x="585" y="857"/>
                </a:cxn>
                <a:cxn ang="0">
                  <a:pos x="514" y="920"/>
                </a:cxn>
                <a:cxn ang="0">
                  <a:pos x="438" y="979"/>
                </a:cxn>
                <a:cxn ang="0">
                  <a:pos x="358" y="1026"/>
                </a:cxn>
                <a:cxn ang="0">
                  <a:pos x="274" y="1063"/>
                </a:cxn>
                <a:cxn ang="0">
                  <a:pos x="185" y="1092"/>
                </a:cxn>
                <a:cxn ang="0">
                  <a:pos x="94" y="1109"/>
                </a:cxn>
                <a:cxn ang="0">
                  <a:pos x="0" y="1115"/>
                </a:cxn>
                <a:cxn ang="0">
                  <a:pos x="0" y="1223"/>
                </a:cxn>
                <a:cxn ang="0">
                  <a:pos x="102" y="1217"/>
                </a:cxn>
                <a:cxn ang="0">
                  <a:pos x="204" y="1198"/>
                </a:cxn>
                <a:cxn ang="0">
                  <a:pos x="301" y="1167"/>
                </a:cxn>
                <a:cxn ang="0">
                  <a:pos x="393" y="1125"/>
                </a:cxn>
                <a:cxn ang="0">
                  <a:pos x="482" y="1072"/>
                </a:cxn>
                <a:cxn ang="0">
                  <a:pos x="566" y="1009"/>
                </a:cxn>
                <a:cxn ang="0">
                  <a:pos x="645" y="939"/>
                </a:cxn>
                <a:cxn ang="0">
                  <a:pos x="716" y="858"/>
                </a:cxn>
                <a:cxn ang="0">
                  <a:pos x="781" y="770"/>
                </a:cxn>
                <a:cxn ang="0">
                  <a:pos x="839" y="675"/>
                </a:cxn>
                <a:cxn ang="0">
                  <a:pos x="889" y="573"/>
                </a:cxn>
                <a:cxn ang="0">
                  <a:pos x="932" y="470"/>
                </a:cxn>
                <a:cxn ang="0">
                  <a:pos x="965" y="358"/>
                </a:cxn>
                <a:cxn ang="0">
                  <a:pos x="991" y="240"/>
                </a:cxn>
                <a:cxn ang="0">
                  <a:pos x="1006" y="121"/>
                </a:cxn>
                <a:cxn ang="0">
                  <a:pos x="1011" y="0"/>
                </a:cxn>
                <a:cxn ang="0">
                  <a:pos x="919" y="0"/>
                </a:cxn>
              </a:cxnLst>
              <a:rect l="0" t="0" r="r" b="b"/>
              <a:pathLst>
                <a:path w="1011" h="1223">
                  <a:moveTo>
                    <a:pt x="919" y="0"/>
                  </a:moveTo>
                  <a:lnTo>
                    <a:pt x="914" y="112"/>
                  </a:lnTo>
                  <a:lnTo>
                    <a:pt x="902" y="222"/>
                  </a:lnTo>
                  <a:lnTo>
                    <a:pt x="879" y="326"/>
                  </a:lnTo>
                  <a:lnTo>
                    <a:pt x="847" y="428"/>
                  </a:lnTo>
                  <a:lnTo>
                    <a:pt x="808" y="525"/>
                  </a:lnTo>
                  <a:lnTo>
                    <a:pt x="763" y="619"/>
                  </a:lnTo>
                  <a:lnTo>
                    <a:pt x="710" y="703"/>
                  </a:lnTo>
                  <a:lnTo>
                    <a:pt x="650" y="785"/>
                  </a:lnTo>
                  <a:lnTo>
                    <a:pt x="585" y="857"/>
                  </a:lnTo>
                  <a:lnTo>
                    <a:pt x="514" y="920"/>
                  </a:lnTo>
                  <a:lnTo>
                    <a:pt x="438" y="979"/>
                  </a:lnTo>
                  <a:lnTo>
                    <a:pt x="358" y="1026"/>
                  </a:lnTo>
                  <a:lnTo>
                    <a:pt x="274" y="1063"/>
                  </a:lnTo>
                  <a:lnTo>
                    <a:pt x="185" y="1092"/>
                  </a:lnTo>
                  <a:lnTo>
                    <a:pt x="94" y="1109"/>
                  </a:lnTo>
                  <a:lnTo>
                    <a:pt x="0" y="1115"/>
                  </a:lnTo>
                  <a:lnTo>
                    <a:pt x="0" y="1223"/>
                  </a:lnTo>
                  <a:lnTo>
                    <a:pt x="102" y="1217"/>
                  </a:lnTo>
                  <a:lnTo>
                    <a:pt x="204" y="1198"/>
                  </a:lnTo>
                  <a:lnTo>
                    <a:pt x="301" y="1167"/>
                  </a:lnTo>
                  <a:lnTo>
                    <a:pt x="393" y="1125"/>
                  </a:lnTo>
                  <a:lnTo>
                    <a:pt x="482" y="1072"/>
                  </a:lnTo>
                  <a:lnTo>
                    <a:pt x="566" y="1009"/>
                  </a:lnTo>
                  <a:lnTo>
                    <a:pt x="645" y="939"/>
                  </a:lnTo>
                  <a:lnTo>
                    <a:pt x="716" y="858"/>
                  </a:lnTo>
                  <a:lnTo>
                    <a:pt x="781" y="770"/>
                  </a:lnTo>
                  <a:lnTo>
                    <a:pt x="839" y="675"/>
                  </a:lnTo>
                  <a:lnTo>
                    <a:pt x="889" y="573"/>
                  </a:lnTo>
                  <a:lnTo>
                    <a:pt x="932" y="470"/>
                  </a:lnTo>
                  <a:lnTo>
                    <a:pt x="965" y="358"/>
                  </a:lnTo>
                  <a:lnTo>
                    <a:pt x="991" y="240"/>
                  </a:lnTo>
                  <a:lnTo>
                    <a:pt x="1006" y="121"/>
                  </a:lnTo>
                  <a:lnTo>
                    <a:pt x="1011" y="0"/>
                  </a:lnTo>
                  <a:lnTo>
                    <a:pt x="919" y="0"/>
                  </a:lnTo>
                  <a:close/>
                </a:path>
              </a:pathLst>
            </a:custGeom>
            <a:noFill/>
            <a:ln w="0">
              <a:noFill/>
              <a:round/>
              <a:headEnd/>
              <a:tailEnd/>
            </a:ln>
          </p:spPr>
          <p:txBody>
            <a:bodyPr/>
            <a:lstStyle/>
            <a:p>
              <a:pPr>
                <a:defRPr/>
              </a:pPr>
              <a:endParaRPr lang="en-US"/>
            </a:p>
          </p:txBody>
        </p:sp>
        <p:grpSp>
          <p:nvGrpSpPr>
            <p:cNvPr id="4141" name="Group 19"/>
            <p:cNvGrpSpPr>
              <a:grpSpLocks/>
            </p:cNvGrpSpPr>
            <p:nvPr/>
          </p:nvGrpSpPr>
          <p:grpSpPr bwMode="auto">
            <a:xfrm>
              <a:off x="4368" y="2880"/>
              <a:ext cx="1200" cy="1264"/>
              <a:chOff x="3120" y="1632"/>
              <a:chExt cx="2640" cy="2704"/>
            </a:xfrm>
          </p:grpSpPr>
          <p:pic>
            <p:nvPicPr>
              <p:cNvPr id="4142" name="Picture 20" descr="POINTSTA"/>
              <p:cNvPicPr preferRelativeResize="0">
                <a:picLocks noChangeAspect="1" noChangeArrowheads="1"/>
              </p:cNvPicPr>
              <p:nvPr/>
            </p:nvPicPr>
            <p:blipFill>
              <a:blip r:embed="rId5"/>
              <a:srcRect/>
              <a:stretch>
                <a:fillRect/>
              </a:stretch>
            </p:blipFill>
            <p:spPr bwMode="auto">
              <a:xfrm>
                <a:off x="4608" y="3296"/>
                <a:ext cx="1152" cy="1024"/>
              </a:xfrm>
              <a:prstGeom prst="rect">
                <a:avLst/>
              </a:prstGeom>
              <a:noFill/>
              <a:ln w="0">
                <a:noFill/>
                <a:miter lim="800000"/>
                <a:headEnd/>
                <a:tailEnd/>
              </a:ln>
            </p:spPr>
          </p:pic>
          <p:pic>
            <p:nvPicPr>
              <p:cNvPr id="4143" name="Picture 21" descr="POINTSTA"/>
              <p:cNvPicPr preferRelativeResize="0">
                <a:picLocks noChangeAspect="1" noChangeArrowheads="1"/>
              </p:cNvPicPr>
              <p:nvPr/>
            </p:nvPicPr>
            <p:blipFill>
              <a:blip r:embed="rId5"/>
              <a:srcRect/>
              <a:stretch>
                <a:fillRect/>
              </a:stretch>
            </p:blipFill>
            <p:spPr bwMode="auto">
              <a:xfrm>
                <a:off x="5040" y="2352"/>
                <a:ext cx="576" cy="513"/>
              </a:xfrm>
              <a:prstGeom prst="rect">
                <a:avLst/>
              </a:prstGeom>
              <a:noFill/>
              <a:ln w="0">
                <a:noFill/>
                <a:miter lim="800000"/>
                <a:headEnd/>
                <a:tailEnd/>
              </a:ln>
            </p:spPr>
          </p:pic>
          <p:pic>
            <p:nvPicPr>
              <p:cNvPr id="4144" name="Picture 22" descr="POINTSTA"/>
              <p:cNvPicPr preferRelativeResize="0">
                <a:picLocks noChangeAspect="1" noChangeArrowheads="1"/>
              </p:cNvPicPr>
              <p:nvPr/>
            </p:nvPicPr>
            <p:blipFill>
              <a:blip r:embed="rId5"/>
              <a:srcRect/>
              <a:stretch>
                <a:fillRect/>
              </a:stretch>
            </p:blipFill>
            <p:spPr bwMode="auto">
              <a:xfrm>
                <a:off x="4080" y="3696"/>
                <a:ext cx="720" cy="640"/>
              </a:xfrm>
              <a:prstGeom prst="rect">
                <a:avLst/>
              </a:prstGeom>
              <a:noFill/>
              <a:ln w="0">
                <a:noFill/>
                <a:miter lim="800000"/>
                <a:headEnd/>
                <a:tailEnd/>
              </a:ln>
            </p:spPr>
          </p:pic>
          <p:pic>
            <p:nvPicPr>
              <p:cNvPr id="4145" name="Picture 23" descr="POINTSTA"/>
              <p:cNvPicPr preferRelativeResize="0">
                <a:picLocks noChangeAspect="1" noChangeArrowheads="1"/>
              </p:cNvPicPr>
              <p:nvPr/>
            </p:nvPicPr>
            <p:blipFill>
              <a:blip r:embed="rId5"/>
              <a:srcRect/>
              <a:stretch>
                <a:fillRect/>
              </a:stretch>
            </p:blipFill>
            <p:spPr bwMode="auto">
              <a:xfrm>
                <a:off x="4944" y="2784"/>
                <a:ext cx="768" cy="683"/>
              </a:xfrm>
              <a:prstGeom prst="rect">
                <a:avLst/>
              </a:prstGeom>
              <a:noFill/>
              <a:ln w="0">
                <a:noFill/>
                <a:miter lim="800000"/>
                <a:headEnd/>
                <a:tailEnd/>
              </a:ln>
            </p:spPr>
          </p:pic>
          <p:pic>
            <p:nvPicPr>
              <p:cNvPr id="4146" name="Picture 24" descr="POINTSTA"/>
              <p:cNvPicPr preferRelativeResize="0">
                <a:picLocks noChangeAspect="1" noChangeArrowheads="1"/>
              </p:cNvPicPr>
              <p:nvPr/>
            </p:nvPicPr>
            <p:blipFill>
              <a:blip r:embed="rId5"/>
              <a:srcRect/>
              <a:stretch>
                <a:fillRect/>
              </a:stretch>
            </p:blipFill>
            <p:spPr bwMode="auto">
              <a:xfrm>
                <a:off x="3552" y="3808"/>
                <a:ext cx="576" cy="512"/>
              </a:xfrm>
              <a:prstGeom prst="rect">
                <a:avLst/>
              </a:prstGeom>
              <a:noFill/>
              <a:ln w="0">
                <a:noFill/>
                <a:miter lim="800000"/>
                <a:headEnd/>
                <a:tailEnd/>
              </a:ln>
            </p:spPr>
          </p:pic>
          <p:pic>
            <p:nvPicPr>
              <p:cNvPr id="4147" name="Picture 25" descr="POINTSTA"/>
              <p:cNvPicPr preferRelativeResize="0">
                <a:picLocks noChangeAspect="1" noChangeArrowheads="1"/>
              </p:cNvPicPr>
              <p:nvPr/>
            </p:nvPicPr>
            <p:blipFill>
              <a:blip r:embed="rId5"/>
              <a:srcRect/>
              <a:stretch>
                <a:fillRect/>
              </a:stretch>
            </p:blipFill>
            <p:spPr bwMode="auto">
              <a:xfrm>
                <a:off x="3120" y="3888"/>
                <a:ext cx="432" cy="384"/>
              </a:xfrm>
              <a:prstGeom prst="rect">
                <a:avLst/>
              </a:prstGeom>
              <a:noFill/>
              <a:ln w="0">
                <a:noFill/>
                <a:miter lim="800000"/>
                <a:headEnd/>
                <a:tailEnd/>
              </a:ln>
            </p:spPr>
          </p:pic>
          <p:pic>
            <p:nvPicPr>
              <p:cNvPr id="4148" name="Picture 26" descr="POINTSTA"/>
              <p:cNvPicPr preferRelativeResize="0">
                <a:picLocks noChangeAspect="1" noChangeArrowheads="1"/>
              </p:cNvPicPr>
              <p:nvPr/>
            </p:nvPicPr>
            <p:blipFill>
              <a:blip r:embed="rId5"/>
              <a:srcRect/>
              <a:stretch>
                <a:fillRect/>
              </a:stretch>
            </p:blipFill>
            <p:spPr bwMode="auto">
              <a:xfrm>
                <a:off x="5206" y="1979"/>
                <a:ext cx="432" cy="384"/>
              </a:xfrm>
              <a:prstGeom prst="rect">
                <a:avLst/>
              </a:prstGeom>
              <a:noFill/>
              <a:ln w="0">
                <a:noFill/>
                <a:miter lim="800000"/>
                <a:headEnd/>
                <a:tailEnd/>
              </a:ln>
            </p:spPr>
          </p:pic>
          <p:pic>
            <p:nvPicPr>
              <p:cNvPr id="4149" name="Picture 27" descr="POINTSTA"/>
              <p:cNvPicPr preferRelativeResize="0">
                <a:picLocks noChangeAspect="1" noChangeArrowheads="1"/>
              </p:cNvPicPr>
              <p:nvPr/>
            </p:nvPicPr>
            <p:blipFill>
              <a:blip r:embed="rId5"/>
              <a:srcRect/>
              <a:stretch>
                <a:fillRect/>
              </a:stretch>
            </p:blipFill>
            <p:spPr bwMode="auto">
              <a:xfrm>
                <a:off x="5232" y="1632"/>
                <a:ext cx="336" cy="299"/>
              </a:xfrm>
              <a:prstGeom prst="rect">
                <a:avLst/>
              </a:prstGeom>
              <a:noFill/>
              <a:ln w="0">
                <a:noFill/>
                <a:miter lim="800000"/>
                <a:headEnd/>
                <a:tailEnd/>
              </a:ln>
            </p:spPr>
          </p:pic>
          <p:pic>
            <p:nvPicPr>
              <p:cNvPr id="4150" name="Picture 28" descr="POINTSTA"/>
              <p:cNvPicPr preferRelativeResize="0">
                <a:picLocks noChangeAspect="1" noChangeArrowheads="1"/>
              </p:cNvPicPr>
              <p:nvPr/>
            </p:nvPicPr>
            <p:blipFill>
              <a:blip r:embed="rId5"/>
              <a:srcRect/>
              <a:stretch>
                <a:fillRect/>
              </a:stretch>
            </p:blipFill>
            <p:spPr bwMode="auto">
              <a:xfrm>
                <a:off x="4368" y="3141"/>
                <a:ext cx="912" cy="811"/>
              </a:xfrm>
              <a:prstGeom prst="rect">
                <a:avLst/>
              </a:prstGeom>
              <a:noFill/>
              <a:ln w="0">
                <a:noFill/>
                <a:miter lim="800000"/>
                <a:headEnd/>
                <a:tailEnd/>
              </a:ln>
            </p:spPr>
          </p:pic>
        </p:grpSp>
      </p:grpSp>
      <p:grpSp>
        <p:nvGrpSpPr>
          <p:cNvPr id="4106" name="Group 29"/>
          <p:cNvGrpSpPr>
            <a:grpSpLocks/>
          </p:cNvGrpSpPr>
          <p:nvPr/>
        </p:nvGrpSpPr>
        <p:grpSpPr bwMode="auto">
          <a:xfrm flipH="1" flipV="1">
            <a:off x="8077200" y="-152400"/>
            <a:ext cx="1295400" cy="2057400"/>
            <a:chOff x="17" y="2256"/>
            <a:chExt cx="1829" cy="2064"/>
          </a:xfrm>
        </p:grpSpPr>
        <p:grpSp>
          <p:nvGrpSpPr>
            <p:cNvPr id="4108" name="Group 30"/>
            <p:cNvGrpSpPr>
              <a:grpSpLocks/>
            </p:cNvGrpSpPr>
            <p:nvPr/>
          </p:nvGrpSpPr>
          <p:grpSpPr bwMode="auto">
            <a:xfrm>
              <a:off x="17" y="3416"/>
              <a:ext cx="1829" cy="904"/>
              <a:chOff x="17" y="3416"/>
              <a:chExt cx="1829" cy="904"/>
            </a:xfrm>
          </p:grpSpPr>
          <p:sp>
            <p:nvSpPr>
              <p:cNvPr id="69663" name="Freeform 31"/>
              <p:cNvSpPr>
                <a:spLocks/>
              </p:cNvSpPr>
              <p:nvPr/>
            </p:nvSpPr>
            <p:spPr bwMode="auto">
              <a:xfrm>
                <a:off x="602" y="3775"/>
                <a:ext cx="668" cy="392"/>
              </a:xfrm>
              <a:custGeom>
                <a:avLst/>
                <a:gdLst/>
                <a:ahLst/>
                <a:cxnLst>
                  <a:cxn ang="0">
                    <a:pos x="0" y="0"/>
                  </a:cxn>
                  <a:cxn ang="0">
                    <a:pos x="6" y="160"/>
                  </a:cxn>
                  <a:cxn ang="0">
                    <a:pos x="27" y="316"/>
                  </a:cxn>
                  <a:cxn ang="0">
                    <a:pos x="61" y="468"/>
                  </a:cxn>
                  <a:cxn ang="0">
                    <a:pos x="106" y="612"/>
                  </a:cxn>
                  <a:cxn ang="0">
                    <a:pos x="162" y="749"/>
                  </a:cxn>
                  <a:cxn ang="0">
                    <a:pos x="228" y="879"/>
                  </a:cxn>
                  <a:cxn ang="0">
                    <a:pos x="305" y="999"/>
                  </a:cxn>
                  <a:cxn ang="0">
                    <a:pos x="391" y="1112"/>
                  </a:cxn>
                  <a:cxn ang="0">
                    <a:pos x="488" y="1213"/>
                  </a:cxn>
                  <a:cxn ang="0">
                    <a:pos x="589" y="1304"/>
                  </a:cxn>
                  <a:cxn ang="0">
                    <a:pos x="700" y="1382"/>
                  </a:cxn>
                  <a:cxn ang="0">
                    <a:pos x="817" y="1448"/>
                  </a:cxn>
                  <a:cxn ang="0">
                    <a:pos x="939" y="1501"/>
                  </a:cxn>
                  <a:cxn ang="0">
                    <a:pos x="1067" y="1540"/>
                  </a:cxn>
                  <a:cxn ang="0">
                    <a:pos x="1201" y="1564"/>
                  </a:cxn>
                  <a:cxn ang="0">
                    <a:pos x="1336" y="1572"/>
                  </a:cxn>
                  <a:cxn ang="0">
                    <a:pos x="1336" y="1464"/>
                  </a:cxn>
                  <a:cxn ang="0">
                    <a:pos x="1209" y="1455"/>
                  </a:cxn>
                  <a:cxn ang="0">
                    <a:pos x="1085" y="1435"/>
                  </a:cxn>
                  <a:cxn ang="0">
                    <a:pos x="966" y="1398"/>
                  </a:cxn>
                  <a:cxn ang="0">
                    <a:pos x="852" y="1348"/>
                  </a:cxn>
                  <a:cxn ang="0">
                    <a:pos x="743" y="1286"/>
                  </a:cxn>
                  <a:cxn ang="0">
                    <a:pos x="641" y="1215"/>
                  </a:cxn>
                  <a:cxn ang="0">
                    <a:pos x="544" y="1130"/>
                  </a:cxn>
                  <a:cxn ang="0">
                    <a:pos x="456" y="1036"/>
                  </a:cxn>
                  <a:cxn ang="0">
                    <a:pos x="376" y="931"/>
                  </a:cxn>
                  <a:cxn ang="0">
                    <a:pos x="304" y="818"/>
                  </a:cxn>
                  <a:cxn ang="0">
                    <a:pos x="243" y="698"/>
                  </a:cxn>
                  <a:cxn ang="0">
                    <a:pos x="190" y="571"/>
                  </a:cxn>
                  <a:cxn ang="0">
                    <a:pos x="148" y="436"/>
                  </a:cxn>
                  <a:cxn ang="0">
                    <a:pos x="117" y="297"/>
                  </a:cxn>
                  <a:cxn ang="0">
                    <a:pos x="98" y="150"/>
                  </a:cxn>
                  <a:cxn ang="0">
                    <a:pos x="92" y="0"/>
                  </a:cxn>
                  <a:cxn ang="0">
                    <a:pos x="0" y="0"/>
                  </a:cxn>
                </a:cxnLst>
                <a:rect l="0" t="0" r="r" b="b"/>
                <a:pathLst>
                  <a:path w="1336" h="1572">
                    <a:moveTo>
                      <a:pt x="0" y="0"/>
                    </a:moveTo>
                    <a:lnTo>
                      <a:pt x="6" y="160"/>
                    </a:lnTo>
                    <a:lnTo>
                      <a:pt x="27" y="316"/>
                    </a:lnTo>
                    <a:lnTo>
                      <a:pt x="61" y="468"/>
                    </a:lnTo>
                    <a:lnTo>
                      <a:pt x="106" y="612"/>
                    </a:lnTo>
                    <a:lnTo>
                      <a:pt x="162" y="749"/>
                    </a:lnTo>
                    <a:lnTo>
                      <a:pt x="228" y="879"/>
                    </a:lnTo>
                    <a:lnTo>
                      <a:pt x="305" y="999"/>
                    </a:lnTo>
                    <a:lnTo>
                      <a:pt x="391" y="1112"/>
                    </a:lnTo>
                    <a:lnTo>
                      <a:pt x="488" y="1213"/>
                    </a:lnTo>
                    <a:lnTo>
                      <a:pt x="589" y="1304"/>
                    </a:lnTo>
                    <a:lnTo>
                      <a:pt x="700" y="1382"/>
                    </a:lnTo>
                    <a:lnTo>
                      <a:pt x="817" y="1448"/>
                    </a:lnTo>
                    <a:lnTo>
                      <a:pt x="939" y="1501"/>
                    </a:lnTo>
                    <a:lnTo>
                      <a:pt x="1067" y="1540"/>
                    </a:lnTo>
                    <a:lnTo>
                      <a:pt x="1201" y="1564"/>
                    </a:lnTo>
                    <a:lnTo>
                      <a:pt x="1336" y="1572"/>
                    </a:lnTo>
                    <a:lnTo>
                      <a:pt x="1336" y="1464"/>
                    </a:lnTo>
                    <a:lnTo>
                      <a:pt x="1209" y="1455"/>
                    </a:lnTo>
                    <a:lnTo>
                      <a:pt x="1085" y="1435"/>
                    </a:lnTo>
                    <a:lnTo>
                      <a:pt x="966" y="1398"/>
                    </a:lnTo>
                    <a:lnTo>
                      <a:pt x="852" y="1348"/>
                    </a:lnTo>
                    <a:lnTo>
                      <a:pt x="743" y="1286"/>
                    </a:lnTo>
                    <a:lnTo>
                      <a:pt x="641" y="1215"/>
                    </a:lnTo>
                    <a:lnTo>
                      <a:pt x="544" y="1130"/>
                    </a:lnTo>
                    <a:lnTo>
                      <a:pt x="456" y="1036"/>
                    </a:lnTo>
                    <a:lnTo>
                      <a:pt x="376" y="931"/>
                    </a:lnTo>
                    <a:lnTo>
                      <a:pt x="304" y="818"/>
                    </a:lnTo>
                    <a:lnTo>
                      <a:pt x="243" y="698"/>
                    </a:lnTo>
                    <a:lnTo>
                      <a:pt x="190" y="571"/>
                    </a:lnTo>
                    <a:lnTo>
                      <a:pt x="148" y="436"/>
                    </a:lnTo>
                    <a:lnTo>
                      <a:pt x="117" y="297"/>
                    </a:lnTo>
                    <a:lnTo>
                      <a:pt x="98" y="150"/>
                    </a:lnTo>
                    <a:lnTo>
                      <a:pt x="92" y="0"/>
                    </a:lnTo>
                    <a:lnTo>
                      <a:pt x="0" y="0"/>
                    </a:lnTo>
                    <a:close/>
                  </a:path>
                </a:pathLst>
              </a:custGeom>
              <a:solidFill>
                <a:srgbClr val="33CC33"/>
              </a:solidFill>
              <a:ln w="0">
                <a:noFill/>
                <a:round/>
                <a:headEnd/>
                <a:tailEnd/>
              </a:ln>
            </p:spPr>
            <p:txBody>
              <a:bodyPr/>
              <a:lstStyle/>
              <a:p>
                <a:pPr>
                  <a:defRPr/>
                </a:pPr>
                <a:endParaRPr lang="en-US"/>
              </a:p>
            </p:txBody>
          </p:sp>
          <p:sp>
            <p:nvSpPr>
              <p:cNvPr id="69664" name="Freeform 32"/>
              <p:cNvSpPr>
                <a:spLocks/>
              </p:cNvSpPr>
              <p:nvPr/>
            </p:nvSpPr>
            <p:spPr bwMode="auto">
              <a:xfrm>
                <a:off x="683" y="3775"/>
                <a:ext cx="587" cy="347"/>
              </a:xfrm>
              <a:custGeom>
                <a:avLst/>
                <a:gdLst/>
                <a:ahLst/>
                <a:cxnLst>
                  <a:cxn ang="0">
                    <a:pos x="1174" y="1275"/>
                  </a:cxn>
                  <a:cxn ang="0">
                    <a:pos x="1064" y="1269"/>
                  </a:cxn>
                  <a:cxn ang="0">
                    <a:pos x="956" y="1250"/>
                  </a:cxn>
                  <a:cxn ang="0">
                    <a:pos x="853" y="1220"/>
                  </a:cxn>
                  <a:cxn ang="0">
                    <a:pos x="753" y="1175"/>
                  </a:cxn>
                  <a:cxn ang="0">
                    <a:pos x="659" y="1121"/>
                  </a:cxn>
                  <a:cxn ang="0">
                    <a:pos x="569" y="1060"/>
                  </a:cxn>
                  <a:cxn ang="0">
                    <a:pos x="484" y="985"/>
                  </a:cxn>
                  <a:cxn ang="0">
                    <a:pos x="408" y="903"/>
                  </a:cxn>
                  <a:cxn ang="0">
                    <a:pos x="339" y="814"/>
                  </a:cxn>
                  <a:cxn ang="0">
                    <a:pos x="276" y="714"/>
                  </a:cxn>
                  <a:cxn ang="0">
                    <a:pos x="223" y="611"/>
                  </a:cxn>
                  <a:cxn ang="0">
                    <a:pos x="177" y="499"/>
                  </a:cxn>
                  <a:cxn ang="0">
                    <a:pos x="139" y="382"/>
                  </a:cxn>
                  <a:cxn ang="0">
                    <a:pos x="113" y="259"/>
                  </a:cxn>
                  <a:cxn ang="0">
                    <a:pos x="97" y="131"/>
                  </a:cxn>
                  <a:cxn ang="0">
                    <a:pos x="92" y="0"/>
                  </a:cxn>
                  <a:cxn ang="0">
                    <a:pos x="0" y="0"/>
                  </a:cxn>
                  <a:cxn ang="0">
                    <a:pos x="5" y="141"/>
                  </a:cxn>
                  <a:cxn ang="0">
                    <a:pos x="24" y="278"/>
                  </a:cxn>
                  <a:cxn ang="0">
                    <a:pos x="52" y="411"/>
                  </a:cxn>
                  <a:cxn ang="0">
                    <a:pos x="92" y="540"/>
                  </a:cxn>
                  <a:cxn ang="0">
                    <a:pos x="141" y="661"/>
                  </a:cxn>
                  <a:cxn ang="0">
                    <a:pos x="200" y="775"/>
                  </a:cxn>
                  <a:cxn ang="0">
                    <a:pos x="269" y="881"/>
                  </a:cxn>
                  <a:cxn ang="0">
                    <a:pos x="344" y="979"/>
                  </a:cxn>
                  <a:cxn ang="0">
                    <a:pos x="427" y="1068"/>
                  </a:cxn>
                  <a:cxn ang="0">
                    <a:pos x="517" y="1149"/>
                  </a:cxn>
                  <a:cxn ang="0">
                    <a:pos x="615" y="1217"/>
                  </a:cxn>
                  <a:cxn ang="0">
                    <a:pos x="718" y="1275"/>
                  </a:cxn>
                  <a:cxn ang="0">
                    <a:pos x="826" y="1322"/>
                  </a:cxn>
                  <a:cxn ang="0">
                    <a:pos x="940" y="1354"/>
                  </a:cxn>
                  <a:cxn ang="0">
                    <a:pos x="1056" y="1377"/>
                  </a:cxn>
                  <a:cxn ang="0">
                    <a:pos x="1174" y="1383"/>
                  </a:cxn>
                  <a:cxn ang="0">
                    <a:pos x="1174" y="1275"/>
                  </a:cxn>
                </a:cxnLst>
                <a:rect l="0" t="0" r="r" b="b"/>
                <a:pathLst>
                  <a:path w="1174" h="1383">
                    <a:moveTo>
                      <a:pt x="1174" y="1275"/>
                    </a:moveTo>
                    <a:lnTo>
                      <a:pt x="1064" y="1269"/>
                    </a:lnTo>
                    <a:lnTo>
                      <a:pt x="956" y="1250"/>
                    </a:lnTo>
                    <a:lnTo>
                      <a:pt x="853" y="1220"/>
                    </a:lnTo>
                    <a:lnTo>
                      <a:pt x="753" y="1175"/>
                    </a:lnTo>
                    <a:lnTo>
                      <a:pt x="659" y="1121"/>
                    </a:lnTo>
                    <a:lnTo>
                      <a:pt x="569" y="1060"/>
                    </a:lnTo>
                    <a:lnTo>
                      <a:pt x="484" y="985"/>
                    </a:lnTo>
                    <a:lnTo>
                      <a:pt x="408" y="903"/>
                    </a:lnTo>
                    <a:lnTo>
                      <a:pt x="339" y="814"/>
                    </a:lnTo>
                    <a:lnTo>
                      <a:pt x="276" y="714"/>
                    </a:lnTo>
                    <a:lnTo>
                      <a:pt x="223" y="611"/>
                    </a:lnTo>
                    <a:lnTo>
                      <a:pt x="177" y="499"/>
                    </a:lnTo>
                    <a:lnTo>
                      <a:pt x="139" y="382"/>
                    </a:lnTo>
                    <a:lnTo>
                      <a:pt x="113" y="259"/>
                    </a:lnTo>
                    <a:lnTo>
                      <a:pt x="97" y="131"/>
                    </a:lnTo>
                    <a:lnTo>
                      <a:pt x="92" y="0"/>
                    </a:lnTo>
                    <a:lnTo>
                      <a:pt x="0" y="0"/>
                    </a:lnTo>
                    <a:lnTo>
                      <a:pt x="5" y="141"/>
                    </a:lnTo>
                    <a:lnTo>
                      <a:pt x="24" y="278"/>
                    </a:lnTo>
                    <a:lnTo>
                      <a:pt x="52" y="411"/>
                    </a:lnTo>
                    <a:lnTo>
                      <a:pt x="92" y="540"/>
                    </a:lnTo>
                    <a:lnTo>
                      <a:pt x="141" y="661"/>
                    </a:lnTo>
                    <a:lnTo>
                      <a:pt x="200" y="775"/>
                    </a:lnTo>
                    <a:lnTo>
                      <a:pt x="269" y="881"/>
                    </a:lnTo>
                    <a:lnTo>
                      <a:pt x="344" y="979"/>
                    </a:lnTo>
                    <a:lnTo>
                      <a:pt x="427" y="1068"/>
                    </a:lnTo>
                    <a:lnTo>
                      <a:pt x="517" y="1149"/>
                    </a:lnTo>
                    <a:lnTo>
                      <a:pt x="615" y="1217"/>
                    </a:lnTo>
                    <a:lnTo>
                      <a:pt x="718" y="1275"/>
                    </a:lnTo>
                    <a:lnTo>
                      <a:pt x="826" y="1322"/>
                    </a:lnTo>
                    <a:lnTo>
                      <a:pt x="940" y="1354"/>
                    </a:lnTo>
                    <a:lnTo>
                      <a:pt x="1056" y="1377"/>
                    </a:lnTo>
                    <a:lnTo>
                      <a:pt x="1174" y="1383"/>
                    </a:lnTo>
                    <a:lnTo>
                      <a:pt x="1174" y="1275"/>
                    </a:lnTo>
                    <a:close/>
                  </a:path>
                </a:pathLst>
              </a:custGeom>
              <a:solidFill>
                <a:srgbClr val="33CC33"/>
              </a:solidFill>
              <a:ln w="0">
                <a:noFill/>
                <a:round/>
                <a:headEnd/>
                <a:tailEnd/>
              </a:ln>
            </p:spPr>
            <p:txBody>
              <a:bodyPr/>
              <a:lstStyle/>
              <a:p>
                <a:pPr>
                  <a:defRPr/>
                </a:pPr>
                <a:endParaRPr lang="en-US"/>
              </a:p>
            </p:txBody>
          </p:sp>
          <p:sp>
            <p:nvSpPr>
              <p:cNvPr id="69665" name="Freeform 33"/>
              <p:cNvSpPr>
                <a:spLocks/>
              </p:cNvSpPr>
              <p:nvPr/>
            </p:nvSpPr>
            <p:spPr bwMode="auto">
              <a:xfrm>
                <a:off x="763" y="3775"/>
                <a:ext cx="507" cy="298"/>
              </a:xfrm>
              <a:custGeom>
                <a:avLst/>
                <a:gdLst/>
                <a:ahLst/>
                <a:cxnLst>
                  <a:cxn ang="0">
                    <a:pos x="1012" y="1085"/>
                  </a:cxn>
                  <a:cxn ang="0">
                    <a:pos x="918" y="1078"/>
                  </a:cxn>
                  <a:cxn ang="0">
                    <a:pos x="827" y="1065"/>
                  </a:cxn>
                  <a:cxn ang="0">
                    <a:pos x="738" y="1037"/>
                  </a:cxn>
                  <a:cxn ang="0">
                    <a:pos x="654" y="1000"/>
                  </a:cxn>
                  <a:cxn ang="0">
                    <a:pos x="574" y="954"/>
                  </a:cxn>
                  <a:cxn ang="0">
                    <a:pos x="498" y="899"/>
                  </a:cxn>
                  <a:cxn ang="0">
                    <a:pos x="426" y="838"/>
                  </a:cxn>
                  <a:cxn ang="0">
                    <a:pos x="362" y="767"/>
                  </a:cxn>
                  <a:cxn ang="0">
                    <a:pos x="302" y="692"/>
                  </a:cxn>
                  <a:cxn ang="0">
                    <a:pos x="249" y="607"/>
                  </a:cxn>
                  <a:cxn ang="0">
                    <a:pos x="203" y="518"/>
                  </a:cxn>
                  <a:cxn ang="0">
                    <a:pos x="164" y="423"/>
                  </a:cxn>
                  <a:cxn ang="0">
                    <a:pos x="132" y="322"/>
                  </a:cxn>
                  <a:cxn ang="0">
                    <a:pos x="109" y="220"/>
                  </a:cxn>
                  <a:cxn ang="0">
                    <a:pos x="97" y="112"/>
                  </a:cxn>
                  <a:cxn ang="0">
                    <a:pos x="92" y="0"/>
                  </a:cxn>
                  <a:cxn ang="0">
                    <a:pos x="0" y="0"/>
                  </a:cxn>
                  <a:cxn ang="0">
                    <a:pos x="5" y="122"/>
                  </a:cxn>
                  <a:cxn ang="0">
                    <a:pos x="20" y="239"/>
                  </a:cxn>
                  <a:cxn ang="0">
                    <a:pos x="46" y="355"/>
                  </a:cxn>
                  <a:cxn ang="0">
                    <a:pos x="79" y="465"/>
                  </a:cxn>
                  <a:cxn ang="0">
                    <a:pos x="122" y="569"/>
                  </a:cxn>
                  <a:cxn ang="0">
                    <a:pos x="173" y="668"/>
                  </a:cxn>
                  <a:cxn ang="0">
                    <a:pos x="231" y="758"/>
                  </a:cxn>
                  <a:cxn ang="0">
                    <a:pos x="296" y="844"/>
                  </a:cxn>
                  <a:cxn ang="0">
                    <a:pos x="368" y="920"/>
                  </a:cxn>
                  <a:cxn ang="0">
                    <a:pos x="447" y="989"/>
                  </a:cxn>
                  <a:cxn ang="0">
                    <a:pos x="530" y="1049"/>
                  </a:cxn>
                  <a:cxn ang="0">
                    <a:pos x="619" y="1100"/>
                  </a:cxn>
                  <a:cxn ang="0">
                    <a:pos x="711" y="1139"/>
                  </a:cxn>
                  <a:cxn ang="0">
                    <a:pos x="811" y="1169"/>
                  </a:cxn>
                  <a:cxn ang="0">
                    <a:pos x="910" y="1187"/>
                  </a:cxn>
                  <a:cxn ang="0">
                    <a:pos x="1012" y="1193"/>
                  </a:cxn>
                  <a:cxn ang="0">
                    <a:pos x="1012" y="1085"/>
                  </a:cxn>
                </a:cxnLst>
                <a:rect l="0" t="0" r="r" b="b"/>
                <a:pathLst>
                  <a:path w="1012" h="1193">
                    <a:moveTo>
                      <a:pt x="1012" y="1085"/>
                    </a:moveTo>
                    <a:lnTo>
                      <a:pt x="918" y="1078"/>
                    </a:lnTo>
                    <a:lnTo>
                      <a:pt x="827" y="1065"/>
                    </a:lnTo>
                    <a:lnTo>
                      <a:pt x="738" y="1037"/>
                    </a:lnTo>
                    <a:lnTo>
                      <a:pt x="654" y="1000"/>
                    </a:lnTo>
                    <a:lnTo>
                      <a:pt x="574" y="954"/>
                    </a:lnTo>
                    <a:lnTo>
                      <a:pt x="498" y="899"/>
                    </a:lnTo>
                    <a:lnTo>
                      <a:pt x="426" y="838"/>
                    </a:lnTo>
                    <a:lnTo>
                      <a:pt x="362" y="767"/>
                    </a:lnTo>
                    <a:lnTo>
                      <a:pt x="302" y="692"/>
                    </a:lnTo>
                    <a:lnTo>
                      <a:pt x="249" y="607"/>
                    </a:lnTo>
                    <a:lnTo>
                      <a:pt x="203" y="518"/>
                    </a:lnTo>
                    <a:lnTo>
                      <a:pt x="164" y="423"/>
                    </a:lnTo>
                    <a:lnTo>
                      <a:pt x="132" y="322"/>
                    </a:lnTo>
                    <a:lnTo>
                      <a:pt x="109" y="220"/>
                    </a:lnTo>
                    <a:lnTo>
                      <a:pt x="97" y="112"/>
                    </a:lnTo>
                    <a:lnTo>
                      <a:pt x="92" y="0"/>
                    </a:lnTo>
                    <a:lnTo>
                      <a:pt x="0" y="0"/>
                    </a:lnTo>
                    <a:lnTo>
                      <a:pt x="5" y="122"/>
                    </a:lnTo>
                    <a:lnTo>
                      <a:pt x="20" y="239"/>
                    </a:lnTo>
                    <a:lnTo>
                      <a:pt x="46" y="355"/>
                    </a:lnTo>
                    <a:lnTo>
                      <a:pt x="79" y="465"/>
                    </a:lnTo>
                    <a:lnTo>
                      <a:pt x="122" y="569"/>
                    </a:lnTo>
                    <a:lnTo>
                      <a:pt x="173" y="668"/>
                    </a:lnTo>
                    <a:lnTo>
                      <a:pt x="231" y="758"/>
                    </a:lnTo>
                    <a:lnTo>
                      <a:pt x="296" y="844"/>
                    </a:lnTo>
                    <a:lnTo>
                      <a:pt x="368" y="920"/>
                    </a:lnTo>
                    <a:lnTo>
                      <a:pt x="447" y="989"/>
                    </a:lnTo>
                    <a:lnTo>
                      <a:pt x="530" y="1049"/>
                    </a:lnTo>
                    <a:lnTo>
                      <a:pt x="619" y="1100"/>
                    </a:lnTo>
                    <a:lnTo>
                      <a:pt x="711" y="1139"/>
                    </a:lnTo>
                    <a:lnTo>
                      <a:pt x="811" y="1169"/>
                    </a:lnTo>
                    <a:lnTo>
                      <a:pt x="910" y="1187"/>
                    </a:lnTo>
                    <a:lnTo>
                      <a:pt x="1012" y="1193"/>
                    </a:lnTo>
                    <a:lnTo>
                      <a:pt x="1012" y="1085"/>
                    </a:lnTo>
                    <a:close/>
                  </a:path>
                </a:pathLst>
              </a:custGeom>
              <a:solidFill>
                <a:srgbClr val="33CC33"/>
              </a:solidFill>
              <a:ln w="0">
                <a:noFill/>
                <a:round/>
                <a:headEnd/>
                <a:tailEnd/>
              </a:ln>
            </p:spPr>
            <p:txBody>
              <a:bodyPr/>
              <a:lstStyle/>
              <a:p>
                <a:pPr>
                  <a:defRPr/>
                </a:pPr>
                <a:endParaRPr lang="en-US"/>
              </a:p>
            </p:txBody>
          </p:sp>
          <p:sp>
            <p:nvSpPr>
              <p:cNvPr id="69666" name="Freeform 34"/>
              <p:cNvSpPr>
                <a:spLocks/>
              </p:cNvSpPr>
              <p:nvPr/>
            </p:nvSpPr>
            <p:spPr bwMode="auto">
              <a:xfrm>
                <a:off x="400" y="3637"/>
                <a:ext cx="637" cy="374"/>
              </a:xfrm>
              <a:custGeom>
                <a:avLst/>
                <a:gdLst/>
                <a:ahLst/>
                <a:cxnLst>
                  <a:cxn ang="0">
                    <a:pos x="1271" y="1163"/>
                  </a:cxn>
                  <a:cxn ang="0">
                    <a:pos x="1168" y="1159"/>
                  </a:cxn>
                  <a:cxn ang="0">
                    <a:pos x="1071" y="1141"/>
                  </a:cxn>
                  <a:cxn ang="0">
                    <a:pos x="975" y="1112"/>
                  </a:cxn>
                  <a:cxn ang="0">
                    <a:pos x="888" y="1073"/>
                  </a:cxn>
                  <a:cxn ang="0">
                    <a:pos x="800" y="1023"/>
                  </a:cxn>
                  <a:cxn ang="0">
                    <a:pos x="716" y="965"/>
                  </a:cxn>
                  <a:cxn ang="0">
                    <a:pos x="642" y="898"/>
                  </a:cxn>
                  <a:cxn ang="0">
                    <a:pos x="571" y="822"/>
                  </a:cxn>
                  <a:cxn ang="0">
                    <a:pos x="508" y="742"/>
                  </a:cxn>
                  <a:cxn ang="0">
                    <a:pos x="451" y="650"/>
                  </a:cxn>
                  <a:cxn ang="0">
                    <a:pos x="401" y="554"/>
                  </a:cxn>
                  <a:cxn ang="0">
                    <a:pos x="359" y="453"/>
                  </a:cxn>
                  <a:cxn ang="0">
                    <a:pos x="326" y="346"/>
                  </a:cxn>
                  <a:cxn ang="0">
                    <a:pos x="302" y="236"/>
                  </a:cxn>
                  <a:cxn ang="0">
                    <a:pos x="287" y="119"/>
                  </a:cxn>
                  <a:cxn ang="0">
                    <a:pos x="283" y="0"/>
                  </a:cxn>
                  <a:cxn ang="0">
                    <a:pos x="0" y="0"/>
                  </a:cxn>
                  <a:cxn ang="0">
                    <a:pos x="6" y="152"/>
                  </a:cxn>
                  <a:cxn ang="0">
                    <a:pos x="27" y="301"/>
                  </a:cxn>
                  <a:cxn ang="0">
                    <a:pos x="57" y="442"/>
                  </a:cxn>
                  <a:cxn ang="0">
                    <a:pos x="101" y="582"/>
                  </a:cxn>
                  <a:cxn ang="0">
                    <a:pos x="153" y="710"/>
                  </a:cxn>
                  <a:cxn ang="0">
                    <a:pos x="218" y="835"/>
                  </a:cxn>
                  <a:cxn ang="0">
                    <a:pos x="291" y="948"/>
                  </a:cxn>
                  <a:cxn ang="0">
                    <a:pos x="372" y="1056"/>
                  </a:cxn>
                  <a:cxn ang="0">
                    <a:pos x="462" y="1154"/>
                  </a:cxn>
                  <a:cxn ang="0">
                    <a:pos x="562" y="1240"/>
                  </a:cxn>
                  <a:cxn ang="0">
                    <a:pos x="666" y="1314"/>
                  </a:cxn>
                  <a:cxn ang="0">
                    <a:pos x="776" y="1377"/>
                  </a:cxn>
                  <a:cxn ang="0">
                    <a:pos x="894" y="1429"/>
                  </a:cxn>
                  <a:cxn ang="0">
                    <a:pos x="1016" y="1464"/>
                  </a:cxn>
                  <a:cxn ang="0">
                    <a:pos x="1142" y="1488"/>
                  </a:cxn>
                  <a:cxn ang="0">
                    <a:pos x="1271" y="1495"/>
                  </a:cxn>
                  <a:cxn ang="0">
                    <a:pos x="1271" y="1163"/>
                  </a:cxn>
                </a:cxnLst>
                <a:rect l="0" t="0" r="r" b="b"/>
                <a:pathLst>
                  <a:path w="1271" h="1495">
                    <a:moveTo>
                      <a:pt x="1271" y="1163"/>
                    </a:moveTo>
                    <a:lnTo>
                      <a:pt x="1168" y="1159"/>
                    </a:lnTo>
                    <a:lnTo>
                      <a:pt x="1071" y="1141"/>
                    </a:lnTo>
                    <a:lnTo>
                      <a:pt x="975" y="1112"/>
                    </a:lnTo>
                    <a:lnTo>
                      <a:pt x="888" y="1073"/>
                    </a:lnTo>
                    <a:lnTo>
                      <a:pt x="800" y="1023"/>
                    </a:lnTo>
                    <a:lnTo>
                      <a:pt x="716" y="965"/>
                    </a:lnTo>
                    <a:lnTo>
                      <a:pt x="642" y="898"/>
                    </a:lnTo>
                    <a:lnTo>
                      <a:pt x="571" y="822"/>
                    </a:lnTo>
                    <a:lnTo>
                      <a:pt x="508" y="742"/>
                    </a:lnTo>
                    <a:lnTo>
                      <a:pt x="451" y="650"/>
                    </a:lnTo>
                    <a:lnTo>
                      <a:pt x="401" y="554"/>
                    </a:lnTo>
                    <a:lnTo>
                      <a:pt x="359" y="453"/>
                    </a:lnTo>
                    <a:lnTo>
                      <a:pt x="326" y="346"/>
                    </a:lnTo>
                    <a:lnTo>
                      <a:pt x="302" y="236"/>
                    </a:lnTo>
                    <a:lnTo>
                      <a:pt x="287" y="119"/>
                    </a:lnTo>
                    <a:lnTo>
                      <a:pt x="283" y="0"/>
                    </a:lnTo>
                    <a:lnTo>
                      <a:pt x="0" y="0"/>
                    </a:lnTo>
                    <a:lnTo>
                      <a:pt x="6" y="152"/>
                    </a:lnTo>
                    <a:lnTo>
                      <a:pt x="27" y="301"/>
                    </a:lnTo>
                    <a:lnTo>
                      <a:pt x="57" y="442"/>
                    </a:lnTo>
                    <a:lnTo>
                      <a:pt x="101" y="582"/>
                    </a:lnTo>
                    <a:lnTo>
                      <a:pt x="153" y="710"/>
                    </a:lnTo>
                    <a:lnTo>
                      <a:pt x="218" y="835"/>
                    </a:lnTo>
                    <a:lnTo>
                      <a:pt x="291" y="948"/>
                    </a:lnTo>
                    <a:lnTo>
                      <a:pt x="372" y="1056"/>
                    </a:lnTo>
                    <a:lnTo>
                      <a:pt x="462" y="1154"/>
                    </a:lnTo>
                    <a:lnTo>
                      <a:pt x="562" y="1240"/>
                    </a:lnTo>
                    <a:lnTo>
                      <a:pt x="666" y="1314"/>
                    </a:lnTo>
                    <a:lnTo>
                      <a:pt x="776" y="1377"/>
                    </a:lnTo>
                    <a:lnTo>
                      <a:pt x="894" y="1429"/>
                    </a:lnTo>
                    <a:lnTo>
                      <a:pt x="1016" y="1464"/>
                    </a:lnTo>
                    <a:lnTo>
                      <a:pt x="1142" y="1488"/>
                    </a:lnTo>
                    <a:lnTo>
                      <a:pt x="1271" y="1495"/>
                    </a:lnTo>
                    <a:lnTo>
                      <a:pt x="1271" y="1163"/>
                    </a:lnTo>
                    <a:close/>
                  </a:path>
                </a:pathLst>
              </a:custGeom>
              <a:solidFill>
                <a:srgbClr val="33CC33"/>
              </a:solidFill>
              <a:ln w="0">
                <a:noFill/>
                <a:round/>
                <a:headEnd/>
                <a:tailEnd/>
              </a:ln>
            </p:spPr>
            <p:txBody>
              <a:bodyPr/>
              <a:lstStyle/>
              <a:p>
                <a:pPr>
                  <a:defRPr/>
                </a:pPr>
                <a:endParaRPr lang="en-US"/>
              </a:p>
            </p:txBody>
          </p:sp>
          <p:sp>
            <p:nvSpPr>
              <p:cNvPr id="69667" name="Freeform 35"/>
              <p:cNvSpPr>
                <a:spLocks/>
              </p:cNvSpPr>
              <p:nvPr/>
            </p:nvSpPr>
            <p:spPr bwMode="auto">
              <a:xfrm>
                <a:off x="369" y="3637"/>
                <a:ext cx="668" cy="393"/>
              </a:xfrm>
              <a:custGeom>
                <a:avLst/>
                <a:gdLst/>
                <a:ahLst/>
                <a:cxnLst>
                  <a:cxn ang="0">
                    <a:pos x="0" y="0"/>
                  </a:cxn>
                  <a:cxn ang="0">
                    <a:pos x="6" y="160"/>
                  </a:cxn>
                  <a:cxn ang="0">
                    <a:pos x="26" y="316"/>
                  </a:cxn>
                  <a:cxn ang="0">
                    <a:pos x="61" y="468"/>
                  </a:cxn>
                  <a:cxn ang="0">
                    <a:pos x="106" y="612"/>
                  </a:cxn>
                  <a:cxn ang="0">
                    <a:pos x="161" y="749"/>
                  </a:cxn>
                  <a:cxn ang="0">
                    <a:pos x="228" y="879"/>
                  </a:cxn>
                  <a:cxn ang="0">
                    <a:pos x="305" y="999"/>
                  </a:cxn>
                  <a:cxn ang="0">
                    <a:pos x="391" y="1112"/>
                  </a:cxn>
                  <a:cxn ang="0">
                    <a:pos x="487" y="1213"/>
                  </a:cxn>
                  <a:cxn ang="0">
                    <a:pos x="589" y="1304"/>
                  </a:cxn>
                  <a:cxn ang="0">
                    <a:pos x="700" y="1382"/>
                  </a:cxn>
                  <a:cxn ang="0">
                    <a:pos x="816" y="1447"/>
                  </a:cxn>
                  <a:cxn ang="0">
                    <a:pos x="939" y="1500"/>
                  </a:cxn>
                  <a:cxn ang="0">
                    <a:pos x="1068" y="1541"/>
                  </a:cxn>
                  <a:cxn ang="0">
                    <a:pos x="1201" y="1565"/>
                  </a:cxn>
                  <a:cxn ang="0">
                    <a:pos x="1337" y="1572"/>
                  </a:cxn>
                  <a:cxn ang="0">
                    <a:pos x="1337" y="1464"/>
                  </a:cxn>
                  <a:cxn ang="0">
                    <a:pos x="1209" y="1455"/>
                  </a:cxn>
                  <a:cxn ang="0">
                    <a:pos x="1084" y="1435"/>
                  </a:cxn>
                  <a:cxn ang="0">
                    <a:pos x="965" y="1398"/>
                  </a:cxn>
                  <a:cxn ang="0">
                    <a:pos x="852" y="1348"/>
                  </a:cxn>
                  <a:cxn ang="0">
                    <a:pos x="742" y="1286"/>
                  </a:cxn>
                  <a:cxn ang="0">
                    <a:pos x="641" y="1214"/>
                  </a:cxn>
                  <a:cxn ang="0">
                    <a:pos x="544" y="1130"/>
                  </a:cxn>
                  <a:cxn ang="0">
                    <a:pos x="456" y="1035"/>
                  </a:cxn>
                  <a:cxn ang="0">
                    <a:pos x="376" y="931"/>
                  </a:cxn>
                  <a:cxn ang="0">
                    <a:pos x="304" y="817"/>
                  </a:cxn>
                  <a:cxn ang="0">
                    <a:pos x="243" y="698"/>
                  </a:cxn>
                  <a:cxn ang="0">
                    <a:pos x="189" y="570"/>
                  </a:cxn>
                  <a:cxn ang="0">
                    <a:pos x="148" y="436"/>
                  </a:cxn>
                  <a:cxn ang="0">
                    <a:pos x="116" y="297"/>
                  </a:cxn>
                  <a:cxn ang="0">
                    <a:pos x="98" y="149"/>
                  </a:cxn>
                  <a:cxn ang="0">
                    <a:pos x="92" y="0"/>
                  </a:cxn>
                  <a:cxn ang="0">
                    <a:pos x="0" y="0"/>
                  </a:cxn>
                </a:cxnLst>
                <a:rect l="0" t="0" r="r" b="b"/>
                <a:pathLst>
                  <a:path w="1337" h="1572">
                    <a:moveTo>
                      <a:pt x="0" y="0"/>
                    </a:moveTo>
                    <a:lnTo>
                      <a:pt x="6" y="160"/>
                    </a:lnTo>
                    <a:lnTo>
                      <a:pt x="26" y="316"/>
                    </a:lnTo>
                    <a:lnTo>
                      <a:pt x="61" y="468"/>
                    </a:lnTo>
                    <a:lnTo>
                      <a:pt x="106" y="612"/>
                    </a:lnTo>
                    <a:lnTo>
                      <a:pt x="161" y="749"/>
                    </a:lnTo>
                    <a:lnTo>
                      <a:pt x="228" y="879"/>
                    </a:lnTo>
                    <a:lnTo>
                      <a:pt x="305" y="999"/>
                    </a:lnTo>
                    <a:lnTo>
                      <a:pt x="391" y="1112"/>
                    </a:lnTo>
                    <a:lnTo>
                      <a:pt x="487" y="1213"/>
                    </a:lnTo>
                    <a:lnTo>
                      <a:pt x="589" y="1304"/>
                    </a:lnTo>
                    <a:lnTo>
                      <a:pt x="700" y="1382"/>
                    </a:lnTo>
                    <a:lnTo>
                      <a:pt x="816" y="1447"/>
                    </a:lnTo>
                    <a:lnTo>
                      <a:pt x="939" y="1500"/>
                    </a:lnTo>
                    <a:lnTo>
                      <a:pt x="1068" y="1541"/>
                    </a:lnTo>
                    <a:lnTo>
                      <a:pt x="1201" y="1565"/>
                    </a:lnTo>
                    <a:lnTo>
                      <a:pt x="1337" y="1572"/>
                    </a:lnTo>
                    <a:lnTo>
                      <a:pt x="1337" y="1464"/>
                    </a:lnTo>
                    <a:lnTo>
                      <a:pt x="1209" y="1455"/>
                    </a:lnTo>
                    <a:lnTo>
                      <a:pt x="1084" y="1435"/>
                    </a:lnTo>
                    <a:lnTo>
                      <a:pt x="965" y="1398"/>
                    </a:lnTo>
                    <a:lnTo>
                      <a:pt x="852" y="1348"/>
                    </a:lnTo>
                    <a:lnTo>
                      <a:pt x="742" y="1286"/>
                    </a:lnTo>
                    <a:lnTo>
                      <a:pt x="641" y="1214"/>
                    </a:lnTo>
                    <a:lnTo>
                      <a:pt x="544" y="1130"/>
                    </a:lnTo>
                    <a:lnTo>
                      <a:pt x="456" y="1035"/>
                    </a:lnTo>
                    <a:lnTo>
                      <a:pt x="376" y="931"/>
                    </a:lnTo>
                    <a:lnTo>
                      <a:pt x="304" y="817"/>
                    </a:lnTo>
                    <a:lnTo>
                      <a:pt x="243" y="698"/>
                    </a:lnTo>
                    <a:lnTo>
                      <a:pt x="189" y="570"/>
                    </a:lnTo>
                    <a:lnTo>
                      <a:pt x="148" y="436"/>
                    </a:lnTo>
                    <a:lnTo>
                      <a:pt x="116" y="297"/>
                    </a:lnTo>
                    <a:lnTo>
                      <a:pt x="98" y="149"/>
                    </a:lnTo>
                    <a:lnTo>
                      <a:pt x="92" y="0"/>
                    </a:lnTo>
                    <a:lnTo>
                      <a:pt x="0" y="0"/>
                    </a:lnTo>
                    <a:close/>
                  </a:path>
                </a:pathLst>
              </a:custGeom>
              <a:solidFill>
                <a:srgbClr val="33CC33"/>
              </a:solidFill>
              <a:ln w="0">
                <a:noFill/>
                <a:round/>
                <a:headEnd/>
                <a:tailEnd/>
              </a:ln>
            </p:spPr>
            <p:txBody>
              <a:bodyPr/>
              <a:lstStyle/>
              <a:p>
                <a:pPr>
                  <a:defRPr/>
                </a:pPr>
                <a:endParaRPr lang="en-US"/>
              </a:p>
            </p:txBody>
          </p:sp>
          <p:sp>
            <p:nvSpPr>
              <p:cNvPr id="69668" name="Freeform 36"/>
              <p:cNvSpPr>
                <a:spLocks/>
              </p:cNvSpPr>
              <p:nvPr/>
            </p:nvSpPr>
            <p:spPr bwMode="auto">
              <a:xfrm>
                <a:off x="17" y="3422"/>
                <a:ext cx="890" cy="529"/>
              </a:xfrm>
              <a:custGeom>
                <a:avLst/>
                <a:gdLst/>
                <a:ahLst/>
                <a:cxnLst>
                  <a:cxn ang="0">
                    <a:pos x="989" y="0"/>
                  </a:cxn>
                  <a:cxn ang="0">
                    <a:pos x="984" y="121"/>
                  </a:cxn>
                  <a:cxn ang="0">
                    <a:pos x="969" y="236"/>
                  </a:cxn>
                  <a:cxn ang="0">
                    <a:pos x="945" y="348"/>
                  </a:cxn>
                  <a:cxn ang="0">
                    <a:pos x="913" y="452"/>
                  </a:cxn>
                  <a:cxn ang="0">
                    <a:pos x="871" y="554"/>
                  </a:cxn>
                  <a:cxn ang="0">
                    <a:pos x="820" y="650"/>
                  </a:cxn>
                  <a:cxn ang="0">
                    <a:pos x="764" y="742"/>
                  </a:cxn>
                  <a:cxn ang="0">
                    <a:pos x="700" y="823"/>
                  </a:cxn>
                  <a:cxn ang="0">
                    <a:pos x="632" y="897"/>
                  </a:cxn>
                  <a:cxn ang="0">
                    <a:pos x="553" y="964"/>
                  </a:cxn>
                  <a:cxn ang="0">
                    <a:pos x="472" y="1023"/>
                  </a:cxn>
                  <a:cxn ang="0">
                    <a:pos x="385" y="1072"/>
                  </a:cxn>
                  <a:cxn ang="0">
                    <a:pos x="295" y="1111"/>
                  </a:cxn>
                  <a:cxn ang="0">
                    <a:pos x="201" y="1139"/>
                  </a:cxn>
                  <a:cxn ang="0">
                    <a:pos x="102" y="1157"/>
                  </a:cxn>
                  <a:cxn ang="0">
                    <a:pos x="0" y="1162"/>
                  </a:cxn>
                  <a:cxn ang="0">
                    <a:pos x="0" y="1495"/>
                  </a:cxn>
                  <a:cxn ang="0">
                    <a:pos x="130" y="1487"/>
                  </a:cxn>
                  <a:cxn ang="0">
                    <a:pos x="254" y="1463"/>
                  </a:cxn>
                  <a:cxn ang="0">
                    <a:pos x="377" y="1428"/>
                  </a:cxn>
                  <a:cxn ang="0">
                    <a:pos x="493" y="1376"/>
                  </a:cxn>
                  <a:cxn ang="0">
                    <a:pos x="605" y="1314"/>
                  </a:cxn>
                  <a:cxn ang="0">
                    <a:pos x="711" y="1239"/>
                  </a:cxn>
                  <a:cxn ang="0">
                    <a:pos x="807" y="1153"/>
                  </a:cxn>
                  <a:cxn ang="0">
                    <a:pos x="899" y="1057"/>
                  </a:cxn>
                  <a:cxn ang="0">
                    <a:pos x="980" y="950"/>
                  </a:cxn>
                  <a:cxn ang="0">
                    <a:pos x="1054" y="837"/>
                  </a:cxn>
                  <a:cxn ang="0">
                    <a:pos x="1117" y="712"/>
                  </a:cxn>
                  <a:cxn ang="0">
                    <a:pos x="1171" y="581"/>
                  </a:cxn>
                  <a:cxn ang="0">
                    <a:pos x="1214" y="444"/>
                  </a:cxn>
                  <a:cxn ang="0">
                    <a:pos x="1244" y="300"/>
                  </a:cxn>
                  <a:cxn ang="0">
                    <a:pos x="1264" y="152"/>
                  </a:cxn>
                  <a:cxn ang="0">
                    <a:pos x="1272" y="0"/>
                  </a:cxn>
                  <a:cxn ang="0">
                    <a:pos x="989" y="0"/>
                  </a:cxn>
                </a:cxnLst>
                <a:rect l="0" t="0" r="r" b="b"/>
                <a:pathLst>
                  <a:path w="1272" h="1495">
                    <a:moveTo>
                      <a:pt x="989" y="0"/>
                    </a:moveTo>
                    <a:lnTo>
                      <a:pt x="984" y="121"/>
                    </a:lnTo>
                    <a:lnTo>
                      <a:pt x="969" y="236"/>
                    </a:lnTo>
                    <a:lnTo>
                      <a:pt x="945" y="348"/>
                    </a:lnTo>
                    <a:lnTo>
                      <a:pt x="913" y="452"/>
                    </a:lnTo>
                    <a:lnTo>
                      <a:pt x="871" y="554"/>
                    </a:lnTo>
                    <a:lnTo>
                      <a:pt x="820" y="650"/>
                    </a:lnTo>
                    <a:lnTo>
                      <a:pt x="764" y="742"/>
                    </a:lnTo>
                    <a:lnTo>
                      <a:pt x="700" y="823"/>
                    </a:lnTo>
                    <a:lnTo>
                      <a:pt x="632" y="897"/>
                    </a:lnTo>
                    <a:lnTo>
                      <a:pt x="553" y="964"/>
                    </a:lnTo>
                    <a:lnTo>
                      <a:pt x="472" y="1023"/>
                    </a:lnTo>
                    <a:lnTo>
                      <a:pt x="385" y="1072"/>
                    </a:lnTo>
                    <a:lnTo>
                      <a:pt x="295" y="1111"/>
                    </a:lnTo>
                    <a:lnTo>
                      <a:pt x="201" y="1139"/>
                    </a:lnTo>
                    <a:lnTo>
                      <a:pt x="102" y="1157"/>
                    </a:lnTo>
                    <a:lnTo>
                      <a:pt x="0" y="1162"/>
                    </a:lnTo>
                    <a:lnTo>
                      <a:pt x="0" y="1495"/>
                    </a:lnTo>
                    <a:lnTo>
                      <a:pt x="130" y="1487"/>
                    </a:lnTo>
                    <a:lnTo>
                      <a:pt x="254" y="1463"/>
                    </a:lnTo>
                    <a:lnTo>
                      <a:pt x="377" y="1428"/>
                    </a:lnTo>
                    <a:lnTo>
                      <a:pt x="493" y="1376"/>
                    </a:lnTo>
                    <a:lnTo>
                      <a:pt x="605" y="1314"/>
                    </a:lnTo>
                    <a:lnTo>
                      <a:pt x="711" y="1239"/>
                    </a:lnTo>
                    <a:lnTo>
                      <a:pt x="807" y="1153"/>
                    </a:lnTo>
                    <a:lnTo>
                      <a:pt x="899" y="1057"/>
                    </a:lnTo>
                    <a:lnTo>
                      <a:pt x="980" y="950"/>
                    </a:lnTo>
                    <a:lnTo>
                      <a:pt x="1054" y="837"/>
                    </a:lnTo>
                    <a:lnTo>
                      <a:pt x="1117" y="712"/>
                    </a:lnTo>
                    <a:lnTo>
                      <a:pt x="1171" y="581"/>
                    </a:lnTo>
                    <a:lnTo>
                      <a:pt x="1214" y="444"/>
                    </a:lnTo>
                    <a:lnTo>
                      <a:pt x="1244" y="300"/>
                    </a:lnTo>
                    <a:lnTo>
                      <a:pt x="1264" y="152"/>
                    </a:lnTo>
                    <a:lnTo>
                      <a:pt x="1272" y="0"/>
                    </a:lnTo>
                    <a:lnTo>
                      <a:pt x="989" y="0"/>
                    </a:lnTo>
                    <a:close/>
                  </a:path>
                </a:pathLst>
              </a:custGeom>
              <a:noFill/>
              <a:ln w="0">
                <a:noFill/>
                <a:round/>
                <a:headEnd/>
                <a:tailEnd/>
              </a:ln>
            </p:spPr>
            <p:txBody>
              <a:bodyPr/>
              <a:lstStyle/>
              <a:p>
                <a:pPr>
                  <a:defRPr/>
                </a:pPr>
                <a:endParaRPr lang="en-US"/>
              </a:p>
            </p:txBody>
          </p:sp>
          <p:sp>
            <p:nvSpPr>
              <p:cNvPr id="69669" name="Freeform 37"/>
              <p:cNvSpPr>
                <a:spLocks/>
              </p:cNvSpPr>
              <p:nvPr/>
            </p:nvSpPr>
            <p:spPr bwMode="auto">
              <a:xfrm>
                <a:off x="17" y="3422"/>
                <a:ext cx="937" cy="554"/>
              </a:xfrm>
              <a:custGeom>
                <a:avLst/>
                <a:gdLst/>
                <a:ahLst/>
                <a:cxnLst>
                  <a:cxn ang="0">
                    <a:pos x="0" y="1572"/>
                  </a:cxn>
                  <a:cxn ang="0">
                    <a:pos x="137" y="1564"/>
                  </a:cxn>
                  <a:cxn ang="0">
                    <a:pos x="271" y="1540"/>
                  </a:cxn>
                  <a:cxn ang="0">
                    <a:pos x="399" y="1501"/>
                  </a:cxn>
                  <a:cxn ang="0">
                    <a:pos x="521" y="1448"/>
                  </a:cxn>
                  <a:cxn ang="0">
                    <a:pos x="638" y="1382"/>
                  </a:cxn>
                  <a:cxn ang="0">
                    <a:pos x="749" y="1304"/>
                  </a:cxn>
                  <a:cxn ang="0">
                    <a:pos x="850" y="1213"/>
                  </a:cxn>
                  <a:cxn ang="0">
                    <a:pos x="947" y="1112"/>
                  </a:cxn>
                  <a:cxn ang="0">
                    <a:pos x="1033" y="999"/>
                  </a:cxn>
                  <a:cxn ang="0">
                    <a:pos x="1110" y="879"/>
                  </a:cxn>
                  <a:cxn ang="0">
                    <a:pos x="1176" y="749"/>
                  </a:cxn>
                  <a:cxn ang="0">
                    <a:pos x="1232" y="612"/>
                  </a:cxn>
                  <a:cxn ang="0">
                    <a:pos x="1277" y="468"/>
                  </a:cxn>
                  <a:cxn ang="0">
                    <a:pos x="1311" y="316"/>
                  </a:cxn>
                  <a:cxn ang="0">
                    <a:pos x="1332" y="160"/>
                  </a:cxn>
                  <a:cxn ang="0">
                    <a:pos x="1338" y="0"/>
                  </a:cxn>
                  <a:cxn ang="0">
                    <a:pos x="1246" y="0"/>
                  </a:cxn>
                  <a:cxn ang="0">
                    <a:pos x="1240" y="150"/>
                  </a:cxn>
                  <a:cxn ang="0">
                    <a:pos x="1221" y="297"/>
                  </a:cxn>
                  <a:cxn ang="0">
                    <a:pos x="1190" y="436"/>
                  </a:cxn>
                  <a:cxn ang="0">
                    <a:pos x="1148" y="571"/>
                  </a:cxn>
                  <a:cxn ang="0">
                    <a:pos x="1095" y="698"/>
                  </a:cxn>
                  <a:cxn ang="0">
                    <a:pos x="1034" y="818"/>
                  </a:cxn>
                  <a:cxn ang="0">
                    <a:pos x="962" y="931"/>
                  </a:cxn>
                  <a:cxn ang="0">
                    <a:pos x="882" y="1036"/>
                  </a:cxn>
                  <a:cxn ang="0">
                    <a:pos x="794" y="1130"/>
                  </a:cxn>
                  <a:cxn ang="0">
                    <a:pos x="697" y="1215"/>
                  </a:cxn>
                  <a:cxn ang="0">
                    <a:pos x="595" y="1286"/>
                  </a:cxn>
                  <a:cxn ang="0">
                    <a:pos x="486" y="1348"/>
                  </a:cxn>
                  <a:cxn ang="0">
                    <a:pos x="372" y="1398"/>
                  </a:cxn>
                  <a:cxn ang="0">
                    <a:pos x="253" y="1435"/>
                  </a:cxn>
                  <a:cxn ang="0">
                    <a:pos x="129" y="1455"/>
                  </a:cxn>
                  <a:cxn ang="0">
                    <a:pos x="0" y="1464"/>
                  </a:cxn>
                  <a:cxn ang="0">
                    <a:pos x="0" y="1572"/>
                  </a:cxn>
                </a:cxnLst>
                <a:rect l="0" t="0" r="r" b="b"/>
                <a:pathLst>
                  <a:path w="1338" h="1572">
                    <a:moveTo>
                      <a:pt x="0" y="1572"/>
                    </a:moveTo>
                    <a:lnTo>
                      <a:pt x="137" y="1564"/>
                    </a:lnTo>
                    <a:lnTo>
                      <a:pt x="271" y="1540"/>
                    </a:lnTo>
                    <a:lnTo>
                      <a:pt x="399" y="1501"/>
                    </a:lnTo>
                    <a:lnTo>
                      <a:pt x="521" y="1448"/>
                    </a:lnTo>
                    <a:lnTo>
                      <a:pt x="638" y="1382"/>
                    </a:lnTo>
                    <a:lnTo>
                      <a:pt x="749" y="1304"/>
                    </a:lnTo>
                    <a:lnTo>
                      <a:pt x="850" y="1213"/>
                    </a:lnTo>
                    <a:lnTo>
                      <a:pt x="947" y="1112"/>
                    </a:lnTo>
                    <a:lnTo>
                      <a:pt x="1033" y="999"/>
                    </a:lnTo>
                    <a:lnTo>
                      <a:pt x="1110" y="879"/>
                    </a:lnTo>
                    <a:lnTo>
                      <a:pt x="1176" y="749"/>
                    </a:lnTo>
                    <a:lnTo>
                      <a:pt x="1232" y="612"/>
                    </a:lnTo>
                    <a:lnTo>
                      <a:pt x="1277" y="468"/>
                    </a:lnTo>
                    <a:lnTo>
                      <a:pt x="1311" y="316"/>
                    </a:lnTo>
                    <a:lnTo>
                      <a:pt x="1332" y="160"/>
                    </a:lnTo>
                    <a:lnTo>
                      <a:pt x="1338" y="0"/>
                    </a:lnTo>
                    <a:lnTo>
                      <a:pt x="1246" y="0"/>
                    </a:lnTo>
                    <a:lnTo>
                      <a:pt x="1240" y="150"/>
                    </a:lnTo>
                    <a:lnTo>
                      <a:pt x="1221" y="297"/>
                    </a:lnTo>
                    <a:lnTo>
                      <a:pt x="1190" y="436"/>
                    </a:lnTo>
                    <a:lnTo>
                      <a:pt x="1148" y="571"/>
                    </a:lnTo>
                    <a:lnTo>
                      <a:pt x="1095" y="698"/>
                    </a:lnTo>
                    <a:lnTo>
                      <a:pt x="1034" y="818"/>
                    </a:lnTo>
                    <a:lnTo>
                      <a:pt x="962" y="931"/>
                    </a:lnTo>
                    <a:lnTo>
                      <a:pt x="882" y="1036"/>
                    </a:lnTo>
                    <a:lnTo>
                      <a:pt x="794" y="1130"/>
                    </a:lnTo>
                    <a:lnTo>
                      <a:pt x="697" y="1215"/>
                    </a:lnTo>
                    <a:lnTo>
                      <a:pt x="595" y="1286"/>
                    </a:lnTo>
                    <a:lnTo>
                      <a:pt x="486" y="1348"/>
                    </a:lnTo>
                    <a:lnTo>
                      <a:pt x="372" y="1398"/>
                    </a:lnTo>
                    <a:lnTo>
                      <a:pt x="253" y="1435"/>
                    </a:lnTo>
                    <a:lnTo>
                      <a:pt x="129" y="1455"/>
                    </a:lnTo>
                    <a:lnTo>
                      <a:pt x="0" y="1464"/>
                    </a:lnTo>
                    <a:lnTo>
                      <a:pt x="0" y="1572"/>
                    </a:lnTo>
                    <a:close/>
                  </a:path>
                </a:pathLst>
              </a:custGeom>
              <a:noFill/>
              <a:ln w="0">
                <a:noFill/>
                <a:round/>
                <a:headEnd/>
                <a:tailEnd/>
              </a:ln>
            </p:spPr>
            <p:txBody>
              <a:bodyPr/>
              <a:lstStyle/>
              <a:p>
                <a:pPr>
                  <a:defRPr/>
                </a:pPr>
                <a:endParaRPr lang="en-US"/>
              </a:p>
            </p:txBody>
          </p:sp>
          <p:sp>
            <p:nvSpPr>
              <p:cNvPr id="69670" name="Freeform 38"/>
              <p:cNvSpPr>
                <a:spLocks/>
              </p:cNvSpPr>
              <p:nvPr/>
            </p:nvSpPr>
            <p:spPr bwMode="auto">
              <a:xfrm>
                <a:off x="17" y="3422"/>
                <a:ext cx="823" cy="489"/>
              </a:xfrm>
              <a:custGeom>
                <a:avLst/>
                <a:gdLst/>
                <a:ahLst/>
                <a:cxnLst>
                  <a:cxn ang="0">
                    <a:pos x="1084" y="0"/>
                  </a:cxn>
                  <a:cxn ang="0">
                    <a:pos x="1079" y="131"/>
                  </a:cxn>
                  <a:cxn ang="0">
                    <a:pos x="1063" y="259"/>
                  </a:cxn>
                  <a:cxn ang="0">
                    <a:pos x="1037" y="379"/>
                  </a:cxn>
                  <a:cxn ang="0">
                    <a:pos x="999" y="496"/>
                  </a:cxn>
                  <a:cxn ang="0">
                    <a:pos x="953" y="607"/>
                  </a:cxn>
                  <a:cxn ang="0">
                    <a:pos x="900" y="713"/>
                  </a:cxn>
                  <a:cxn ang="0">
                    <a:pos x="837" y="811"/>
                  </a:cxn>
                  <a:cxn ang="0">
                    <a:pos x="768" y="901"/>
                  </a:cxn>
                  <a:cxn ang="0">
                    <a:pos x="692" y="984"/>
                  </a:cxn>
                  <a:cxn ang="0">
                    <a:pos x="607" y="1058"/>
                  </a:cxn>
                  <a:cxn ang="0">
                    <a:pos x="517" y="1120"/>
                  </a:cxn>
                  <a:cxn ang="0">
                    <a:pos x="423" y="1175"/>
                  </a:cxn>
                  <a:cxn ang="0">
                    <a:pos x="323" y="1220"/>
                  </a:cxn>
                  <a:cxn ang="0">
                    <a:pos x="220" y="1250"/>
                  </a:cxn>
                  <a:cxn ang="0">
                    <a:pos x="112" y="1269"/>
                  </a:cxn>
                  <a:cxn ang="0">
                    <a:pos x="0" y="1275"/>
                  </a:cxn>
                  <a:cxn ang="0">
                    <a:pos x="0" y="1383"/>
                  </a:cxn>
                  <a:cxn ang="0">
                    <a:pos x="120" y="1377"/>
                  </a:cxn>
                  <a:cxn ang="0">
                    <a:pos x="236" y="1354"/>
                  </a:cxn>
                  <a:cxn ang="0">
                    <a:pos x="350" y="1322"/>
                  </a:cxn>
                  <a:cxn ang="0">
                    <a:pos x="457" y="1275"/>
                  </a:cxn>
                  <a:cxn ang="0">
                    <a:pos x="561" y="1216"/>
                  </a:cxn>
                  <a:cxn ang="0">
                    <a:pos x="659" y="1148"/>
                  </a:cxn>
                  <a:cxn ang="0">
                    <a:pos x="749" y="1067"/>
                  </a:cxn>
                  <a:cxn ang="0">
                    <a:pos x="832" y="978"/>
                  </a:cxn>
                  <a:cxn ang="0">
                    <a:pos x="907" y="879"/>
                  </a:cxn>
                  <a:cxn ang="0">
                    <a:pos x="976" y="773"/>
                  </a:cxn>
                  <a:cxn ang="0">
                    <a:pos x="1035" y="659"/>
                  </a:cxn>
                  <a:cxn ang="0">
                    <a:pos x="1084" y="538"/>
                  </a:cxn>
                  <a:cxn ang="0">
                    <a:pos x="1124" y="411"/>
                  </a:cxn>
                  <a:cxn ang="0">
                    <a:pos x="1152" y="278"/>
                  </a:cxn>
                  <a:cxn ang="0">
                    <a:pos x="1171" y="141"/>
                  </a:cxn>
                  <a:cxn ang="0">
                    <a:pos x="1176" y="0"/>
                  </a:cxn>
                  <a:cxn ang="0">
                    <a:pos x="1084" y="0"/>
                  </a:cxn>
                </a:cxnLst>
                <a:rect l="0" t="0" r="r" b="b"/>
                <a:pathLst>
                  <a:path w="1176" h="1383">
                    <a:moveTo>
                      <a:pt x="1084" y="0"/>
                    </a:moveTo>
                    <a:lnTo>
                      <a:pt x="1079" y="131"/>
                    </a:lnTo>
                    <a:lnTo>
                      <a:pt x="1063" y="259"/>
                    </a:lnTo>
                    <a:lnTo>
                      <a:pt x="1037" y="379"/>
                    </a:lnTo>
                    <a:lnTo>
                      <a:pt x="999" y="496"/>
                    </a:lnTo>
                    <a:lnTo>
                      <a:pt x="953" y="607"/>
                    </a:lnTo>
                    <a:lnTo>
                      <a:pt x="900" y="713"/>
                    </a:lnTo>
                    <a:lnTo>
                      <a:pt x="837" y="811"/>
                    </a:lnTo>
                    <a:lnTo>
                      <a:pt x="768" y="901"/>
                    </a:lnTo>
                    <a:lnTo>
                      <a:pt x="692" y="984"/>
                    </a:lnTo>
                    <a:lnTo>
                      <a:pt x="607" y="1058"/>
                    </a:lnTo>
                    <a:lnTo>
                      <a:pt x="517" y="1120"/>
                    </a:lnTo>
                    <a:lnTo>
                      <a:pt x="423" y="1175"/>
                    </a:lnTo>
                    <a:lnTo>
                      <a:pt x="323" y="1220"/>
                    </a:lnTo>
                    <a:lnTo>
                      <a:pt x="220" y="1250"/>
                    </a:lnTo>
                    <a:lnTo>
                      <a:pt x="112" y="1269"/>
                    </a:lnTo>
                    <a:lnTo>
                      <a:pt x="0" y="1275"/>
                    </a:lnTo>
                    <a:lnTo>
                      <a:pt x="0" y="1383"/>
                    </a:lnTo>
                    <a:lnTo>
                      <a:pt x="120" y="1377"/>
                    </a:lnTo>
                    <a:lnTo>
                      <a:pt x="236" y="1354"/>
                    </a:lnTo>
                    <a:lnTo>
                      <a:pt x="350" y="1322"/>
                    </a:lnTo>
                    <a:lnTo>
                      <a:pt x="457" y="1275"/>
                    </a:lnTo>
                    <a:lnTo>
                      <a:pt x="561" y="1216"/>
                    </a:lnTo>
                    <a:lnTo>
                      <a:pt x="659" y="1148"/>
                    </a:lnTo>
                    <a:lnTo>
                      <a:pt x="749" y="1067"/>
                    </a:lnTo>
                    <a:lnTo>
                      <a:pt x="832" y="978"/>
                    </a:lnTo>
                    <a:lnTo>
                      <a:pt x="907" y="879"/>
                    </a:lnTo>
                    <a:lnTo>
                      <a:pt x="976" y="773"/>
                    </a:lnTo>
                    <a:lnTo>
                      <a:pt x="1035" y="659"/>
                    </a:lnTo>
                    <a:lnTo>
                      <a:pt x="1084" y="538"/>
                    </a:lnTo>
                    <a:lnTo>
                      <a:pt x="1124" y="411"/>
                    </a:lnTo>
                    <a:lnTo>
                      <a:pt x="1152" y="278"/>
                    </a:lnTo>
                    <a:lnTo>
                      <a:pt x="1171" y="141"/>
                    </a:lnTo>
                    <a:lnTo>
                      <a:pt x="1176" y="0"/>
                    </a:lnTo>
                    <a:lnTo>
                      <a:pt x="1084" y="0"/>
                    </a:lnTo>
                    <a:close/>
                  </a:path>
                </a:pathLst>
              </a:custGeom>
              <a:noFill/>
              <a:ln w="0">
                <a:noFill/>
                <a:round/>
                <a:headEnd/>
                <a:tailEnd/>
              </a:ln>
            </p:spPr>
            <p:txBody>
              <a:bodyPr/>
              <a:lstStyle/>
              <a:p>
                <a:pPr>
                  <a:defRPr/>
                </a:pPr>
                <a:endParaRPr lang="en-US"/>
              </a:p>
            </p:txBody>
          </p:sp>
          <p:sp>
            <p:nvSpPr>
              <p:cNvPr id="69671" name="Freeform 39"/>
              <p:cNvSpPr>
                <a:spLocks/>
              </p:cNvSpPr>
              <p:nvPr/>
            </p:nvSpPr>
            <p:spPr bwMode="auto">
              <a:xfrm>
                <a:off x="19" y="3414"/>
                <a:ext cx="708" cy="433"/>
              </a:xfrm>
              <a:custGeom>
                <a:avLst/>
                <a:gdLst/>
                <a:ahLst/>
                <a:cxnLst>
                  <a:cxn ang="0">
                    <a:pos x="919" y="0"/>
                  </a:cxn>
                  <a:cxn ang="0">
                    <a:pos x="914" y="112"/>
                  </a:cxn>
                  <a:cxn ang="0">
                    <a:pos x="902" y="222"/>
                  </a:cxn>
                  <a:cxn ang="0">
                    <a:pos x="879" y="326"/>
                  </a:cxn>
                  <a:cxn ang="0">
                    <a:pos x="847" y="428"/>
                  </a:cxn>
                  <a:cxn ang="0">
                    <a:pos x="808" y="525"/>
                  </a:cxn>
                  <a:cxn ang="0">
                    <a:pos x="763" y="619"/>
                  </a:cxn>
                  <a:cxn ang="0">
                    <a:pos x="710" y="703"/>
                  </a:cxn>
                  <a:cxn ang="0">
                    <a:pos x="650" y="785"/>
                  </a:cxn>
                  <a:cxn ang="0">
                    <a:pos x="585" y="857"/>
                  </a:cxn>
                  <a:cxn ang="0">
                    <a:pos x="514" y="920"/>
                  </a:cxn>
                  <a:cxn ang="0">
                    <a:pos x="438" y="979"/>
                  </a:cxn>
                  <a:cxn ang="0">
                    <a:pos x="358" y="1026"/>
                  </a:cxn>
                  <a:cxn ang="0">
                    <a:pos x="274" y="1063"/>
                  </a:cxn>
                  <a:cxn ang="0">
                    <a:pos x="185" y="1092"/>
                  </a:cxn>
                  <a:cxn ang="0">
                    <a:pos x="94" y="1109"/>
                  </a:cxn>
                  <a:cxn ang="0">
                    <a:pos x="0" y="1115"/>
                  </a:cxn>
                  <a:cxn ang="0">
                    <a:pos x="0" y="1223"/>
                  </a:cxn>
                  <a:cxn ang="0">
                    <a:pos x="102" y="1217"/>
                  </a:cxn>
                  <a:cxn ang="0">
                    <a:pos x="204" y="1198"/>
                  </a:cxn>
                  <a:cxn ang="0">
                    <a:pos x="301" y="1167"/>
                  </a:cxn>
                  <a:cxn ang="0">
                    <a:pos x="393" y="1125"/>
                  </a:cxn>
                  <a:cxn ang="0">
                    <a:pos x="482" y="1072"/>
                  </a:cxn>
                  <a:cxn ang="0">
                    <a:pos x="566" y="1009"/>
                  </a:cxn>
                  <a:cxn ang="0">
                    <a:pos x="645" y="939"/>
                  </a:cxn>
                  <a:cxn ang="0">
                    <a:pos x="716" y="858"/>
                  </a:cxn>
                  <a:cxn ang="0">
                    <a:pos x="781" y="770"/>
                  </a:cxn>
                  <a:cxn ang="0">
                    <a:pos x="839" y="675"/>
                  </a:cxn>
                  <a:cxn ang="0">
                    <a:pos x="889" y="573"/>
                  </a:cxn>
                  <a:cxn ang="0">
                    <a:pos x="932" y="470"/>
                  </a:cxn>
                  <a:cxn ang="0">
                    <a:pos x="965" y="358"/>
                  </a:cxn>
                  <a:cxn ang="0">
                    <a:pos x="991" y="240"/>
                  </a:cxn>
                  <a:cxn ang="0">
                    <a:pos x="1006" y="121"/>
                  </a:cxn>
                  <a:cxn ang="0">
                    <a:pos x="1011" y="0"/>
                  </a:cxn>
                  <a:cxn ang="0">
                    <a:pos x="919" y="0"/>
                  </a:cxn>
                </a:cxnLst>
                <a:rect l="0" t="0" r="r" b="b"/>
                <a:pathLst>
                  <a:path w="1011" h="1223">
                    <a:moveTo>
                      <a:pt x="919" y="0"/>
                    </a:moveTo>
                    <a:lnTo>
                      <a:pt x="914" y="112"/>
                    </a:lnTo>
                    <a:lnTo>
                      <a:pt x="902" y="222"/>
                    </a:lnTo>
                    <a:lnTo>
                      <a:pt x="879" y="326"/>
                    </a:lnTo>
                    <a:lnTo>
                      <a:pt x="847" y="428"/>
                    </a:lnTo>
                    <a:lnTo>
                      <a:pt x="808" y="525"/>
                    </a:lnTo>
                    <a:lnTo>
                      <a:pt x="763" y="619"/>
                    </a:lnTo>
                    <a:lnTo>
                      <a:pt x="710" y="703"/>
                    </a:lnTo>
                    <a:lnTo>
                      <a:pt x="650" y="785"/>
                    </a:lnTo>
                    <a:lnTo>
                      <a:pt x="585" y="857"/>
                    </a:lnTo>
                    <a:lnTo>
                      <a:pt x="514" y="920"/>
                    </a:lnTo>
                    <a:lnTo>
                      <a:pt x="438" y="979"/>
                    </a:lnTo>
                    <a:lnTo>
                      <a:pt x="358" y="1026"/>
                    </a:lnTo>
                    <a:lnTo>
                      <a:pt x="274" y="1063"/>
                    </a:lnTo>
                    <a:lnTo>
                      <a:pt x="185" y="1092"/>
                    </a:lnTo>
                    <a:lnTo>
                      <a:pt x="94" y="1109"/>
                    </a:lnTo>
                    <a:lnTo>
                      <a:pt x="0" y="1115"/>
                    </a:lnTo>
                    <a:lnTo>
                      <a:pt x="0" y="1223"/>
                    </a:lnTo>
                    <a:lnTo>
                      <a:pt x="102" y="1217"/>
                    </a:lnTo>
                    <a:lnTo>
                      <a:pt x="204" y="1198"/>
                    </a:lnTo>
                    <a:lnTo>
                      <a:pt x="301" y="1167"/>
                    </a:lnTo>
                    <a:lnTo>
                      <a:pt x="393" y="1125"/>
                    </a:lnTo>
                    <a:lnTo>
                      <a:pt x="482" y="1072"/>
                    </a:lnTo>
                    <a:lnTo>
                      <a:pt x="566" y="1009"/>
                    </a:lnTo>
                    <a:lnTo>
                      <a:pt x="645" y="939"/>
                    </a:lnTo>
                    <a:lnTo>
                      <a:pt x="716" y="858"/>
                    </a:lnTo>
                    <a:lnTo>
                      <a:pt x="781" y="770"/>
                    </a:lnTo>
                    <a:lnTo>
                      <a:pt x="839" y="675"/>
                    </a:lnTo>
                    <a:lnTo>
                      <a:pt x="889" y="573"/>
                    </a:lnTo>
                    <a:lnTo>
                      <a:pt x="932" y="470"/>
                    </a:lnTo>
                    <a:lnTo>
                      <a:pt x="965" y="358"/>
                    </a:lnTo>
                    <a:lnTo>
                      <a:pt x="991" y="240"/>
                    </a:lnTo>
                    <a:lnTo>
                      <a:pt x="1006" y="121"/>
                    </a:lnTo>
                    <a:lnTo>
                      <a:pt x="1011" y="0"/>
                    </a:lnTo>
                    <a:lnTo>
                      <a:pt x="919" y="0"/>
                    </a:lnTo>
                    <a:close/>
                  </a:path>
                </a:pathLst>
              </a:custGeom>
              <a:noFill/>
              <a:ln w="0">
                <a:noFill/>
                <a:round/>
                <a:headEnd/>
                <a:tailEnd/>
              </a:ln>
            </p:spPr>
            <p:txBody>
              <a:bodyPr/>
              <a:lstStyle/>
              <a:p>
                <a:pPr>
                  <a:defRPr/>
                </a:pPr>
                <a:endParaRPr lang="en-US"/>
              </a:p>
            </p:txBody>
          </p:sp>
          <p:pic>
            <p:nvPicPr>
              <p:cNvPr id="4125" name="Picture 40" descr="POINTSTA"/>
              <p:cNvPicPr preferRelativeResize="0">
                <a:picLocks noChangeAspect="1" noChangeArrowheads="1"/>
              </p:cNvPicPr>
              <p:nvPr/>
            </p:nvPicPr>
            <p:blipFill>
              <a:blip r:embed="rId5"/>
              <a:srcRect/>
              <a:stretch>
                <a:fillRect/>
              </a:stretch>
            </p:blipFill>
            <p:spPr bwMode="auto">
              <a:xfrm>
                <a:off x="1020" y="3912"/>
                <a:ext cx="366" cy="337"/>
              </a:xfrm>
              <a:prstGeom prst="rect">
                <a:avLst/>
              </a:prstGeom>
              <a:noFill/>
              <a:ln w="0">
                <a:noFill/>
                <a:miter lim="800000"/>
                <a:headEnd/>
                <a:tailEnd/>
              </a:ln>
            </p:spPr>
          </p:pic>
          <p:pic>
            <p:nvPicPr>
              <p:cNvPr id="4126" name="Picture 41" descr="POINTSTA"/>
              <p:cNvPicPr preferRelativeResize="0">
                <a:picLocks noChangeAspect="1" noChangeArrowheads="1"/>
              </p:cNvPicPr>
              <p:nvPr/>
            </p:nvPicPr>
            <p:blipFill>
              <a:blip r:embed="rId5"/>
              <a:srcRect/>
              <a:stretch>
                <a:fillRect/>
              </a:stretch>
            </p:blipFill>
            <p:spPr bwMode="auto">
              <a:xfrm>
                <a:off x="1368" y="3960"/>
                <a:ext cx="275" cy="253"/>
              </a:xfrm>
              <a:prstGeom prst="rect">
                <a:avLst/>
              </a:prstGeom>
              <a:noFill/>
              <a:ln w="0">
                <a:noFill/>
                <a:miter lim="800000"/>
                <a:headEnd/>
                <a:tailEnd/>
              </a:ln>
            </p:spPr>
          </p:pic>
          <p:pic>
            <p:nvPicPr>
              <p:cNvPr id="4127" name="Picture 42" descr="POINTSTA"/>
              <p:cNvPicPr preferRelativeResize="0">
                <a:picLocks noChangeAspect="1" noChangeArrowheads="1"/>
              </p:cNvPicPr>
              <p:nvPr/>
            </p:nvPicPr>
            <p:blipFill>
              <a:blip r:embed="rId5"/>
              <a:srcRect/>
              <a:stretch>
                <a:fillRect/>
              </a:stretch>
            </p:blipFill>
            <p:spPr bwMode="auto">
              <a:xfrm>
                <a:off x="792" y="3654"/>
                <a:ext cx="366" cy="339"/>
              </a:xfrm>
              <a:prstGeom prst="rect">
                <a:avLst/>
              </a:prstGeom>
              <a:noFill/>
              <a:ln w="0">
                <a:noFill/>
                <a:miter lim="800000"/>
                <a:headEnd/>
                <a:tailEnd/>
              </a:ln>
            </p:spPr>
          </p:pic>
          <p:pic>
            <p:nvPicPr>
              <p:cNvPr id="4128" name="Picture 43" descr="POINTSTA"/>
              <p:cNvPicPr preferRelativeResize="0">
                <a:picLocks noChangeAspect="1" noChangeArrowheads="1"/>
              </p:cNvPicPr>
              <p:nvPr/>
            </p:nvPicPr>
            <p:blipFill>
              <a:blip r:embed="rId5"/>
              <a:srcRect/>
              <a:stretch>
                <a:fillRect/>
              </a:stretch>
            </p:blipFill>
            <p:spPr bwMode="auto">
              <a:xfrm>
                <a:off x="1632" y="3984"/>
                <a:ext cx="214" cy="197"/>
              </a:xfrm>
              <a:prstGeom prst="rect">
                <a:avLst/>
              </a:prstGeom>
              <a:noFill/>
              <a:ln w="0">
                <a:noFill/>
                <a:miter lim="800000"/>
                <a:headEnd/>
                <a:tailEnd/>
              </a:ln>
            </p:spPr>
          </p:pic>
          <p:sp>
            <p:nvSpPr>
              <p:cNvPr id="69676" name="Freeform 44"/>
              <p:cNvSpPr>
                <a:spLocks/>
              </p:cNvSpPr>
              <p:nvPr/>
            </p:nvSpPr>
            <p:spPr bwMode="auto">
              <a:xfrm>
                <a:off x="165" y="3565"/>
                <a:ext cx="937" cy="554"/>
              </a:xfrm>
              <a:custGeom>
                <a:avLst/>
                <a:gdLst/>
                <a:ahLst/>
                <a:cxnLst>
                  <a:cxn ang="0">
                    <a:pos x="0" y="1572"/>
                  </a:cxn>
                  <a:cxn ang="0">
                    <a:pos x="136" y="1565"/>
                  </a:cxn>
                  <a:cxn ang="0">
                    <a:pos x="269" y="1541"/>
                  </a:cxn>
                  <a:cxn ang="0">
                    <a:pos x="398" y="1500"/>
                  </a:cxn>
                  <a:cxn ang="0">
                    <a:pos x="521" y="1447"/>
                  </a:cxn>
                  <a:cxn ang="0">
                    <a:pos x="637" y="1382"/>
                  </a:cxn>
                  <a:cxn ang="0">
                    <a:pos x="748" y="1304"/>
                  </a:cxn>
                  <a:cxn ang="0">
                    <a:pos x="850" y="1213"/>
                  </a:cxn>
                  <a:cxn ang="0">
                    <a:pos x="946" y="1112"/>
                  </a:cxn>
                  <a:cxn ang="0">
                    <a:pos x="1032" y="999"/>
                  </a:cxn>
                  <a:cxn ang="0">
                    <a:pos x="1109" y="879"/>
                  </a:cxn>
                  <a:cxn ang="0">
                    <a:pos x="1176" y="749"/>
                  </a:cxn>
                  <a:cxn ang="0">
                    <a:pos x="1231" y="612"/>
                  </a:cxn>
                  <a:cxn ang="0">
                    <a:pos x="1276" y="468"/>
                  </a:cxn>
                  <a:cxn ang="0">
                    <a:pos x="1311" y="316"/>
                  </a:cxn>
                  <a:cxn ang="0">
                    <a:pos x="1331" y="160"/>
                  </a:cxn>
                  <a:cxn ang="0">
                    <a:pos x="1337" y="0"/>
                  </a:cxn>
                  <a:cxn ang="0">
                    <a:pos x="1245" y="0"/>
                  </a:cxn>
                  <a:cxn ang="0">
                    <a:pos x="1238" y="149"/>
                  </a:cxn>
                  <a:cxn ang="0">
                    <a:pos x="1221" y="297"/>
                  </a:cxn>
                  <a:cxn ang="0">
                    <a:pos x="1189" y="436"/>
                  </a:cxn>
                  <a:cxn ang="0">
                    <a:pos x="1148" y="570"/>
                  </a:cxn>
                  <a:cxn ang="0">
                    <a:pos x="1094" y="698"/>
                  </a:cxn>
                  <a:cxn ang="0">
                    <a:pos x="1033" y="817"/>
                  </a:cxn>
                  <a:cxn ang="0">
                    <a:pos x="961" y="931"/>
                  </a:cxn>
                  <a:cxn ang="0">
                    <a:pos x="881" y="1035"/>
                  </a:cxn>
                  <a:cxn ang="0">
                    <a:pos x="793" y="1130"/>
                  </a:cxn>
                  <a:cxn ang="0">
                    <a:pos x="696" y="1214"/>
                  </a:cxn>
                  <a:cxn ang="0">
                    <a:pos x="594" y="1286"/>
                  </a:cxn>
                  <a:cxn ang="0">
                    <a:pos x="485" y="1348"/>
                  </a:cxn>
                  <a:cxn ang="0">
                    <a:pos x="372" y="1398"/>
                  </a:cxn>
                  <a:cxn ang="0">
                    <a:pos x="253" y="1435"/>
                  </a:cxn>
                  <a:cxn ang="0">
                    <a:pos x="128" y="1455"/>
                  </a:cxn>
                  <a:cxn ang="0">
                    <a:pos x="0" y="1464"/>
                  </a:cxn>
                  <a:cxn ang="0">
                    <a:pos x="0" y="1572"/>
                  </a:cxn>
                </a:cxnLst>
                <a:rect l="0" t="0" r="r" b="b"/>
                <a:pathLst>
                  <a:path w="1337" h="1572">
                    <a:moveTo>
                      <a:pt x="0" y="1572"/>
                    </a:moveTo>
                    <a:lnTo>
                      <a:pt x="136" y="1565"/>
                    </a:lnTo>
                    <a:lnTo>
                      <a:pt x="269" y="1541"/>
                    </a:lnTo>
                    <a:lnTo>
                      <a:pt x="398" y="1500"/>
                    </a:lnTo>
                    <a:lnTo>
                      <a:pt x="521" y="1447"/>
                    </a:lnTo>
                    <a:lnTo>
                      <a:pt x="637" y="1382"/>
                    </a:lnTo>
                    <a:lnTo>
                      <a:pt x="748" y="1304"/>
                    </a:lnTo>
                    <a:lnTo>
                      <a:pt x="850" y="1213"/>
                    </a:lnTo>
                    <a:lnTo>
                      <a:pt x="946" y="1112"/>
                    </a:lnTo>
                    <a:lnTo>
                      <a:pt x="1032" y="999"/>
                    </a:lnTo>
                    <a:lnTo>
                      <a:pt x="1109" y="879"/>
                    </a:lnTo>
                    <a:lnTo>
                      <a:pt x="1176" y="749"/>
                    </a:lnTo>
                    <a:lnTo>
                      <a:pt x="1231" y="612"/>
                    </a:lnTo>
                    <a:lnTo>
                      <a:pt x="1276" y="468"/>
                    </a:lnTo>
                    <a:lnTo>
                      <a:pt x="1311" y="316"/>
                    </a:lnTo>
                    <a:lnTo>
                      <a:pt x="1331" y="160"/>
                    </a:lnTo>
                    <a:lnTo>
                      <a:pt x="1337" y="0"/>
                    </a:lnTo>
                    <a:lnTo>
                      <a:pt x="1245" y="0"/>
                    </a:lnTo>
                    <a:lnTo>
                      <a:pt x="1238" y="149"/>
                    </a:lnTo>
                    <a:lnTo>
                      <a:pt x="1221" y="297"/>
                    </a:lnTo>
                    <a:lnTo>
                      <a:pt x="1189" y="436"/>
                    </a:lnTo>
                    <a:lnTo>
                      <a:pt x="1148" y="570"/>
                    </a:lnTo>
                    <a:lnTo>
                      <a:pt x="1094" y="698"/>
                    </a:lnTo>
                    <a:lnTo>
                      <a:pt x="1033" y="817"/>
                    </a:lnTo>
                    <a:lnTo>
                      <a:pt x="961" y="931"/>
                    </a:lnTo>
                    <a:lnTo>
                      <a:pt x="881" y="1035"/>
                    </a:lnTo>
                    <a:lnTo>
                      <a:pt x="793" y="1130"/>
                    </a:lnTo>
                    <a:lnTo>
                      <a:pt x="696" y="1214"/>
                    </a:lnTo>
                    <a:lnTo>
                      <a:pt x="594" y="1286"/>
                    </a:lnTo>
                    <a:lnTo>
                      <a:pt x="485" y="1348"/>
                    </a:lnTo>
                    <a:lnTo>
                      <a:pt x="372" y="1398"/>
                    </a:lnTo>
                    <a:lnTo>
                      <a:pt x="253" y="1435"/>
                    </a:lnTo>
                    <a:lnTo>
                      <a:pt x="128" y="1455"/>
                    </a:lnTo>
                    <a:lnTo>
                      <a:pt x="0" y="1464"/>
                    </a:lnTo>
                    <a:lnTo>
                      <a:pt x="0" y="1572"/>
                    </a:lnTo>
                    <a:close/>
                  </a:path>
                </a:pathLst>
              </a:custGeom>
              <a:noFill/>
              <a:ln w="0">
                <a:noFill/>
                <a:round/>
                <a:headEnd/>
                <a:tailEnd/>
              </a:ln>
            </p:spPr>
            <p:txBody>
              <a:bodyPr/>
              <a:lstStyle/>
              <a:p>
                <a:pPr>
                  <a:defRPr/>
                </a:pPr>
                <a:endParaRPr lang="en-US"/>
              </a:p>
            </p:txBody>
          </p:sp>
          <p:sp>
            <p:nvSpPr>
              <p:cNvPr id="69677" name="Freeform 45"/>
              <p:cNvSpPr>
                <a:spLocks/>
              </p:cNvSpPr>
              <p:nvPr/>
            </p:nvSpPr>
            <p:spPr bwMode="auto">
              <a:xfrm>
                <a:off x="165" y="3565"/>
                <a:ext cx="823" cy="487"/>
              </a:xfrm>
              <a:custGeom>
                <a:avLst/>
                <a:gdLst/>
                <a:ahLst/>
                <a:cxnLst>
                  <a:cxn ang="0">
                    <a:pos x="1083" y="0"/>
                  </a:cxn>
                  <a:cxn ang="0">
                    <a:pos x="1078" y="131"/>
                  </a:cxn>
                  <a:cxn ang="0">
                    <a:pos x="1062" y="257"/>
                  </a:cxn>
                  <a:cxn ang="0">
                    <a:pos x="1036" y="379"/>
                  </a:cxn>
                  <a:cxn ang="0">
                    <a:pos x="999" y="495"/>
                  </a:cxn>
                  <a:cxn ang="0">
                    <a:pos x="953" y="607"/>
                  </a:cxn>
                  <a:cxn ang="0">
                    <a:pos x="898" y="713"/>
                  </a:cxn>
                  <a:cxn ang="0">
                    <a:pos x="836" y="811"/>
                  </a:cxn>
                  <a:cxn ang="0">
                    <a:pos x="767" y="901"/>
                  </a:cxn>
                  <a:cxn ang="0">
                    <a:pos x="691" y="982"/>
                  </a:cxn>
                  <a:cxn ang="0">
                    <a:pos x="606" y="1056"/>
                  </a:cxn>
                  <a:cxn ang="0">
                    <a:pos x="516" y="1120"/>
                  </a:cxn>
                  <a:cxn ang="0">
                    <a:pos x="421" y="1174"/>
                  </a:cxn>
                  <a:cxn ang="0">
                    <a:pos x="322" y="1217"/>
                  </a:cxn>
                  <a:cxn ang="0">
                    <a:pos x="219" y="1248"/>
                  </a:cxn>
                  <a:cxn ang="0">
                    <a:pos x="111" y="1267"/>
                  </a:cxn>
                  <a:cxn ang="0">
                    <a:pos x="0" y="1274"/>
                  </a:cxn>
                  <a:cxn ang="0">
                    <a:pos x="0" y="1382"/>
                  </a:cxn>
                  <a:cxn ang="0">
                    <a:pos x="120" y="1376"/>
                  </a:cxn>
                  <a:cxn ang="0">
                    <a:pos x="236" y="1353"/>
                  </a:cxn>
                  <a:cxn ang="0">
                    <a:pos x="349" y="1320"/>
                  </a:cxn>
                  <a:cxn ang="0">
                    <a:pos x="456" y="1274"/>
                  </a:cxn>
                  <a:cxn ang="0">
                    <a:pos x="560" y="1216"/>
                  </a:cxn>
                  <a:cxn ang="0">
                    <a:pos x="658" y="1145"/>
                  </a:cxn>
                  <a:cxn ang="0">
                    <a:pos x="748" y="1066"/>
                  </a:cxn>
                  <a:cxn ang="0">
                    <a:pos x="831" y="977"/>
                  </a:cxn>
                  <a:cxn ang="0">
                    <a:pos x="907" y="879"/>
                  </a:cxn>
                  <a:cxn ang="0">
                    <a:pos x="975" y="773"/>
                  </a:cxn>
                  <a:cxn ang="0">
                    <a:pos x="1034" y="659"/>
                  </a:cxn>
                  <a:cxn ang="0">
                    <a:pos x="1083" y="536"/>
                  </a:cxn>
                  <a:cxn ang="0">
                    <a:pos x="1123" y="410"/>
                  </a:cxn>
                  <a:cxn ang="0">
                    <a:pos x="1151" y="277"/>
                  </a:cxn>
                  <a:cxn ang="0">
                    <a:pos x="1170" y="141"/>
                  </a:cxn>
                  <a:cxn ang="0">
                    <a:pos x="1176" y="0"/>
                  </a:cxn>
                  <a:cxn ang="0">
                    <a:pos x="1083" y="0"/>
                  </a:cxn>
                </a:cxnLst>
                <a:rect l="0" t="0" r="r" b="b"/>
                <a:pathLst>
                  <a:path w="1176" h="1382">
                    <a:moveTo>
                      <a:pt x="1083" y="0"/>
                    </a:moveTo>
                    <a:lnTo>
                      <a:pt x="1078" y="131"/>
                    </a:lnTo>
                    <a:lnTo>
                      <a:pt x="1062" y="257"/>
                    </a:lnTo>
                    <a:lnTo>
                      <a:pt x="1036" y="379"/>
                    </a:lnTo>
                    <a:lnTo>
                      <a:pt x="999" y="495"/>
                    </a:lnTo>
                    <a:lnTo>
                      <a:pt x="953" y="607"/>
                    </a:lnTo>
                    <a:lnTo>
                      <a:pt x="898" y="713"/>
                    </a:lnTo>
                    <a:lnTo>
                      <a:pt x="836" y="811"/>
                    </a:lnTo>
                    <a:lnTo>
                      <a:pt x="767" y="901"/>
                    </a:lnTo>
                    <a:lnTo>
                      <a:pt x="691" y="982"/>
                    </a:lnTo>
                    <a:lnTo>
                      <a:pt x="606" y="1056"/>
                    </a:lnTo>
                    <a:lnTo>
                      <a:pt x="516" y="1120"/>
                    </a:lnTo>
                    <a:lnTo>
                      <a:pt x="421" y="1174"/>
                    </a:lnTo>
                    <a:lnTo>
                      <a:pt x="322" y="1217"/>
                    </a:lnTo>
                    <a:lnTo>
                      <a:pt x="219" y="1248"/>
                    </a:lnTo>
                    <a:lnTo>
                      <a:pt x="111" y="1267"/>
                    </a:lnTo>
                    <a:lnTo>
                      <a:pt x="0" y="1274"/>
                    </a:lnTo>
                    <a:lnTo>
                      <a:pt x="0" y="1382"/>
                    </a:lnTo>
                    <a:lnTo>
                      <a:pt x="120" y="1376"/>
                    </a:lnTo>
                    <a:lnTo>
                      <a:pt x="236" y="1353"/>
                    </a:lnTo>
                    <a:lnTo>
                      <a:pt x="349" y="1320"/>
                    </a:lnTo>
                    <a:lnTo>
                      <a:pt x="456" y="1274"/>
                    </a:lnTo>
                    <a:lnTo>
                      <a:pt x="560" y="1216"/>
                    </a:lnTo>
                    <a:lnTo>
                      <a:pt x="658" y="1145"/>
                    </a:lnTo>
                    <a:lnTo>
                      <a:pt x="748" y="1066"/>
                    </a:lnTo>
                    <a:lnTo>
                      <a:pt x="831" y="977"/>
                    </a:lnTo>
                    <a:lnTo>
                      <a:pt x="907" y="879"/>
                    </a:lnTo>
                    <a:lnTo>
                      <a:pt x="975" y="773"/>
                    </a:lnTo>
                    <a:lnTo>
                      <a:pt x="1034" y="659"/>
                    </a:lnTo>
                    <a:lnTo>
                      <a:pt x="1083" y="536"/>
                    </a:lnTo>
                    <a:lnTo>
                      <a:pt x="1123" y="410"/>
                    </a:lnTo>
                    <a:lnTo>
                      <a:pt x="1151" y="277"/>
                    </a:lnTo>
                    <a:lnTo>
                      <a:pt x="1170" y="141"/>
                    </a:lnTo>
                    <a:lnTo>
                      <a:pt x="1176" y="0"/>
                    </a:lnTo>
                    <a:lnTo>
                      <a:pt x="1083" y="0"/>
                    </a:lnTo>
                    <a:close/>
                  </a:path>
                </a:pathLst>
              </a:custGeom>
              <a:noFill/>
              <a:ln w="0">
                <a:noFill/>
                <a:round/>
                <a:headEnd/>
                <a:tailEnd/>
              </a:ln>
            </p:spPr>
            <p:txBody>
              <a:bodyPr/>
              <a:lstStyle/>
              <a:p>
                <a:pPr>
                  <a:defRPr/>
                </a:pPr>
                <a:endParaRPr lang="en-US"/>
              </a:p>
            </p:txBody>
          </p:sp>
          <p:sp>
            <p:nvSpPr>
              <p:cNvPr id="69678" name="Freeform 46"/>
              <p:cNvSpPr>
                <a:spLocks/>
              </p:cNvSpPr>
              <p:nvPr/>
            </p:nvSpPr>
            <p:spPr bwMode="auto">
              <a:xfrm>
                <a:off x="165" y="3565"/>
                <a:ext cx="708" cy="420"/>
              </a:xfrm>
              <a:custGeom>
                <a:avLst/>
                <a:gdLst/>
                <a:ahLst/>
                <a:cxnLst>
                  <a:cxn ang="0">
                    <a:pos x="922" y="0"/>
                  </a:cxn>
                  <a:cxn ang="0">
                    <a:pos x="916" y="112"/>
                  </a:cxn>
                  <a:cxn ang="0">
                    <a:pos x="904" y="220"/>
                  </a:cxn>
                  <a:cxn ang="0">
                    <a:pos x="881" y="322"/>
                  </a:cxn>
                  <a:cxn ang="0">
                    <a:pos x="850" y="423"/>
                  </a:cxn>
                  <a:cxn ang="0">
                    <a:pos x="810" y="517"/>
                  </a:cxn>
                  <a:cxn ang="0">
                    <a:pos x="764" y="607"/>
                  </a:cxn>
                  <a:cxn ang="0">
                    <a:pos x="711" y="691"/>
                  </a:cxn>
                  <a:cxn ang="0">
                    <a:pos x="651" y="767"/>
                  </a:cxn>
                  <a:cxn ang="0">
                    <a:pos x="587" y="838"/>
                  </a:cxn>
                  <a:cxn ang="0">
                    <a:pos x="515" y="899"/>
                  </a:cxn>
                  <a:cxn ang="0">
                    <a:pos x="439" y="953"/>
                  </a:cxn>
                  <a:cxn ang="0">
                    <a:pos x="359" y="1000"/>
                  </a:cxn>
                  <a:cxn ang="0">
                    <a:pos x="275" y="1037"/>
                  </a:cxn>
                  <a:cxn ang="0">
                    <a:pos x="186" y="1064"/>
                  </a:cxn>
                  <a:cxn ang="0">
                    <a:pos x="95" y="1078"/>
                  </a:cxn>
                  <a:cxn ang="0">
                    <a:pos x="0" y="1085"/>
                  </a:cxn>
                  <a:cxn ang="0">
                    <a:pos x="0" y="1193"/>
                  </a:cxn>
                  <a:cxn ang="0">
                    <a:pos x="104" y="1187"/>
                  </a:cxn>
                  <a:cxn ang="0">
                    <a:pos x="202" y="1169"/>
                  </a:cxn>
                  <a:cxn ang="0">
                    <a:pos x="302" y="1139"/>
                  </a:cxn>
                  <a:cxn ang="0">
                    <a:pos x="394" y="1100"/>
                  </a:cxn>
                  <a:cxn ang="0">
                    <a:pos x="483" y="1049"/>
                  </a:cxn>
                  <a:cxn ang="0">
                    <a:pos x="567" y="989"/>
                  </a:cxn>
                  <a:cxn ang="0">
                    <a:pos x="644" y="921"/>
                  </a:cxn>
                  <a:cxn ang="0">
                    <a:pos x="717" y="844"/>
                  </a:cxn>
                  <a:cxn ang="0">
                    <a:pos x="781" y="759"/>
                  </a:cxn>
                  <a:cxn ang="0">
                    <a:pos x="840" y="667"/>
                  </a:cxn>
                  <a:cxn ang="0">
                    <a:pos x="892" y="569"/>
                  </a:cxn>
                  <a:cxn ang="0">
                    <a:pos x="933" y="465"/>
                  </a:cxn>
                  <a:cxn ang="0">
                    <a:pos x="968" y="355"/>
                  </a:cxn>
                  <a:cxn ang="0">
                    <a:pos x="993" y="239"/>
                  </a:cxn>
                  <a:cxn ang="0">
                    <a:pos x="1008" y="122"/>
                  </a:cxn>
                  <a:cxn ang="0">
                    <a:pos x="1014" y="0"/>
                  </a:cxn>
                  <a:cxn ang="0">
                    <a:pos x="922" y="0"/>
                  </a:cxn>
                </a:cxnLst>
                <a:rect l="0" t="0" r="r" b="b"/>
                <a:pathLst>
                  <a:path w="1014" h="1193">
                    <a:moveTo>
                      <a:pt x="922" y="0"/>
                    </a:moveTo>
                    <a:lnTo>
                      <a:pt x="916" y="112"/>
                    </a:lnTo>
                    <a:lnTo>
                      <a:pt x="904" y="220"/>
                    </a:lnTo>
                    <a:lnTo>
                      <a:pt x="881" y="322"/>
                    </a:lnTo>
                    <a:lnTo>
                      <a:pt x="850" y="423"/>
                    </a:lnTo>
                    <a:lnTo>
                      <a:pt x="810" y="517"/>
                    </a:lnTo>
                    <a:lnTo>
                      <a:pt x="764" y="607"/>
                    </a:lnTo>
                    <a:lnTo>
                      <a:pt x="711" y="691"/>
                    </a:lnTo>
                    <a:lnTo>
                      <a:pt x="651" y="767"/>
                    </a:lnTo>
                    <a:lnTo>
                      <a:pt x="587" y="838"/>
                    </a:lnTo>
                    <a:lnTo>
                      <a:pt x="515" y="899"/>
                    </a:lnTo>
                    <a:lnTo>
                      <a:pt x="439" y="953"/>
                    </a:lnTo>
                    <a:lnTo>
                      <a:pt x="359" y="1000"/>
                    </a:lnTo>
                    <a:lnTo>
                      <a:pt x="275" y="1037"/>
                    </a:lnTo>
                    <a:lnTo>
                      <a:pt x="186" y="1064"/>
                    </a:lnTo>
                    <a:lnTo>
                      <a:pt x="95" y="1078"/>
                    </a:lnTo>
                    <a:lnTo>
                      <a:pt x="0" y="1085"/>
                    </a:lnTo>
                    <a:lnTo>
                      <a:pt x="0" y="1193"/>
                    </a:lnTo>
                    <a:lnTo>
                      <a:pt x="104" y="1187"/>
                    </a:lnTo>
                    <a:lnTo>
                      <a:pt x="202" y="1169"/>
                    </a:lnTo>
                    <a:lnTo>
                      <a:pt x="302" y="1139"/>
                    </a:lnTo>
                    <a:lnTo>
                      <a:pt x="394" y="1100"/>
                    </a:lnTo>
                    <a:lnTo>
                      <a:pt x="483" y="1049"/>
                    </a:lnTo>
                    <a:lnTo>
                      <a:pt x="567" y="989"/>
                    </a:lnTo>
                    <a:lnTo>
                      <a:pt x="644" y="921"/>
                    </a:lnTo>
                    <a:lnTo>
                      <a:pt x="717" y="844"/>
                    </a:lnTo>
                    <a:lnTo>
                      <a:pt x="781" y="759"/>
                    </a:lnTo>
                    <a:lnTo>
                      <a:pt x="840" y="667"/>
                    </a:lnTo>
                    <a:lnTo>
                      <a:pt x="892" y="569"/>
                    </a:lnTo>
                    <a:lnTo>
                      <a:pt x="933" y="465"/>
                    </a:lnTo>
                    <a:lnTo>
                      <a:pt x="968" y="355"/>
                    </a:lnTo>
                    <a:lnTo>
                      <a:pt x="993" y="239"/>
                    </a:lnTo>
                    <a:lnTo>
                      <a:pt x="1008" y="122"/>
                    </a:lnTo>
                    <a:lnTo>
                      <a:pt x="1014" y="0"/>
                    </a:lnTo>
                    <a:lnTo>
                      <a:pt x="922" y="0"/>
                    </a:lnTo>
                    <a:close/>
                  </a:path>
                </a:pathLst>
              </a:custGeom>
              <a:noFill/>
              <a:ln w="0">
                <a:noFill/>
                <a:round/>
                <a:headEnd/>
                <a:tailEnd/>
              </a:ln>
            </p:spPr>
            <p:txBody>
              <a:bodyPr/>
              <a:lstStyle/>
              <a:p>
                <a:pPr>
                  <a:defRPr/>
                </a:pPr>
                <a:endParaRPr lang="en-US"/>
              </a:p>
            </p:txBody>
          </p:sp>
          <p:pic>
            <p:nvPicPr>
              <p:cNvPr id="4132" name="Picture 47" descr="POINTSTA"/>
              <p:cNvPicPr preferRelativeResize="0">
                <a:picLocks noChangeAspect="1" noChangeArrowheads="1"/>
              </p:cNvPicPr>
              <p:nvPr/>
            </p:nvPicPr>
            <p:blipFill>
              <a:blip r:embed="rId5"/>
              <a:srcRect/>
              <a:stretch>
                <a:fillRect/>
              </a:stretch>
            </p:blipFill>
            <p:spPr bwMode="auto">
              <a:xfrm>
                <a:off x="216" y="3504"/>
                <a:ext cx="768" cy="707"/>
              </a:xfrm>
              <a:prstGeom prst="rect">
                <a:avLst/>
              </a:prstGeom>
              <a:noFill/>
              <a:ln w="0">
                <a:noFill/>
                <a:miter lim="800000"/>
                <a:headEnd/>
                <a:tailEnd/>
              </a:ln>
            </p:spPr>
          </p:pic>
          <p:pic>
            <p:nvPicPr>
              <p:cNvPr id="4133" name="Picture 48" descr="POINTSTA"/>
              <p:cNvPicPr preferRelativeResize="0">
                <a:picLocks noChangeAspect="1" noChangeArrowheads="1"/>
              </p:cNvPicPr>
              <p:nvPr/>
            </p:nvPicPr>
            <p:blipFill>
              <a:blip r:embed="rId5"/>
              <a:srcRect/>
              <a:stretch>
                <a:fillRect/>
              </a:stretch>
            </p:blipFill>
            <p:spPr bwMode="auto">
              <a:xfrm>
                <a:off x="624" y="3870"/>
                <a:ext cx="488" cy="450"/>
              </a:xfrm>
              <a:prstGeom prst="rect">
                <a:avLst/>
              </a:prstGeom>
              <a:noFill/>
              <a:ln w="0">
                <a:noFill/>
                <a:miter lim="800000"/>
                <a:headEnd/>
                <a:tailEnd/>
              </a:ln>
            </p:spPr>
          </p:pic>
        </p:grpSp>
        <p:grpSp>
          <p:nvGrpSpPr>
            <p:cNvPr id="4109" name="Group 49"/>
            <p:cNvGrpSpPr>
              <a:grpSpLocks/>
            </p:cNvGrpSpPr>
            <p:nvPr/>
          </p:nvGrpSpPr>
          <p:grpSpPr bwMode="auto">
            <a:xfrm>
              <a:off x="288" y="2256"/>
              <a:ext cx="624" cy="1419"/>
              <a:chOff x="288" y="2256"/>
              <a:chExt cx="624" cy="1419"/>
            </a:xfrm>
          </p:grpSpPr>
          <p:pic>
            <p:nvPicPr>
              <p:cNvPr id="4110" name="Picture 50" descr="POINTSTA"/>
              <p:cNvPicPr preferRelativeResize="0">
                <a:picLocks noChangeAspect="1" noChangeArrowheads="1"/>
              </p:cNvPicPr>
              <p:nvPr/>
            </p:nvPicPr>
            <p:blipFill>
              <a:blip r:embed="rId5"/>
              <a:srcRect/>
              <a:stretch>
                <a:fillRect/>
              </a:stretch>
            </p:blipFill>
            <p:spPr bwMode="auto">
              <a:xfrm>
                <a:off x="384" y="2387"/>
                <a:ext cx="192" cy="296"/>
              </a:xfrm>
              <a:prstGeom prst="rect">
                <a:avLst/>
              </a:prstGeom>
              <a:noFill/>
              <a:ln w="0">
                <a:noFill/>
                <a:miter lim="800000"/>
                <a:headEnd/>
                <a:tailEnd/>
              </a:ln>
            </p:spPr>
          </p:pic>
          <p:pic>
            <p:nvPicPr>
              <p:cNvPr id="4111" name="Picture 51" descr="POINTSTA"/>
              <p:cNvPicPr preferRelativeResize="0">
                <a:picLocks noChangeAspect="1" noChangeArrowheads="1"/>
              </p:cNvPicPr>
              <p:nvPr/>
            </p:nvPicPr>
            <p:blipFill>
              <a:blip r:embed="rId5"/>
              <a:srcRect/>
              <a:stretch>
                <a:fillRect/>
              </a:stretch>
            </p:blipFill>
            <p:spPr bwMode="auto">
              <a:xfrm>
                <a:off x="588" y="3342"/>
                <a:ext cx="324" cy="333"/>
              </a:xfrm>
              <a:prstGeom prst="rect">
                <a:avLst/>
              </a:prstGeom>
              <a:noFill/>
              <a:ln w="0">
                <a:noFill/>
                <a:miter lim="800000"/>
                <a:headEnd/>
                <a:tailEnd/>
              </a:ln>
            </p:spPr>
          </p:pic>
          <p:pic>
            <p:nvPicPr>
              <p:cNvPr id="4112" name="Picture 52" descr="POINTSTA"/>
              <p:cNvPicPr preferRelativeResize="0">
                <a:picLocks noChangeAspect="1" noChangeArrowheads="1"/>
              </p:cNvPicPr>
              <p:nvPr/>
            </p:nvPicPr>
            <p:blipFill>
              <a:blip r:embed="rId5"/>
              <a:srcRect/>
              <a:stretch>
                <a:fillRect/>
              </a:stretch>
            </p:blipFill>
            <p:spPr bwMode="auto">
              <a:xfrm>
                <a:off x="288" y="3196"/>
                <a:ext cx="432" cy="445"/>
              </a:xfrm>
              <a:prstGeom prst="rect">
                <a:avLst/>
              </a:prstGeom>
              <a:noFill/>
              <a:ln w="0">
                <a:noFill/>
                <a:miter lim="800000"/>
                <a:headEnd/>
                <a:tailEnd/>
              </a:ln>
            </p:spPr>
          </p:pic>
          <p:pic>
            <p:nvPicPr>
              <p:cNvPr id="4113" name="Picture 53" descr="POINTSTA"/>
              <p:cNvPicPr preferRelativeResize="0">
                <a:picLocks noChangeAspect="1" noChangeArrowheads="1"/>
              </p:cNvPicPr>
              <p:nvPr/>
            </p:nvPicPr>
            <p:blipFill>
              <a:blip r:embed="rId5"/>
              <a:srcRect/>
              <a:stretch>
                <a:fillRect/>
              </a:stretch>
            </p:blipFill>
            <p:spPr bwMode="auto">
              <a:xfrm>
                <a:off x="288" y="2936"/>
                <a:ext cx="432" cy="445"/>
              </a:xfrm>
              <a:prstGeom prst="rect">
                <a:avLst/>
              </a:prstGeom>
              <a:noFill/>
              <a:ln w="0">
                <a:noFill/>
                <a:miter lim="800000"/>
                <a:headEnd/>
                <a:tailEnd/>
              </a:ln>
            </p:spPr>
          </p:pic>
          <p:pic>
            <p:nvPicPr>
              <p:cNvPr id="4114" name="Picture 54" descr="POINTSTA"/>
              <p:cNvPicPr preferRelativeResize="0">
                <a:picLocks noChangeAspect="1" noChangeArrowheads="1"/>
              </p:cNvPicPr>
              <p:nvPr/>
            </p:nvPicPr>
            <p:blipFill>
              <a:blip r:embed="rId5"/>
              <a:srcRect/>
              <a:stretch>
                <a:fillRect/>
              </a:stretch>
            </p:blipFill>
            <p:spPr bwMode="auto">
              <a:xfrm>
                <a:off x="336" y="2668"/>
                <a:ext cx="240" cy="334"/>
              </a:xfrm>
              <a:prstGeom prst="rect">
                <a:avLst/>
              </a:prstGeom>
              <a:noFill/>
              <a:ln w="0">
                <a:noFill/>
                <a:miter lim="800000"/>
                <a:headEnd/>
                <a:tailEnd/>
              </a:ln>
            </p:spPr>
          </p:pic>
          <p:pic>
            <p:nvPicPr>
              <p:cNvPr id="4115" name="Picture 55" descr="POINTSTA"/>
              <p:cNvPicPr preferRelativeResize="0">
                <a:picLocks noChangeAspect="1" noChangeArrowheads="1"/>
              </p:cNvPicPr>
              <p:nvPr/>
            </p:nvPicPr>
            <p:blipFill>
              <a:blip r:embed="rId5"/>
              <a:srcRect/>
              <a:stretch>
                <a:fillRect/>
              </a:stretch>
            </p:blipFill>
            <p:spPr bwMode="auto">
              <a:xfrm>
                <a:off x="384" y="2256"/>
                <a:ext cx="192" cy="198"/>
              </a:xfrm>
              <a:prstGeom prst="rect">
                <a:avLst/>
              </a:prstGeom>
              <a:noFill/>
              <a:ln w="0">
                <a:noFill/>
                <a:miter lim="800000"/>
                <a:headEnd/>
                <a:tailEnd/>
              </a:ln>
            </p:spPr>
          </p:pic>
        </p:grpSp>
      </p:grpSp>
      <p:pic>
        <p:nvPicPr>
          <p:cNvPr id="4107" name="Picture 56" descr="addemoticons172[1]"/>
          <p:cNvPicPr>
            <a:picLocks noChangeAspect="1" noChangeArrowheads="1" noCrop="1"/>
          </p:cNvPicPr>
          <p:nvPr/>
        </p:nvPicPr>
        <p:blipFill>
          <a:blip r:embed="rId6"/>
          <a:srcRect/>
          <a:stretch>
            <a:fillRect/>
          </a:stretch>
        </p:blipFill>
        <p:spPr bwMode="auto">
          <a:xfrm>
            <a:off x="6858000" y="5257800"/>
            <a:ext cx="2114550" cy="140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90600" y="1219200"/>
            <a:ext cx="7467600" cy="1200150"/>
          </a:xfrm>
          <a:prstGeom prst="rect">
            <a:avLst/>
          </a:prstGeom>
          <a:solidFill>
            <a:srgbClr val="E9FDA1"/>
          </a:solidFill>
          <a:ln w="9525">
            <a:solidFill>
              <a:srgbClr val="FFFFFF"/>
            </a:solidFill>
            <a:miter lim="800000"/>
            <a:headEnd/>
            <a:tailEnd/>
          </a:ln>
        </p:spPr>
        <p:txBody>
          <a:bodyPr>
            <a:spAutoFit/>
          </a:bodyPr>
          <a:lstStyle/>
          <a:p>
            <a:pPr algn="just"/>
            <a:r>
              <a:rPr lang="en-US" sz="4400" b="1">
                <a:solidFill>
                  <a:srgbClr val="FF0066"/>
                </a:solidFill>
                <a:effectLst/>
                <a:latin typeface="Arial" charset="0"/>
              </a:rPr>
              <a:t>   </a:t>
            </a:r>
            <a:r>
              <a:rPr lang="en-US" sz="2800" b="1">
                <a:solidFill>
                  <a:srgbClr val="FF0066"/>
                </a:solidFill>
                <a:effectLst/>
              </a:rPr>
              <a:t>Những câu thơ nào cho thấy tuổi thơ rất vui và đẹp :</a:t>
            </a:r>
            <a:endParaRPr lang="en-US" sz="4400" b="1">
              <a:solidFill>
                <a:srgbClr val="FF0066"/>
              </a:solidFill>
              <a:effectLst/>
            </a:endParaRPr>
          </a:p>
        </p:txBody>
      </p:sp>
      <p:sp>
        <p:nvSpPr>
          <p:cNvPr id="13315" name="Text Box 3">
            <a:hlinkClick r:id="rId2" action="ppaction://hlinksldjump"/>
          </p:cNvPr>
          <p:cNvSpPr txBox="1">
            <a:spLocks noChangeArrowheads="1"/>
          </p:cNvSpPr>
          <p:nvPr/>
        </p:nvSpPr>
        <p:spPr bwMode="auto">
          <a:xfrm>
            <a:off x="533400" y="457200"/>
            <a:ext cx="4419600" cy="708025"/>
          </a:xfrm>
          <a:prstGeom prst="rect">
            <a:avLst/>
          </a:prstGeom>
          <a:noFill/>
          <a:ln w="9525">
            <a:noFill/>
            <a:miter lim="800000"/>
            <a:headEnd/>
            <a:tailEnd/>
          </a:ln>
        </p:spPr>
        <p:txBody>
          <a:bodyPr>
            <a:spAutoFit/>
          </a:bodyPr>
          <a:lstStyle/>
          <a:p>
            <a:pPr>
              <a:spcBef>
                <a:spcPct val="50000"/>
              </a:spcBef>
            </a:pPr>
            <a:r>
              <a:rPr lang="en-US" sz="4000" b="1">
                <a:solidFill>
                  <a:schemeClr val="bg1"/>
                </a:solidFill>
                <a:effectLst/>
                <a:latin typeface="Arial" charset="0"/>
              </a:rPr>
              <a:t>II/</a:t>
            </a:r>
            <a:r>
              <a:rPr lang="en-US" sz="4000" b="1" u="sng">
                <a:solidFill>
                  <a:schemeClr val="bg1"/>
                </a:solidFill>
                <a:effectLst/>
                <a:latin typeface="Arial" charset="0"/>
              </a:rPr>
              <a:t>Tìm hiểu bài</a:t>
            </a:r>
            <a:r>
              <a:rPr lang="en-US" sz="4000" b="1">
                <a:solidFill>
                  <a:schemeClr val="bg1"/>
                </a:solidFill>
                <a:effectLst/>
                <a:latin typeface="Arial" charset="0"/>
              </a:rPr>
              <a:t> </a:t>
            </a:r>
            <a:endParaRPr lang="en-US" sz="4000" b="1">
              <a:solidFill>
                <a:srgbClr val="FFFFFF"/>
              </a:solidFill>
              <a:effectLst/>
              <a:latin typeface="Arial" charset="0"/>
            </a:endParaRPr>
          </a:p>
        </p:txBody>
      </p:sp>
      <p:sp>
        <p:nvSpPr>
          <p:cNvPr id="13316" name="Text Box 5"/>
          <p:cNvSpPr txBox="1">
            <a:spLocks noChangeArrowheads="1"/>
          </p:cNvSpPr>
          <p:nvPr/>
        </p:nvSpPr>
        <p:spPr bwMode="auto">
          <a:xfrm>
            <a:off x="685800" y="3657600"/>
            <a:ext cx="38100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13317" name="Text Box 6"/>
          <p:cNvSpPr txBox="1">
            <a:spLocks noChangeArrowheads="1"/>
          </p:cNvSpPr>
          <p:nvPr/>
        </p:nvSpPr>
        <p:spPr bwMode="auto">
          <a:xfrm>
            <a:off x="1219200" y="3505200"/>
            <a:ext cx="48006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13318" name="Text Box 7"/>
          <p:cNvSpPr txBox="1">
            <a:spLocks noChangeArrowheads="1"/>
          </p:cNvSpPr>
          <p:nvPr/>
        </p:nvSpPr>
        <p:spPr bwMode="auto">
          <a:xfrm>
            <a:off x="990600" y="2895600"/>
            <a:ext cx="4038600" cy="212407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400">
                <a:solidFill>
                  <a:schemeClr val="bg1"/>
                </a:solidFill>
                <a:effectLst/>
                <a:latin typeface="Arial" charset="0"/>
              </a:rPr>
              <a:t>Giờ con đang lon ton </a:t>
            </a:r>
          </a:p>
          <a:p>
            <a:pPr>
              <a:spcBef>
                <a:spcPct val="50000"/>
              </a:spcBef>
            </a:pPr>
            <a:r>
              <a:rPr lang="en-US" sz="2400">
                <a:solidFill>
                  <a:schemeClr val="bg1"/>
                </a:solidFill>
                <a:effectLst/>
                <a:latin typeface="Arial" charset="0"/>
              </a:rPr>
              <a:t>Khắp sân vườn chạy nhảy </a:t>
            </a:r>
          </a:p>
          <a:p>
            <a:pPr>
              <a:spcBef>
                <a:spcPct val="50000"/>
              </a:spcBef>
            </a:pPr>
            <a:r>
              <a:rPr lang="en-US" sz="2400">
                <a:solidFill>
                  <a:schemeClr val="bg1"/>
                </a:solidFill>
                <a:effectLst/>
                <a:latin typeface="Arial" charset="0"/>
              </a:rPr>
              <a:t>Chỉ mình con nghe thấy </a:t>
            </a:r>
          </a:p>
          <a:p>
            <a:pPr>
              <a:spcBef>
                <a:spcPct val="50000"/>
              </a:spcBef>
            </a:pPr>
            <a:r>
              <a:rPr lang="en-US" sz="2400">
                <a:solidFill>
                  <a:schemeClr val="bg1"/>
                </a:solidFill>
                <a:effectLst/>
                <a:latin typeface="Arial" charset="0"/>
              </a:rPr>
              <a:t>Tiếng muôn loài với con </a:t>
            </a:r>
          </a:p>
        </p:txBody>
      </p:sp>
      <p:sp>
        <p:nvSpPr>
          <p:cNvPr id="13319" name="Text Box 8"/>
          <p:cNvSpPr txBox="1">
            <a:spLocks noChangeArrowheads="1"/>
          </p:cNvSpPr>
          <p:nvPr/>
        </p:nvSpPr>
        <p:spPr bwMode="auto">
          <a:xfrm>
            <a:off x="914400" y="5354638"/>
            <a:ext cx="8229600" cy="1292225"/>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400" i="1">
                <a:solidFill>
                  <a:schemeClr val="bg1"/>
                </a:solidFill>
                <a:effectLst/>
                <a:latin typeface="Arial" charset="0"/>
              </a:rPr>
              <a:t>Và những câu thơ nói về thế giới ngày mai theo cách ngược lại với thế giới tuổi thơ .</a:t>
            </a:r>
          </a:p>
          <a:p>
            <a:pPr>
              <a:spcBef>
                <a:spcPct val="50000"/>
              </a:spcBef>
            </a:pPr>
            <a:endParaRPr lang="en-US" sz="2000" i="1">
              <a:solidFill>
                <a:schemeClr val="bg1"/>
              </a:solidFill>
              <a:effectLst/>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71600" y="1371600"/>
            <a:ext cx="7467600" cy="954088"/>
          </a:xfrm>
          <a:prstGeom prst="rect">
            <a:avLst/>
          </a:prstGeom>
          <a:solidFill>
            <a:srgbClr val="E9FDA1"/>
          </a:solidFill>
          <a:ln w="9525">
            <a:solidFill>
              <a:srgbClr val="FFFFFF"/>
            </a:solidFill>
            <a:miter lim="800000"/>
            <a:headEnd/>
            <a:tailEnd/>
          </a:ln>
        </p:spPr>
        <p:txBody>
          <a:bodyPr>
            <a:spAutoFit/>
          </a:bodyPr>
          <a:lstStyle/>
          <a:p>
            <a:pPr algn="just"/>
            <a:r>
              <a:rPr lang="en-US" sz="2800" b="1">
                <a:solidFill>
                  <a:srgbClr val="FF0066"/>
                </a:solidFill>
                <a:effectLst/>
                <a:latin typeface="Arial" charset="0"/>
              </a:rPr>
              <a:t>Thế giới tuổi thơ thay đổi như thế nào khi ta lớn lên ?</a:t>
            </a:r>
            <a:endParaRPr lang="en-US" sz="4400" b="1">
              <a:solidFill>
                <a:srgbClr val="FF0066"/>
              </a:solidFill>
              <a:effectLst/>
              <a:latin typeface="Arial" charset="0"/>
            </a:endParaRPr>
          </a:p>
        </p:txBody>
      </p:sp>
      <p:sp>
        <p:nvSpPr>
          <p:cNvPr id="14339" name="Text Box 3">
            <a:hlinkClick r:id="rId2" action="ppaction://hlinksldjump"/>
          </p:cNvPr>
          <p:cNvSpPr txBox="1">
            <a:spLocks noChangeArrowheads="1"/>
          </p:cNvSpPr>
          <p:nvPr/>
        </p:nvSpPr>
        <p:spPr bwMode="auto">
          <a:xfrm>
            <a:off x="533400" y="457200"/>
            <a:ext cx="4419600" cy="708025"/>
          </a:xfrm>
          <a:prstGeom prst="rect">
            <a:avLst/>
          </a:prstGeom>
          <a:noFill/>
          <a:ln w="9525">
            <a:noFill/>
            <a:miter lim="800000"/>
            <a:headEnd/>
            <a:tailEnd/>
          </a:ln>
        </p:spPr>
        <p:txBody>
          <a:bodyPr>
            <a:spAutoFit/>
          </a:bodyPr>
          <a:lstStyle/>
          <a:p>
            <a:pPr>
              <a:spcBef>
                <a:spcPct val="50000"/>
              </a:spcBef>
            </a:pPr>
            <a:r>
              <a:rPr lang="en-US" sz="4000" b="1">
                <a:solidFill>
                  <a:schemeClr val="bg1"/>
                </a:solidFill>
                <a:effectLst/>
                <a:latin typeface="Arial" charset="0"/>
              </a:rPr>
              <a:t>II/</a:t>
            </a:r>
            <a:r>
              <a:rPr lang="en-US" sz="4000" b="1" u="sng">
                <a:solidFill>
                  <a:schemeClr val="bg1"/>
                </a:solidFill>
                <a:effectLst/>
                <a:latin typeface="Arial" charset="0"/>
              </a:rPr>
              <a:t>Tìm hiểu bài</a:t>
            </a:r>
            <a:r>
              <a:rPr lang="en-US" sz="4000" b="1">
                <a:solidFill>
                  <a:schemeClr val="bg1"/>
                </a:solidFill>
                <a:effectLst/>
                <a:latin typeface="Arial" charset="0"/>
              </a:rPr>
              <a:t> </a:t>
            </a:r>
            <a:endParaRPr lang="en-US" sz="4000" b="1">
              <a:solidFill>
                <a:srgbClr val="FFFFFF"/>
              </a:solidFill>
              <a:effectLst/>
              <a:latin typeface="Arial" charset="0"/>
            </a:endParaRPr>
          </a:p>
        </p:txBody>
      </p:sp>
      <p:pic>
        <p:nvPicPr>
          <p:cNvPr id="28676" name="Picture 18" descr="Cau hoi"/>
          <p:cNvPicPr>
            <a:picLocks noChangeAspect="1" noChangeArrowheads="1" noCrop="1"/>
          </p:cNvPicPr>
          <p:nvPr/>
        </p:nvPicPr>
        <p:blipFill>
          <a:blip r:embed="rId3"/>
          <a:srcRect/>
          <a:stretch>
            <a:fillRect/>
          </a:stretch>
        </p:blipFill>
        <p:spPr bwMode="auto">
          <a:xfrm>
            <a:off x="0" y="1066800"/>
            <a:ext cx="1600200" cy="1828800"/>
          </a:xfrm>
          <a:prstGeom prst="rect">
            <a:avLst/>
          </a:prstGeom>
          <a:noFill/>
          <a:ln w="9525">
            <a:noFill/>
            <a:miter lim="800000"/>
            <a:headEnd/>
            <a:tailEnd/>
          </a:ln>
        </p:spPr>
      </p:pic>
      <p:sp>
        <p:nvSpPr>
          <p:cNvPr id="14341" name="Text Box 5"/>
          <p:cNvSpPr txBox="1">
            <a:spLocks noChangeArrowheads="1"/>
          </p:cNvSpPr>
          <p:nvPr/>
        </p:nvSpPr>
        <p:spPr bwMode="auto">
          <a:xfrm>
            <a:off x="685800" y="3657600"/>
            <a:ext cx="38100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14342" name="Text Box 6"/>
          <p:cNvSpPr txBox="1">
            <a:spLocks noChangeArrowheads="1"/>
          </p:cNvSpPr>
          <p:nvPr/>
        </p:nvSpPr>
        <p:spPr bwMode="auto">
          <a:xfrm>
            <a:off x="1219200" y="3505200"/>
            <a:ext cx="48006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14343" name="Text Box 7"/>
          <p:cNvSpPr txBox="1">
            <a:spLocks noChangeArrowheads="1"/>
          </p:cNvSpPr>
          <p:nvPr/>
        </p:nvSpPr>
        <p:spPr bwMode="auto">
          <a:xfrm>
            <a:off x="1295400" y="3124200"/>
            <a:ext cx="73914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28681" name="Rectangle 9"/>
          <p:cNvSpPr>
            <a:spLocks noChangeArrowheads="1"/>
          </p:cNvSpPr>
          <p:nvPr/>
        </p:nvSpPr>
        <p:spPr bwMode="auto">
          <a:xfrm>
            <a:off x="1371600" y="2667000"/>
            <a:ext cx="7467600" cy="2308225"/>
          </a:xfrm>
          <a:prstGeom prst="rect">
            <a:avLst/>
          </a:prstGeom>
          <a:solidFill>
            <a:srgbClr val="0000CC"/>
          </a:solidFill>
          <a:ln w="9525">
            <a:solidFill>
              <a:srgbClr val="0000CC"/>
            </a:solidFill>
            <a:miter lim="800000"/>
            <a:headEnd/>
            <a:tailEnd/>
          </a:ln>
        </p:spPr>
        <p:txBody>
          <a:bodyPr>
            <a:spAutoFit/>
          </a:bodyPr>
          <a:lstStyle/>
          <a:p>
            <a:pPr algn="just"/>
            <a:r>
              <a:rPr lang="en-US" sz="2400">
                <a:solidFill>
                  <a:schemeClr val="bg1"/>
                </a:solidFill>
                <a:effectLst/>
                <a:latin typeface="Arial" charset="0"/>
              </a:rPr>
              <a:t>Khi ta lớn lên, thế giới tuổi thơ thay đổi ngược lại với tất cả những gì mà trẻ em cảm nhận : </a:t>
            </a:r>
          </a:p>
          <a:p>
            <a:pPr algn="just"/>
            <a:r>
              <a:rPr lang="en-US" sz="2400">
                <a:solidFill>
                  <a:schemeClr val="bg1"/>
                </a:solidFill>
                <a:effectLst/>
                <a:latin typeface="Arial" charset="0"/>
              </a:rPr>
              <a:t>    </a:t>
            </a:r>
            <a:r>
              <a:rPr lang="en-US" sz="2400" i="1">
                <a:solidFill>
                  <a:schemeClr val="bg1"/>
                </a:solidFill>
                <a:effectLst/>
                <a:latin typeface="Arial" charset="0"/>
              </a:rPr>
              <a:t>Chim không còn biết nói, gió chỉ còn biết thổi, </a:t>
            </a:r>
          </a:p>
          <a:p>
            <a:pPr algn="just"/>
            <a:r>
              <a:rPr lang="en-US" sz="2400" i="1">
                <a:solidFill>
                  <a:schemeClr val="bg1"/>
                </a:solidFill>
                <a:effectLst/>
                <a:latin typeface="Arial" charset="0"/>
              </a:rPr>
              <a:t>cây chỉ còn là cây, đại bàng chẳng về đây, đậu trên cành khế nữa; chỉ còn trong đời thật, tiếng người nói với con.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8676"/>
                                        </p:tgtEl>
                                        <p:attrNameLst>
                                          <p:attrName>style.visibility</p:attrName>
                                        </p:attrNameLst>
                                      </p:cBhvr>
                                      <p:to>
                                        <p:strVal val="visible"/>
                                      </p:to>
                                    </p:set>
                                    <p:anim calcmode="lin" valueType="num">
                                      <p:cBhvr additive="base">
                                        <p:cTn id="11" dur="500" fill="hold"/>
                                        <p:tgtEl>
                                          <p:spTgt spid="28676"/>
                                        </p:tgtEl>
                                        <p:attrNameLst>
                                          <p:attrName>ppt_x</p:attrName>
                                        </p:attrNameLst>
                                      </p:cBhvr>
                                      <p:tavLst>
                                        <p:tav tm="0">
                                          <p:val>
                                            <p:strVal val="0-#ppt_w/2"/>
                                          </p:val>
                                        </p:tav>
                                        <p:tav tm="100000">
                                          <p:val>
                                            <p:strVal val="#ppt_x"/>
                                          </p:val>
                                        </p:tav>
                                      </p:tavLst>
                                    </p:anim>
                                    <p:anim calcmode="lin" valueType="num">
                                      <p:cBhvr additive="base">
                                        <p:cTn id="12"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nodeType="clickEffect">
                                  <p:stCondLst>
                                    <p:cond delay="0"/>
                                  </p:stCondLst>
                                  <p:childTnLst>
                                    <p:animEffect transition="out" filter="box(in)">
                                      <p:cBhvr>
                                        <p:cTn id="16" dur="500"/>
                                        <p:tgtEl>
                                          <p:spTgt spid="28676"/>
                                        </p:tgtEl>
                                      </p:cBhvr>
                                    </p:animEffect>
                                    <p:set>
                                      <p:cBhvr>
                                        <p:cTn id="17" dur="1" fill="hold">
                                          <p:stCondLst>
                                            <p:cond delay="499"/>
                                          </p:stCondLst>
                                        </p:cTn>
                                        <p:tgtEl>
                                          <p:spTgt spid="28676"/>
                                        </p:tgtEl>
                                        <p:attrNameLst>
                                          <p:attrName>style.visibility</p:attrName>
                                        </p:attrNameLst>
                                      </p:cBhvr>
                                      <p:to>
                                        <p:strVal val="hidden"/>
                                      </p:to>
                                    </p:set>
                                  </p:childTnLst>
                                </p:cTn>
                              </p:par>
                              <p:par>
                                <p:cTn id="18" presetID="4" presetClass="exit" presetSubtype="16" fill="hold" grpId="1" nodeType="withEffect">
                                  <p:stCondLst>
                                    <p:cond delay="0"/>
                                  </p:stCondLst>
                                  <p:childTnLst>
                                    <p:animEffect transition="out" filter="box(in)">
                                      <p:cBhvr>
                                        <p:cTn id="19" dur="500"/>
                                        <p:tgtEl>
                                          <p:spTgt spid="28674"/>
                                        </p:tgtEl>
                                      </p:cBhvr>
                                    </p:animEffect>
                                    <p:set>
                                      <p:cBhvr>
                                        <p:cTn id="20" dur="1" fill="hold">
                                          <p:stCondLst>
                                            <p:cond delay="499"/>
                                          </p:stCondLst>
                                        </p:cTn>
                                        <p:tgtEl>
                                          <p:spTgt spid="28674"/>
                                        </p:tgtEl>
                                        <p:attrNameLst>
                                          <p:attrName>style.visibility</p:attrName>
                                        </p:attrNameLst>
                                      </p:cBhvr>
                                      <p:to>
                                        <p:strVal val="hidden"/>
                                      </p:to>
                                    </p:set>
                                  </p:childTnLst>
                                </p:cTn>
                              </p:par>
                              <p:par>
                                <p:cTn id="21" presetID="2" presetClass="entr" presetSubtype="8" fill="hold" grpId="0" nodeType="withEffect">
                                  <p:stCondLst>
                                    <p:cond delay="0"/>
                                  </p:stCondLst>
                                  <p:childTnLst>
                                    <p:set>
                                      <p:cBhvr>
                                        <p:cTn id="22" dur="1" fill="hold">
                                          <p:stCondLst>
                                            <p:cond delay="0"/>
                                          </p:stCondLst>
                                        </p:cTn>
                                        <p:tgtEl>
                                          <p:spTgt spid="28681"/>
                                        </p:tgtEl>
                                        <p:attrNameLst>
                                          <p:attrName>style.visibility</p:attrName>
                                        </p:attrNameLst>
                                      </p:cBhvr>
                                      <p:to>
                                        <p:strVal val="visible"/>
                                      </p:to>
                                    </p:set>
                                    <p:anim calcmode="lin" valueType="num">
                                      <p:cBhvr additive="base">
                                        <p:cTn id="23" dur="500" fill="hold"/>
                                        <p:tgtEl>
                                          <p:spTgt spid="28681"/>
                                        </p:tgtEl>
                                        <p:attrNameLst>
                                          <p:attrName>ppt_x</p:attrName>
                                        </p:attrNameLst>
                                      </p:cBhvr>
                                      <p:tavLst>
                                        <p:tav tm="0">
                                          <p:val>
                                            <p:strVal val="0-#ppt_w/2"/>
                                          </p:val>
                                        </p:tav>
                                        <p:tav tm="100000">
                                          <p:val>
                                            <p:strVal val="#ppt_x"/>
                                          </p:val>
                                        </p:tav>
                                      </p:tavLst>
                                    </p:anim>
                                    <p:anim calcmode="lin" valueType="num">
                                      <p:cBhvr additive="base">
                                        <p:cTn id="24" dur="500" fill="hold"/>
                                        <p:tgtEl>
                                          <p:spTgt spid="286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4" grpId="1" animBg="1"/>
      <p:bldP spid="2868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1371600" y="1371600"/>
            <a:ext cx="7467600" cy="954088"/>
          </a:xfrm>
          <a:prstGeom prst="rect">
            <a:avLst/>
          </a:prstGeom>
          <a:solidFill>
            <a:srgbClr val="E9FDA1"/>
          </a:solidFill>
          <a:ln w="9525">
            <a:solidFill>
              <a:srgbClr val="FFFFFF"/>
            </a:solidFill>
            <a:miter lim="800000"/>
            <a:headEnd/>
            <a:tailEnd/>
          </a:ln>
        </p:spPr>
        <p:txBody>
          <a:bodyPr>
            <a:spAutoFit/>
          </a:bodyPr>
          <a:lstStyle/>
          <a:p>
            <a:pPr algn="just"/>
            <a:r>
              <a:rPr lang="en-US" sz="2800" b="1">
                <a:solidFill>
                  <a:srgbClr val="FF0066"/>
                </a:solidFill>
                <a:effectLst/>
                <a:latin typeface="Arial" charset="0"/>
              </a:rPr>
              <a:t>Giã từ tuổi thơ con người tìm thấy hạnh phúc ở đâu?</a:t>
            </a:r>
            <a:endParaRPr lang="en-US" sz="4400" b="1">
              <a:solidFill>
                <a:srgbClr val="FF0066"/>
              </a:solidFill>
              <a:effectLst/>
              <a:latin typeface="Arial" charset="0"/>
            </a:endParaRPr>
          </a:p>
        </p:txBody>
      </p:sp>
      <p:sp>
        <p:nvSpPr>
          <p:cNvPr id="15363" name="Text Box 3">
            <a:hlinkClick r:id="rId2" action="ppaction://hlinksldjump"/>
          </p:cNvPr>
          <p:cNvSpPr txBox="1">
            <a:spLocks noChangeArrowheads="1"/>
          </p:cNvSpPr>
          <p:nvPr/>
        </p:nvSpPr>
        <p:spPr bwMode="auto">
          <a:xfrm>
            <a:off x="533400" y="457200"/>
            <a:ext cx="4419600" cy="708025"/>
          </a:xfrm>
          <a:prstGeom prst="rect">
            <a:avLst/>
          </a:prstGeom>
          <a:noFill/>
          <a:ln w="9525">
            <a:noFill/>
            <a:miter lim="800000"/>
            <a:headEnd/>
            <a:tailEnd/>
          </a:ln>
        </p:spPr>
        <p:txBody>
          <a:bodyPr>
            <a:spAutoFit/>
          </a:bodyPr>
          <a:lstStyle/>
          <a:p>
            <a:pPr>
              <a:spcBef>
                <a:spcPct val="50000"/>
              </a:spcBef>
            </a:pPr>
            <a:r>
              <a:rPr lang="en-US" sz="4000" b="1">
                <a:solidFill>
                  <a:schemeClr val="bg1"/>
                </a:solidFill>
                <a:effectLst/>
                <a:latin typeface="Arial" charset="0"/>
              </a:rPr>
              <a:t>II/</a:t>
            </a:r>
            <a:r>
              <a:rPr lang="en-US" sz="4000" b="1" u="sng">
                <a:solidFill>
                  <a:schemeClr val="bg1"/>
                </a:solidFill>
                <a:effectLst/>
                <a:latin typeface="Arial" charset="0"/>
              </a:rPr>
              <a:t>Tìm hiểu bài</a:t>
            </a:r>
            <a:r>
              <a:rPr lang="en-US" sz="4000" b="1">
                <a:solidFill>
                  <a:schemeClr val="bg1"/>
                </a:solidFill>
                <a:effectLst/>
                <a:latin typeface="Arial" charset="0"/>
              </a:rPr>
              <a:t> </a:t>
            </a:r>
            <a:endParaRPr lang="en-US" sz="4000" b="1">
              <a:solidFill>
                <a:srgbClr val="FFFFFF"/>
              </a:solidFill>
              <a:effectLst/>
              <a:latin typeface="Arial" charset="0"/>
            </a:endParaRPr>
          </a:p>
        </p:txBody>
      </p:sp>
      <p:pic>
        <p:nvPicPr>
          <p:cNvPr id="30724" name="Picture 18" descr="Cau hoi"/>
          <p:cNvPicPr>
            <a:picLocks noChangeAspect="1" noChangeArrowheads="1" noCrop="1"/>
          </p:cNvPicPr>
          <p:nvPr/>
        </p:nvPicPr>
        <p:blipFill>
          <a:blip r:embed="rId3"/>
          <a:srcRect/>
          <a:stretch>
            <a:fillRect/>
          </a:stretch>
        </p:blipFill>
        <p:spPr bwMode="auto">
          <a:xfrm>
            <a:off x="0" y="914400"/>
            <a:ext cx="1600200" cy="1981200"/>
          </a:xfrm>
          <a:prstGeom prst="rect">
            <a:avLst/>
          </a:prstGeom>
          <a:noFill/>
          <a:ln w="9525">
            <a:noFill/>
            <a:miter lim="800000"/>
            <a:headEnd/>
            <a:tailEnd/>
          </a:ln>
        </p:spPr>
      </p:pic>
      <p:sp>
        <p:nvSpPr>
          <p:cNvPr id="15365" name="Text Box 5"/>
          <p:cNvSpPr txBox="1">
            <a:spLocks noChangeArrowheads="1"/>
          </p:cNvSpPr>
          <p:nvPr/>
        </p:nvSpPr>
        <p:spPr bwMode="auto">
          <a:xfrm>
            <a:off x="685800" y="3657600"/>
            <a:ext cx="38100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15366" name="Text Box 6"/>
          <p:cNvSpPr txBox="1">
            <a:spLocks noChangeArrowheads="1"/>
          </p:cNvSpPr>
          <p:nvPr/>
        </p:nvSpPr>
        <p:spPr bwMode="auto">
          <a:xfrm>
            <a:off x="1219200" y="3505200"/>
            <a:ext cx="48006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30729" name="Text Box 9"/>
          <p:cNvSpPr txBox="1">
            <a:spLocks noChangeArrowheads="1"/>
          </p:cNvSpPr>
          <p:nvPr/>
        </p:nvSpPr>
        <p:spPr bwMode="auto">
          <a:xfrm>
            <a:off x="990600" y="1524000"/>
            <a:ext cx="7848600" cy="1754188"/>
          </a:xfrm>
          <a:prstGeom prst="rect">
            <a:avLst/>
          </a:prstGeom>
          <a:noFill/>
          <a:ln w="9525">
            <a:noFill/>
            <a:miter lim="800000"/>
            <a:headEnd/>
            <a:tailEnd/>
          </a:ln>
        </p:spPr>
        <p:txBody>
          <a:bodyPr>
            <a:spAutoFit/>
          </a:bodyPr>
          <a:lstStyle/>
          <a:p>
            <a:pPr>
              <a:spcBef>
                <a:spcPct val="50000"/>
              </a:spcBef>
            </a:pPr>
            <a:r>
              <a:rPr lang="en-US" sz="2400">
                <a:solidFill>
                  <a:schemeClr val="bg1"/>
                </a:solidFill>
                <a:effectLst/>
                <a:latin typeface="Arial" charset="0"/>
              </a:rPr>
              <a:t>Giã từ tuổi thơ con người tìm thấy hạnh phúc trong cuộc đời thật .</a:t>
            </a:r>
          </a:p>
          <a:p>
            <a:pPr>
              <a:spcBef>
                <a:spcPct val="50000"/>
              </a:spcBef>
            </a:pPr>
            <a:r>
              <a:rPr lang="en-US" sz="2400">
                <a:solidFill>
                  <a:schemeClr val="bg1"/>
                </a:solidFill>
                <a:effectLst/>
                <a:latin typeface="Arial" charset="0"/>
              </a:rPr>
              <a:t>Phải tìm lấy hạnh phúc từ cuộc sống khó khăn bằng chính bàn tay của mình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0724"/>
                                        </p:tgtEl>
                                        <p:attrNameLst>
                                          <p:attrName>style.visibility</p:attrName>
                                        </p:attrNameLst>
                                      </p:cBhvr>
                                      <p:to>
                                        <p:strVal val="visible"/>
                                      </p:to>
                                    </p:set>
                                    <p:anim calcmode="lin" valueType="num">
                                      <p:cBhvr additive="base">
                                        <p:cTn id="11" dur="500" fill="hold"/>
                                        <p:tgtEl>
                                          <p:spTgt spid="30724"/>
                                        </p:tgtEl>
                                        <p:attrNameLst>
                                          <p:attrName>ppt_x</p:attrName>
                                        </p:attrNameLst>
                                      </p:cBhvr>
                                      <p:tavLst>
                                        <p:tav tm="0">
                                          <p:val>
                                            <p:strVal val="0-#ppt_w/2"/>
                                          </p:val>
                                        </p:tav>
                                        <p:tav tm="100000">
                                          <p:val>
                                            <p:strVal val="#ppt_x"/>
                                          </p:val>
                                        </p:tav>
                                      </p:tavLst>
                                    </p:anim>
                                    <p:anim calcmode="lin" valueType="num">
                                      <p:cBhvr additive="base">
                                        <p:cTn id="12" dur="500" fill="hold"/>
                                        <p:tgtEl>
                                          <p:spTgt spid="30724"/>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nodeType="clickEffect">
                                  <p:stCondLst>
                                    <p:cond delay="0"/>
                                  </p:stCondLst>
                                  <p:childTnLst>
                                    <p:animEffect transition="out" filter="box(in)">
                                      <p:cBhvr>
                                        <p:cTn id="16" dur="500"/>
                                        <p:tgtEl>
                                          <p:spTgt spid="30724"/>
                                        </p:tgtEl>
                                      </p:cBhvr>
                                    </p:animEffect>
                                    <p:set>
                                      <p:cBhvr>
                                        <p:cTn id="17" dur="1" fill="hold">
                                          <p:stCondLst>
                                            <p:cond delay="499"/>
                                          </p:stCondLst>
                                        </p:cTn>
                                        <p:tgtEl>
                                          <p:spTgt spid="30724"/>
                                        </p:tgtEl>
                                        <p:attrNameLst>
                                          <p:attrName>style.visibility</p:attrName>
                                        </p:attrNameLst>
                                      </p:cBhvr>
                                      <p:to>
                                        <p:strVal val="hidden"/>
                                      </p:to>
                                    </p:set>
                                  </p:childTnLst>
                                </p:cTn>
                              </p:par>
                              <p:par>
                                <p:cTn id="18" presetID="4" presetClass="exit" presetSubtype="16" fill="hold" grpId="1" nodeType="withEffect">
                                  <p:stCondLst>
                                    <p:cond delay="0"/>
                                  </p:stCondLst>
                                  <p:childTnLst>
                                    <p:animEffect transition="out" filter="box(in)">
                                      <p:cBhvr>
                                        <p:cTn id="19" dur="500"/>
                                        <p:tgtEl>
                                          <p:spTgt spid="30722"/>
                                        </p:tgtEl>
                                      </p:cBhvr>
                                    </p:animEffect>
                                    <p:set>
                                      <p:cBhvr>
                                        <p:cTn id="20" dur="1" fill="hold">
                                          <p:stCondLst>
                                            <p:cond delay="499"/>
                                          </p:stCondLst>
                                        </p:cTn>
                                        <p:tgtEl>
                                          <p:spTgt spid="30722"/>
                                        </p:tgtEl>
                                        <p:attrNameLst>
                                          <p:attrName>style.visibility</p:attrName>
                                        </p:attrNameLst>
                                      </p:cBhvr>
                                      <p:to>
                                        <p:strVal val="hidden"/>
                                      </p:to>
                                    </p:set>
                                  </p:childTnLst>
                                </p:cTn>
                              </p:par>
                              <p:par>
                                <p:cTn id="21" presetID="47" presetClass="entr" presetSubtype="0" fill="hold" grpId="0" nodeType="withEffect">
                                  <p:stCondLst>
                                    <p:cond delay="0"/>
                                  </p:stCondLst>
                                  <p:childTnLst>
                                    <p:set>
                                      <p:cBhvr>
                                        <p:cTn id="22" dur="1" fill="hold">
                                          <p:stCondLst>
                                            <p:cond delay="0"/>
                                          </p:stCondLst>
                                        </p:cTn>
                                        <p:tgtEl>
                                          <p:spTgt spid="30729"/>
                                        </p:tgtEl>
                                        <p:attrNameLst>
                                          <p:attrName>style.visibility</p:attrName>
                                        </p:attrNameLst>
                                      </p:cBhvr>
                                      <p:to>
                                        <p:strVal val="visible"/>
                                      </p:to>
                                    </p:set>
                                    <p:animEffect transition="in" filter="fade">
                                      <p:cBhvr>
                                        <p:cTn id="23" dur="1000"/>
                                        <p:tgtEl>
                                          <p:spTgt spid="30729"/>
                                        </p:tgtEl>
                                      </p:cBhvr>
                                    </p:animEffect>
                                    <p:anim calcmode="lin" valueType="num">
                                      <p:cBhvr>
                                        <p:cTn id="24" dur="1000" fill="hold"/>
                                        <p:tgtEl>
                                          <p:spTgt spid="30729"/>
                                        </p:tgtEl>
                                        <p:attrNameLst>
                                          <p:attrName>ppt_x</p:attrName>
                                        </p:attrNameLst>
                                      </p:cBhvr>
                                      <p:tavLst>
                                        <p:tav tm="0">
                                          <p:val>
                                            <p:strVal val="#ppt_x"/>
                                          </p:val>
                                        </p:tav>
                                        <p:tav tm="100000">
                                          <p:val>
                                            <p:strVal val="#ppt_x"/>
                                          </p:val>
                                        </p:tav>
                                      </p:tavLst>
                                    </p:anim>
                                    <p:anim calcmode="lin" valueType="num">
                                      <p:cBhvr>
                                        <p:cTn id="25" dur="1000" fill="hold"/>
                                        <p:tgtEl>
                                          <p:spTgt spid="307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p:bldP spid="30722" grpId="1" animBg="1"/>
      <p:bldP spid="307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371600" y="1371600"/>
            <a:ext cx="7467600" cy="1076325"/>
          </a:xfrm>
          <a:prstGeom prst="rect">
            <a:avLst/>
          </a:prstGeom>
          <a:solidFill>
            <a:srgbClr val="E9FDA1"/>
          </a:solidFill>
          <a:ln w="9525">
            <a:solidFill>
              <a:srgbClr val="FFFFFF"/>
            </a:solidFill>
            <a:miter lim="800000"/>
            <a:headEnd/>
            <a:tailEnd/>
          </a:ln>
        </p:spPr>
        <p:txBody>
          <a:bodyPr>
            <a:spAutoFit/>
          </a:bodyPr>
          <a:lstStyle/>
          <a:p>
            <a:pPr algn="just"/>
            <a:r>
              <a:rPr lang="en-US" sz="3200" b="1">
                <a:solidFill>
                  <a:srgbClr val="FF0066"/>
                </a:solidFill>
                <a:effectLst/>
                <a:latin typeface="Arial" charset="0"/>
              </a:rPr>
              <a:t>Qua bài thơ em hiểu người cha muốn nói với con điều gì ?</a:t>
            </a:r>
            <a:endParaRPr lang="en-US" sz="4800" b="1">
              <a:solidFill>
                <a:srgbClr val="FF0066"/>
              </a:solidFill>
              <a:effectLst/>
              <a:latin typeface="Arial" charset="0"/>
            </a:endParaRPr>
          </a:p>
        </p:txBody>
      </p:sp>
      <p:sp>
        <p:nvSpPr>
          <p:cNvPr id="16387" name="Text Box 3">
            <a:hlinkClick r:id="rId2" action="ppaction://hlinksldjump"/>
          </p:cNvPr>
          <p:cNvSpPr txBox="1">
            <a:spLocks noChangeArrowheads="1"/>
          </p:cNvSpPr>
          <p:nvPr/>
        </p:nvSpPr>
        <p:spPr bwMode="auto">
          <a:xfrm>
            <a:off x="533400" y="457200"/>
            <a:ext cx="4419600" cy="762000"/>
          </a:xfrm>
          <a:prstGeom prst="rect">
            <a:avLst/>
          </a:prstGeom>
          <a:noFill/>
          <a:ln w="9525">
            <a:noFill/>
            <a:miter lim="800000"/>
            <a:headEnd/>
            <a:tailEnd/>
          </a:ln>
        </p:spPr>
        <p:txBody>
          <a:bodyPr>
            <a:spAutoFit/>
          </a:bodyPr>
          <a:lstStyle/>
          <a:p>
            <a:pPr>
              <a:spcBef>
                <a:spcPct val="50000"/>
              </a:spcBef>
            </a:pPr>
            <a:r>
              <a:rPr lang="en-US" sz="4400" b="1">
                <a:solidFill>
                  <a:schemeClr val="bg1"/>
                </a:solidFill>
                <a:effectLst/>
                <a:latin typeface="Arial" charset="0"/>
              </a:rPr>
              <a:t>II/</a:t>
            </a:r>
            <a:r>
              <a:rPr lang="en-US" sz="4400" b="1" u="sng">
                <a:solidFill>
                  <a:schemeClr val="bg1"/>
                </a:solidFill>
                <a:effectLst/>
                <a:latin typeface="Arial" charset="0"/>
              </a:rPr>
              <a:t>Tìm hiểu bài</a:t>
            </a:r>
            <a:r>
              <a:rPr lang="en-US" sz="4400" b="1">
                <a:solidFill>
                  <a:schemeClr val="bg1"/>
                </a:solidFill>
                <a:effectLst/>
                <a:latin typeface="Arial" charset="0"/>
              </a:rPr>
              <a:t> </a:t>
            </a:r>
            <a:endParaRPr lang="en-US" sz="4400" b="1">
              <a:solidFill>
                <a:srgbClr val="FFFFFF"/>
              </a:solidFill>
              <a:effectLst/>
              <a:latin typeface="Arial" charset="0"/>
            </a:endParaRPr>
          </a:p>
        </p:txBody>
      </p:sp>
      <p:pic>
        <p:nvPicPr>
          <p:cNvPr id="34820" name="Picture 18" descr="Cau hoi"/>
          <p:cNvPicPr>
            <a:picLocks noChangeAspect="1" noChangeArrowheads="1" noCrop="1"/>
          </p:cNvPicPr>
          <p:nvPr/>
        </p:nvPicPr>
        <p:blipFill>
          <a:blip r:embed="rId3"/>
          <a:srcRect/>
          <a:stretch>
            <a:fillRect/>
          </a:stretch>
        </p:blipFill>
        <p:spPr bwMode="auto">
          <a:xfrm>
            <a:off x="0" y="914400"/>
            <a:ext cx="1600200" cy="1905000"/>
          </a:xfrm>
          <a:prstGeom prst="rect">
            <a:avLst/>
          </a:prstGeom>
          <a:noFill/>
          <a:ln w="9525">
            <a:noFill/>
            <a:miter lim="800000"/>
            <a:headEnd/>
            <a:tailEnd/>
          </a:ln>
        </p:spPr>
      </p:pic>
      <p:sp>
        <p:nvSpPr>
          <p:cNvPr id="16389" name="Text Box 5"/>
          <p:cNvSpPr txBox="1">
            <a:spLocks noChangeArrowheads="1"/>
          </p:cNvSpPr>
          <p:nvPr/>
        </p:nvSpPr>
        <p:spPr bwMode="auto">
          <a:xfrm>
            <a:off x="685800" y="3657600"/>
            <a:ext cx="3810000" cy="336550"/>
          </a:xfrm>
          <a:prstGeom prst="rect">
            <a:avLst/>
          </a:prstGeom>
          <a:noFill/>
          <a:ln w="9525">
            <a:noFill/>
            <a:miter lim="800000"/>
            <a:headEnd/>
            <a:tailEnd/>
          </a:ln>
        </p:spPr>
        <p:txBody>
          <a:bodyPr>
            <a:spAutoFit/>
          </a:bodyPr>
          <a:lstStyle/>
          <a:p>
            <a:pPr>
              <a:spcBef>
                <a:spcPct val="50000"/>
              </a:spcBef>
            </a:pPr>
            <a:endParaRPr lang="en-US">
              <a:effectLst/>
              <a:latin typeface="Arial" charset="0"/>
            </a:endParaRPr>
          </a:p>
        </p:txBody>
      </p:sp>
      <p:sp>
        <p:nvSpPr>
          <p:cNvPr id="16390" name="Text Box 6"/>
          <p:cNvSpPr txBox="1">
            <a:spLocks noChangeArrowheads="1"/>
          </p:cNvSpPr>
          <p:nvPr/>
        </p:nvSpPr>
        <p:spPr bwMode="auto">
          <a:xfrm>
            <a:off x="1219200" y="3505200"/>
            <a:ext cx="4800600" cy="336550"/>
          </a:xfrm>
          <a:prstGeom prst="rect">
            <a:avLst/>
          </a:prstGeom>
          <a:noFill/>
          <a:ln w="9525">
            <a:noFill/>
            <a:miter lim="800000"/>
            <a:headEnd/>
            <a:tailEnd/>
          </a:ln>
        </p:spPr>
        <p:txBody>
          <a:bodyPr>
            <a:spAutoFit/>
          </a:bodyPr>
          <a:lstStyle/>
          <a:p>
            <a:pPr>
              <a:spcBef>
                <a:spcPct val="50000"/>
              </a:spcBef>
            </a:pPr>
            <a:endParaRPr lang="en-US">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0-#ppt_w/2"/>
                                          </p:val>
                                        </p:tav>
                                        <p:tav tm="100000">
                                          <p:val>
                                            <p:strVal val="#ppt_x"/>
                                          </p:val>
                                        </p:tav>
                                      </p:tavLst>
                                    </p:anim>
                                    <p:anim calcmode="lin" valueType="num">
                                      <p:cBhvr additive="base">
                                        <p:cTn id="8" dur="500" fill="hold"/>
                                        <p:tgtEl>
                                          <p:spTgt spid="3481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4820"/>
                                        </p:tgtEl>
                                        <p:attrNameLst>
                                          <p:attrName>style.visibility</p:attrName>
                                        </p:attrNameLst>
                                      </p:cBhvr>
                                      <p:to>
                                        <p:strVal val="visible"/>
                                      </p:to>
                                    </p:set>
                                    <p:anim calcmode="lin" valueType="num">
                                      <p:cBhvr additive="base">
                                        <p:cTn id="11" dur="500" fill="hold"/>
                                        <p:tgtEl>
                                          <p:spTgt spid="34820"/>
                                        </p:tgtEl>
                                        <p:attrNameLst>
                                          <p:attrName>ppt_x</p:attrName>
                                        </p:attrNameLst>
                                      </p:cBhvr>
                                      <p:tavLst>
                                        <p:tav tm="0">
                                          <p:val>
                                            <p:strVal val="0-#ppt_w/2"/>
                                          </p:val>
                                        </p:tav>
                                        <p:tav tm="100000">
                                          <p:val>
                                            <p:strVal val="#ppt_x"/>
                                          </p:val>
                                        </p:tav>
                                      </p:tavLst>
                                    </p:anim>
                                    <p:anim calcmode="lin" valueType="num">
                                      <p:cBhvr additive="base">
                                        <p:cTn id="12" dur="500" fill="hold"/>
                                        <p:tgtEl>
                                          <p:spTgt spid="348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ChangeArrowheads="1"/>
          </p:cNvSpPr>
          <p:nvPr/>
        </p:nvSpPr>
        <p:spPr bwMode="auto">
          <a:xfrm>
            <a:off x="304800" y="2133600"/>
            <a:ext cx="8534400" cy="4343400"/>
          </a:xfrm>
          <a:prstGeom prst="horizontalScroll">
            <a:avLst>
              <a:gd name="adj" fmla="val 12500"/>
            </a:avLst>
          </a:prstGeom>
          <a:solidFill>
            <a:srgbClr val="FF0000"/>
          </a:solidFill>
          <a:ln w="9525">
            <a:solidFill>
              <a:schemeClr val="tx1"/>
            </a:solidFill>
            <a:round/>
            <a:headEnd/>
            <a:tailEnd/>
          </a:ln>
          <a:effectLst/>
        </p:spPr>
        <p:txBody>
          <a:bodyPr wrap="none" anchor="ctr"/>
          <a:lstStyle/>
          <a:p>
            <a:pPr>
              <a:defRPr/>
            </a:pPr>
            <a:endParaRPr lang="en-US">
              <a:latin typeface="Arial"/>
            </a:endParaRPr>
          </a:p>
        </p:txBody>
      </p:sp>
      <p:sp>
        <p:nvSpPr>
          <p:cNvPr id="17411" name="Text Box 3"/>
          <p:cNvSpPr txBox="1">
            <a:spLocks noChangeArrowheads="1"/>
          </p:cNvSpPr>
          <p:nvPr/>
        </p:nvSpPr>
        <p:spPr bwMode="auto">
          <a:xfrm>
            <a:off x="914400" y="3251200"/>
            <a:ext cx="7772400" cy="1809750"/>
          </a:xfrm>
          <a:prstGeom prst="rect">
            <a:avLst/>
          </a:prstGeom>
          <a:solidFill>
            <a:srgbClr val="FF0000"/>
          </a:solidFill>
          <a:ln w="9525">
            <a:solidFill>
              <a:srgbClr val="FF0000"/>
            </a:solidFill>
            <a:miter lim="800000"/>
            <a:headEnd/>
            <a:tailEnd/>
          </a:ln>
        </p:spPr>
        <p:txBody>
          <a:bodyPr>
            <a:spAutoFit/>
          </a:bodyPr>
          <a:lstStyle/>
          <a:p>
            <a:pPr algn="just"/>
            <a:r>
              <a:rPr lang="en-US" sz="2800" b="1" u="sng">
                <a:solidFill>
                  <a:srgbClr val="FFFF00"/>
                </a:solidFill>
                <a:effectLst/>
                <a:latin typeface="Arial" charset="0"/>
              </a:rPr>
              <a:t>Nội dung</a:t>
            </a:r>
            <a:r>
              <a:rPr lang="en-US" sz="2800">
                <a:solidFill>
                  <a:srgbClr val="FFFF00"/>
                </a:solidFill>
                <a:effectLst/>
                <a:latin typeface="Arial" charset="0"/>
              </a:rPr>
              <a:t>: Người cha muốn nói với con : Khi lớn lên giã từ tuổi thơ, con sẽ có một cuộc sống hạnh phúc thực sự do chính hai bàn tay con gây dựng nên. </a:t>
            </a:r>
            <a:endParaRPr lang="en-US" sz="2800" b="1">
              <a:solidFill>
                <a:schemeClr val="bg1"/>
              </a:solidFill>
              <a:effectLst/>
              <a:latin typeface="Arial" charset="0"/>
            </a:endParaRPr>
          </a:p>
        </p:txBody>
      </p:sp>
      <p:sp>
        <p:nvSpPr>
          <p:cNvPr id="17412" name="Text Box 5"/>
          <p:cNvSpPr txBox="1">
            <a:spLocks noChangeArrowheads="1"/>
          </p:cNvSpPr>
          <p:nvPr/>
        </p:nvSpPr>
        <p:spPr bwMode="auto">
          <a:xfrm>
            <a:off x="1981200" y="1295400"/>
            <a:ext cx="5943600" cy="579438"/>
          </a:xfrm>
          <a:prstGeom prst="rect">
            <a:avLst/>
          </a:prstGeom>
          <a:noFill/>
          <a:ln w="9525">
            <a:noFill/>
            <a:miter lim="800000"/>
            <a:headEnd/>
            <a:tailEnd/>
          </a:ln>
        </p:spPr>
        <p:txBody>
          <a:bodyPr>
            <a:spAutoFit/>
          </a:bodyPr>
          <a:lstStyle/>
          <a:p>
            <a:pPr algn="ctr">
              <a:spcBef>
                <a:spcPct val="50000"/>
              </a:spcBef>
            </a:pPr>
            <a:r>
              <a:rPr lang="en-US" sz="3200" b="1">
                <a:solidFill>
                  <a:srgbClr val="FFFF00"/>
                </a:solidFill>
                <a:effectLst/>
                <a:latin typeface="Arial" charset="0"/>
              </a:rPr>
              <a:t>SANG NĂM CON LÊN BẢY</a:t>
            </a:r>
            <a:r>
              <a:rPr lang="en-US" sz="3200" b="1">
                <a:solidFill>
                  <a:srgbClr val="FF0066"/>
                </a:solidFill>
                <a:effectLst/>
                <a:latin typeface="Arial"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1981200"/>
            <a:ext cx="36576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 I/</a:t>
            </a:r>
            <a:r>
              <a:rPr lang="en-US" sz="3200" b="1" u="sng">
                <a:solidFill>
                  <a:schemeClr val="bg1"/>
                </a:solidFill>
                <a:effectLst/>
                <a:latin typeface="Arial" charset="0"/>
              </a:rPr>
              <a:t>Luyện đọc</a:t>
            </a:r>
            <a:endParaRPr lang="en-US" sz="3200" b="1">
              <a:solidFill>
                <a:srgbClr val="FFFF00"/>
              </a:solidFill>
              <a:effectLst/>
              <a:latin typeface="Arial" charset="0"/>
            </a:endParaRPr>
          </a:p>
        </p:txBody>
      </p:sp>
      <p:sp>
        <p:nvSpPr>
          <p:cNvPr id="18435" name="Text Box 3"/>
          <p:cNvSpPr txBox="1">
            <a:spLocks noChangeArrowheads="1"/>
          </p:cNvSpPr>
          <p:nvPr/>
        </p:nvSpPr>
        <p:spPr bwMode="auto">
          <a:xfrm rot="10800000" flipV="1">
            <a:off x="301625" y="2743200"/>
            <a:ext cx="3582988"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1/ </a:t>
            </a:r>
            <a:r>
              <a:rPr lang="en-US" sz="3200" b="1" u="sng">
                <a:solidFill>
                  <a:schemeClr val="bg1"/>
                </a:solidFill>
                <a:effectLst/>
                <a:latin typeface="Arial" charset="0"/>
              </a:rPr>
              <a:t>Đọc đúng</a:t>
            </a:r>
            <a:endParaRPr lang="en-US" sz="3200" b="1">
              <a:solidFill>
                <a:schemeClr val="bg1"/>
              </a:solidFill>
              <a:effectLst/>
              <a:latin typeface="Arial" charset="0"/>
            </a:endParaRPr>
          </a:p>
        </p:txBody>
      </p:sp>
      <p:sp>
        <p:nvSpPr>
          <p:cNvPr id="31748" name="Line 4"/>
          <p:cNvSpPr>
            <a:spLocks noChangeShapeType="1"/>
          </p:cNvSpPr>
          <p:nvPr/>
        </p:nvSpPr>
        <p:spPr bwMode="auto">
          <a:xfrm>
            <a:off x="3962400" y="2667000"/>
            <a:ext cx="76200" cy="4191000"/>
          </a:xfrm>
          <a:prstGeom prst="line">
            <a:avLst/>
          </a:prstGeom>
          <a:noFill/>
          <a:ln w="38100">
            <a:solidFill>
              <a:schemeClr val="bg1"/>
            </a:solidFill>
            <a:round/>
            <a:headEnd/>
            <a:tailEnd/>
          </a:ln>
          <a:effectLst/>
        </p:spPr>
        <p:txBody>
          <a:bodyPr/>
          <a:lstStyle/>
          <a:p>
            <a:pPr>
              <a:defRPr/>
            </a:pPr>
            <a:endParaRPr lang="en-US"/>
          </a:p>
        </p:txBody>
      </p:sp>
      <p:sp>
        <p:nvSpPr>
          <p:cNvPr id="18437" name="Rectangle 5"/>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600">
                <a:solidFill>
                  <a:srgbClr val="FFFF00"/>
                </a:solidFill>
                <a:effectLst/>
                <a:latin typeface="Arial" charset="0"/>
              </a:rPr>
              <a:t> </a:t>
            </a:r>
          </a:p>
        </p:txBody>
      </p:sp>
      <p:sp>
        <p:nvSpPr>
          <p:cNvPr id="18438" name="Text Box 8">
            <a:hlinkClick r:id="rId2" action="ppaction://hlinksldjump"/>
          </p:cNvPr>
          <p:cNvSpPr txBox="1">
            <a:spLocks noChangeArrowheads="1"/>
          </p:cNvSpPr>
          <p:nvPr/>
        </p:nvSpPr>
        <p:spPr bwMode="auto">
          <a:xfrm>
            <a:off x="4343400" y="1981200"/>
            <a:ext cx="36576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II/</a:t>
            </a:r>
            <a:r>
              <a:rPr lang="en-US" sz="3200" b="1" u="sng">
                <a:solidFill>
                  <a:schemeClr val="bg1"/>
                </a:solidFill>
                <a:effectLst/>
                <a:latin typeface="Arial" charset="0"/>
              </a:rPr>
              <a:t>Tìm hiểu bài</a:t>
            </a:r>
            <a:r>
              <a:rPr lang="en-US" sz="3200" b="1">
                <a:solidFill>
                  <a:schemeClr val="bg1"/>
                </a:solidFill>
                <a:effectLst/>
                <a:latin typeface="Arial" charset="0"/>
              </a:rPr>
              <a:t> </a:t>
            </a:r>
            <a:endParaRPr lang="en-US" sz="3200" b="1">
              <a:solidFill>
                <a:srgbClr val="FFFFFF"/>
              </a:solidFill>
              <a:effectLst/>
              <a:latin typeface="Arial" charset="0"/>
            </a:endParaRPr>
          </a:p>
        </p:txBody>
      </p:sp>
      <p:sp>
        <p:nvSpPr>
          <p:cNvPr id="18439" name="Text Box 9"/>
          <p:cNvSpPr txBox="1">
            <a:spLocks noChangeArrowheads="1"/>
          </p:cNvSpPr>
          <p:nvPr/>
        </p:nvSpPr>
        <p:spPr bwMode="auto">
          <a:xfrm rot="10800000" flipV="1">
            <a:off x="4799013" y="2743200"/>
            <a:ext cx="3582987"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1/ </a:t>
            </a:r>
            <a:r>
              <a:rPr lang="en-US" sz="3200" b="1" u="sng">
                <a:solidFill>
                  <a:schemeClr val="bg1"/>
                </a:solidFill>
                <a:effectLst/>
                <a:latin typeface="Arial" charset="0"/>
              </a:rPr>
              <a:t>Từ ngữ </a:t>
            </a:r>
            <a:endParaRPr lang="en-US" sz="3200" b="1">
              <a:solidFill>
                <a:srgbClr val="FFFFFF"/>
              </a:solidFill>
              <a:effectLst/>
              <a:latin typeface="Arial" charset="0"/>
            </a:endParaRPr>
          </a:p>
        </p:txBody>
      </p:sp>
      <p:sp>
        <p:nvSpPr>
          <p:cNvPr id="18440" name="Text Box 13"/>
          <p:cNvSpPr txBox="1">
            <a:spLocks noChangeArrowheads="1"/>
          </p:cNvSpPr>
          <p:nvPr/>
        </p:nvSpPr>
        <p:spPr bwMode="auto">
          <a:xfrm>
            <a:off x="1981200" y="1295400"/>
            <a:ext cx="5943600" cy="579438"/>
          </a:xfrm>
          <a:prstGeom prst="rect">
            <a:avLst/>
          </a:prstGeom>
          <a:noFill/>
          <a:ln w="9525">
            <a:noFill/>
            <a:miter lim="800000"/>
            <a:headEnd/>
            <a:tailEnd/>
          </a:ln>
        </p:spPr>
        <p:txBody>
          <a:bodyPr>
            <a:spAutoFit/>
          </a:bodyPr>
          <a:lstStyle/>
          <a:p>
            <a:pPr algn="ctr">
              <a:spcBef>
                <a:spcPct val="50000"/>
              </a:spcBef>
            </a:pPr>
            <a:r>
              <a:rPr lang="en-US" sz="3200" b="1">
                <a:solidFill>
                  <a:srgbClr val="FFFF00"/>
                </a:solidFill>
                <a:effectLst/>
                <a:latin typeface="Arial" charset="0"/>
              </a:rPr>
              <a:t>SANG NĂM CON LÊN BẢY </a:t>
            </a:r>
          </a:p>
        </p:txBody>
      </p:sp>
      <p:pic>
        <p:nvPicPr>
          <p:cNvPr id="18441" name="Picture 14" descr="BAR_EL~1"/>
          <p:cNvPicPr>
            <a:picLocks noChangeAspect="1" noChangeArrowheads="1"/>
          </p:cNvPicPr>
          <p:nvPr/>
        </p:nvPicPr>
        <p:blipFill>
          <a:blip r:embed="rId3"/>
          <a:srcRect/>
          <a:stretch>
            <a:fillRect/>
          </a:stretch>
        </p:blipFill>
        <p:spPr bwMode="auto">
          <a:xfrm>
            <a:off x="0" y="6718300"/>
            <a:ext cx="9144000" cy="215900"/>
          </a:xfrm>
          <a:prstGeom prst="rect">
            <a:avLst/>
          </a:prstGeom>
          <a:noFill/>
          <a:ln w="9525">
            <a:noFill/>
            <a:miter lim="800000"/>
            <a:headEnd/>
            <a:tailEnd/>
          </a:ln>
        </p:spPr>
      </p:pic>
      <p:pic>
        <p:nvPicPr>
          <p:cNvPr id="18442" name="Picture 16" descr="BAR_EL~1"/>
          <p:cNvPicPr>
            <a:picLocks noChangeAspect="1" noChangeArrowheads="1"/>
          </p:cNvPicPr>
          <p:nvPr/>
        </p:nvPicPr>
        <p:blipFill>
          <a:blip r:embed="rId3"/>
          <a:srcRect/>
          <a:stretch>
            <a:fillRect/>
          </a:stretch>
        </p:blipFill>
        <p:spPr bwMode="auto">
          <a:xfrm rot="-5400000">
            <a:off x="-3424237" y="3348037"/>
            <a:ext cx="6858000" cy="161925"/>
          </a:xfrm>
          <a:prstGeom prst="rect">
            <a:avLst/>
          </a:prstGeom>
          <a:noFill/>
          <a:ln w="9525">
            <a:noFill/>
            <a:miter lim="800000"/>
            <a:headEnd/>
            <a:tailEnd/>
          </a:ln>
        </p:spPr>
      </p:pic>
      <p:pic>
        <p:nvPicPr>
          <p:cNvPr id="18443" name="Picture 18" descr="BAR_EL~1"/>
          <p:cNvPicPr>
            <a:picLocks noChangeAspect="1" noChangeArrowheads="1"/>
          </p:cNvPicPr>
          <p:nvPr/>
        </p:nvPicPr>
        <p:blipFill>
          <a:blip r:embed="rId3"/>
          <a:srcRect/>
          <a:stretch>
            <a:fillRect/>
          </a:stretch>
        </p:blipFill>
        <p:spPr bwMode="auto">
          <a:xfrm rot="-5400000">
            <a:off x="5710238" y="3424237"/>
            <a:ext cx="6858000" cy="161925"/>
          </a:xfrm>
          <a:prstGeom prst="rect">
            <a:avLst/>
          </a:prstGeom>
          <a:noFill/>
          <a:ln w="9525">
            <a:noFill/>
            <a:miter lim="800000"/>
            <a:headEnd/>
            <a:tailEnd/>
          </a:ln>
        </p:spPr>
      </p:pic>
      <p:sp>
        <p:nvSpPr>
          <p:cNvPr id="18444" name="Text Box 19"/>
          <p:cNvSpPr txBox="1">
            <a:spLocks noChangeArrowheads="1"/>
          </p:cNvSpPr>
          <p:nvPr/>
        </p:nvSpPr>
        <p:spPr bwMode="auto">
          <a:xfrm rot="10800000" flipV="1">
            <a:off x="4646613" y="3427413"/>
            <a:ext cx="3582987" cy="579437"/>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 2/ </a:t>
            </a:r>
            <a:r>
              <a:rPr lang="en-US" sz="3200" b="1" u="sng">
                <a:solidFill>
                  <a:schemeClr val="bg1"/>
                </a:solidFill>
                <a:effectLst/>
                <a:latin typeface="Arial" charset="0"/>
              </a:rPr>
              <a:t>Nội dụng: </a:t>
            </a:r>
            <a:endParaRPr lang="en-US" sz="3200" b="1">
              <a:solidFill>
                <a:srgbClr val="FFFFFF"/>
              </a:solidFill>
              <a:effectLst/>
              <a:latin typeface="Arial" charset="0"/>
            </a:endParaRPr>
          </a:p>
        </p:txBody>
      </p:sp>
      <p:sp>
        <p:nvSpPr>
          <p:cNvPr id="18445" name="Text Box 20"/>
          <p:cNvSpPr txBox="1">
            <a:spLocks noChangeArrowheads="1"/>
          </p:cNvSpPr>
          <p:nvPr/>
        </p:nvSpPr>
        <p:spPr bwMode="auto">
          <a:xfrm>
            <a:off x="4114800" y="4267200"/>
            <a:ext cx="5029200" cy="2236788"/>
          </a:xfrm>
          <a:prstGeom prst="rect">
            <a:avLst/>
          </a:prstGeom>
          <a:solidFill>
            <a:srgbClr val="0000CC"/>
          </a:solidFill>
          <a:ln w="9525">
            <a:solidFill>
              <a:srgbClr val="0000CC"/>
            </a:solidFill>
            <a:miter lim="800000"/>
            <a:headEnd/>
            <a:tailEnd/>
          </a:ln>
        </p:spPr>
        <p:txBody>
          <a:bodyPr>
            <a:spAutoFit/>
          </a:bodyPr>
          <a:lstStyle/>
          <a:p>
            <a:pPr algn="just"/>
            <a:r>
              <a:rPr lang="en-US" sz="2800">
                <a:solidFill>
                  <a:schemeClr val="bg1"/>
                </a:solidFill>
                <a:effectLst/>
                <a:latin typeface="Arial" charset="0"/>
              </a:rPr>
              <a:t>Người cha muốn nói với con : Khi lớn lên giã từ tuổi thơ, con sẽ có một cuộc sống hạnh phúc thực sự do chính hai bàn tay con gây dựng nên</a:t>
            </a:r>
            <a:r>
              <a:rPr lang="en-US" sz="2400">
                <a:solidFill>
                  <a:schemeClr val="bg1"/>
                </a:solidFill>
                <a:effectLst/>
                <a:latin typeface="Arial" charset="0"/>
              </a:rPr>
              <a:t>. </a:t>
            </a:r>
            <a:endParaRPr lang="en-US" sz="2400" b="1">
              <a:solidFill>
                <a:schemeClr val="bg1"/>
              </a:solidFill>
              <a:effectLst/>
              <a:latin typeface="Arial" charset="0"/>
            </a:endParaRPr>
          </a:p>
        </p:txBody>
      </p:sp>
      <p:sp>
        <p:nvSpPr>
          <p:cNvPr id="31765" name="Text Box 21"/>
          <p:cNvSpPr txBox="1">
            <a:spLocks noChangeArrowheads="1"/>
          </p:cNvSpPr>
          <p:nvPr/>
        </p:nvSpPr>
        <p:spPr bwMode="auto">
          <a:xfrm rot="10800000" flipV="1">
            <a:off x="150813" y="3429000"/>
            <a:ext cx="43434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 2/ </a:t>
            </a:r>
            <a:r>
              <a:rPr lang="en-US" sz="3200" b="1" u="sng">
                <a:solidFill>
                  <a:schemeClr val="bg1"/>
                </a:solidFill>
                <a:effectLst/>
                <a:latin typeface="Arial" charset="0"/>
              </a:rPr>
              <a:t>Đọc diễn cảm</a:t>
            </a:r>
            <a:endParaRPr lang="en-US" sz="3200" b="1" u="sng">
              <a:solidFill>
                <a:srgbClr val="FFFFFF"/>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1765"/>
                                        </p:tgtEl>
                                        <p:attrNameLst>
                                          <p:attrName>style.visibility</p:attrName>
                                        </p:attrNameLst>
                                      </p:cBhvr>
                                      <p:to>
                                        <p:strVal val="visible"/>
                                      </p:to>
                                    </p:set>
                                    <p:animEffect transition="in" filter="fade">
                                      <p:cBhvr>
                                        <p:cTn id="7" dur="1000"/>
                                        <p:tgtEl>
                                          <p:spTgt spid="31765"/>
                                        </p:tgtEl>
                                      </p:cBhvr>
                                    </p:animEffect>
                                    <p:anim calcmode="lin" valueType="num">
                                      <p:cBhvr>
                                        <p:cTn id="8" dur="1000" fill="hold"/>
                                        <p:tgtEl>
                                          <p:spTgt spid="31765"/>
                                        </p:tgtEl>
                                        <p:attrNameLst>
                                          <p:attrName>ppt_x</p:attrName>
                                        </p:attrNameLst>
                                      </p:cBhvr>
                                      <p:tavLst>
                                        <p:tav tm="0">
                                          <p:val>
                                            <p:strVal val="#ppt_x"/>
                                          </p:val>
                                        </p:tav>
                                        <p:tav tm="100000">
                                          <p:val>
                                            <p:strVal val="#ppt_x"/>
                                          </p:val>
                                        </p:tav>
                                      </p:tavLst>
                                    </p:anim>
                                    <p:anim calcmode="lin" valueType="num">
                                      <p:cBhvr>
                                        <p:cTn id="9" dur="1000" fill="hold"/>
                                        <p:tgtEl>
                                          <p:spTgt spid="317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0" y="0"/>
            <a:ext cx="9144000" cy="523875"/>
          </a:xfrm>
          <a:prstGeom prst="rect">
            <a:avLst/>
          </a:prstGeom>
          <a:solidFill>
            <a:srgbClr val="FF3300"/>
          </a:solidFill>
          <a:ln w="9525">
            <a:noFill/>
            <a:miter lim="800000"/>
            <a:headEnd/>
            <a:tailEnd/>
          </a:ln>
        </p:spPr>
        <p:txBody>
          <a:bodyPr>
            <a:spAutoFit/>
          </a:bodyPr>
          <a:lstStyle/>
          <a:p>
            <a:pPr>
              <a:spcBef>
                <a:spcPct val="50000"/>
              </a:spcBef>
            </a:pPr>
            <a:r>
              <a:rPr lang="en-US" sz="2800" b="1">
                <a:solidFill>
                  <a:srgbClr val="00FFFF"/>
                </a:solidFill>
                <a:effectLst/>
                <a:latin typeface="Arial" charset="0"/>
              </a:rPr>
              <a:t>3/ ĐỌC DIỄN CẢM :</a:t>
            </a:r>
            <a:endParaRPr lang="en-US" sz="2800">
              <a:solidFill>
                <a:srgbClr val="00FFFF"/>
              </a:solidFill>
              <a:effectLst/>
              <a:latin typeface="Arial" charset="0"/>
            </a:endParaRPr>
          </a:p>
        </p:txBody>
      </p:sp>
      <p:sp>
        <p:nvSpPr>
          <p:cNvPr id="19459" name="Text Box 8"/>
          <p:cNvSpPr txBox="1">
            <a:spLocks noChangeArrowheads="1"/>
          </p:cNvSpPr>
          <p:nvPr/>
        </p:nvSpPr>
        <p:spPr bwMode="auto">
          <a:xfrm>
            <a:off x="304800" y="1414463"/>
            <a:ext cx="4038600" cy="3786187"/>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400">
                <a:solidFill>
                  <a:schemeClr val="bg1"/>
                </a:solidFill>
                <a:effectLst/>
                <a:latin typeface="Arial" charset="0"/>
              </a:rPr>
              <a:t>Sang năm con lên bảy  </a:t>
            </a:r>
          </a:p>
          <a:p>
            <a:pPr>
              <a:spcBef>
                <a:spcPct val="50000"/>
              </a:spcBef>
            </a:pPr>
            <a:r>
              <a:rPr lang="en-US" sz="2400">
                <a:solidFill>
                  <a:schemeClr val="bg1"/>
                </a:solidFill>
                <a:effectLst/>
                <a:latin typeface="Arial" charset="0"/>
              </a:rPr>
              <a:t>Cha  đưa con  tơí trường</a:t>
            </a:r>
          </a:p>
          <a:p>
            <a:pPr>
              <a:spcBef>
                <a:spcPct val="50000"/>
              </a:spcBef>
            </a:pPr>
            <a:r>
              <a:rPr lang="en-US" sz="2400">
                <a:solidFill>
                  <a:schemeClr val="bg1"/>
                </a:solidFill>
                <a:effectLst/>
                <a:latin typeface="Arial" charset="0"/>
              </a:rPr>
              <a:t>Giờ con đang lon ton </a:t>
            </a:r>
          </a:p>
          <a:p>
            <a:pPr>
              <a:spcBef>
                <a:spcPct val="50000"/>
              </a:spcBef>
            </a:pPr>
            <a:r>
              <a:rPr lang="en-US" sz="2400">
                <a:solidFill>
                  <a:schemeClr val="bg1"/>
                </a:solidFill>
                <a:effectLst/>
                <a:latin typeface="Arial" charset="0"/>
              </a:rPr>
              <a:t>Khắp sân vườn  chạy nhảy </a:t>
            </a:r>
          </a:p>
          <a:p>
            <a:pPr>
              <a:spcBef>
                <a:spcPct val="50000"/>
              </a:spcBef>
            </a:pPr>
            <a:r>
              <a:rPr lang="en-US" sz="2400">
                <a:solidFill>
                  <a:schemeClr val="bg1"/>
                </a:solidFill>
                <a:effectLst/>
                <a:latin typeface="Arial" charset="0"/>
              </a:rPr>
              <a:t>Chỉ mình con nghe thấy </a:t>
            </a:r>
          </a:p>
          <a:p>
            <a:pPr>
              <a:spcBef>
                <a:spcPct val="50000"/>
              </a:spcBef>
            </a:pPr>
            <a:r>
              <a:rPr lang="en-US" sz="2400">
                <a:solidFill>
                  <a:schemeClr val="bg1"/>
                </a:solidFill>
                <a:effectLst/>
                <a:latin typeface="Arial" charset="0"/>
              </a:rPr>
              <a:t>Tiếng muôn loài  với con .</a:t>
            </a:r>
          </a:p>
          <a:p>
            <a:pPr>
              <a:spcBef>
                <a:spcPct val="50000"/>
              </a:spcBef>
            </a:pPr>
            <a:endParaRPr lang="en-US" sz="2400">
              <a:solidFill>
                <a:schemeClr val="bg1"/>
              </a:solidFill>
              <a:effectLst/>
              <a:latin typeface="Arial" charset="0"/>
            </a:endParaRPr>
          </a:p>
        </p:txBody>
      </p:sp>
      <p:sp>
        <p:nvSpPr>
          <p:cNvPr id="19460" name="Text Box 9"/>
          <p:cNvSpPr txBox="1">
            <a:spLocks noChangeArrowheads="1"/>
          </p:cNvSpPr>
          <p:nvPr/>
        </p:nvSpPr>
        <p:spPr bwMode="auto">
          <a:xfrm>
            <a:off x="4724400" y="1219200"/>
            <a:ext cx="41910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19461" name="Text Box 10"/>
          <p:cNvSpPr txBox="1">
            <a:spLocks noChangeArrowheads="1"/>
          </p:cNvSpPr>
          <p:nvPr/>
        </p:nvSpPr>
        <p:spPr bwMode="auto">
          <a:xfrm>
            <a:off x="4495800" y="1371600"/>
            <a:ext cx="4419600" cy="4894263"/>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400">
                <a:solidFill>
                  <a:schemeClr val="bg1"/>
                </a:solidFill>
                <a:effectLst/>
                <a:latin typeface="Arial" charset="0"/>
              </a:rPr>
              <a:t>Mai rồi  con lớn  khôn</a:t>
            </a:r>
          </a:p>
          <a:p>
            <a:pPr>
              <a:spcBef>
                <a:spcPct val="50000"/>
              </a:spcBef>
            </a:pPr>
            <a:r>
              <a:rPr lang="en-US" sz="2400">
                <a:solidFill>
                  <a:schemeClr val="bg1"/>
                </a:solidFill>
                <a:effectLst/>
                <a:latin typeface="Arial" charset="0"/>
              </a:rPr>
              <a:t>Chim  không còn biết nói </a:t>
            </a:r>
          </a:p>
          <a:p>
            <a:pPr>
              <a:spcBef>
                <a:spcPct val="50000"/>
              </a:spcBef>
            </a:pPr>
            <a:r>
              <a:rPr lang="en-US" sz="2400">
                <a:solidFill>
                  <a:schemeClr val="bg1"/>
                </a:solidFill>
                <a:effectLst/>
                <a:latin typeface="Arial" charset="0"/>
              </a:rPr>
              <a:t>Gió chỉ còn biết thổi     </a:t>
            </a:r>
          </a:p>
          <a:p>
            <a:pPr>
              <a:spcBef>
                <a:spcPct val="50000"/>
              </a:spcBef>
            </a:pPr>
            <a:r>
              <a:rPr lang="en-US" sz="2400">
                <a:solidFill>
                  <a:schemeClr val="bg1"/>
                </a:solidFill>
                <a:effectLst/>
                <a:latin typeface="Arial" charset="0"/>
              </a:rPr>
              <a:t>Cây  chỉ còn là cây      </a:t>
            </a:r>
          </a:p>
          <a:p>
            <a:pPr>
              <a:spcBef>
                <a:spcPct val="50000"/>
              </a:spcBef>
            </a:pPr>
            <a:r>
              <a:rPr lang="en-US" sz="2400">
                <a:solidFill>
                  <a:schemeClr val="bg1"/>
                </a:solidFill>
                <a:effectLst/>
                <a:latin typeface="Arial" charset="0"/>
              </a:rPr>
              <a:t>Đại bàng  chẳng về đây </a:t>
            </a:r>
          </a:p>
          <a:p>
            <a:pPr>
              <a:spcBef>
                <a:spcPct val="50000"/>
              </a:spcBef>
            </a:pPr>
            <a:r>
              <a:rPr lang="en-US" sz="2400">
                <a:solidFill>
                  <a:schemeClr val="bg1"/>
                </a:solidFill>
                <a:effectLst/>
                <a:latin typeface="Arial" charset="0"/>
              </a:rPr>
              <a:t>Đậu trên cành khế nữa</a:t>
            </a:r>
          </a:p>
          <a:p>
            <a:pPr>
              <a:spcBef>
                <a:spcPct val="50000"/>
              </a:spcBef>
            </a:pPr>
            <a:r>
              <a:rPr lang="en-US" sz="2400">
                <a:solidFill>
                  <a:schemeClr val="bg1"/>
                </a:solidFill>
                <a:effectLst/>
                <a:latin typeface="Arial" charset="0"/>
              </a:rPr>
              <a:t>Chuyện ngày xưa, ngày xửa  </a:t>
            </a:r>
          </a:p>
          <a:p>
            <a:pPr>
              <a:spcBef>
                <a:spcPct val="50000"/>
              </a:spcBef>
            </a:pPr>
            <a:r>
              <a:rPr lang="en-US" sz="2400">
                <a:solidFill>
                  <a:schemeClr val="bg1"/>
                </a:solidFill>
                <a:effectLst/>
                <a:latin typeface="Arial" charset="0"/>
              </a:rPr>
              <a:t>Chỉ là chuyện ngày xưa.</a:t>
            </a:r>
          </a:p>
          <a:p>
            <a:pPr>
              <a:spcBef>
                <a:spcPct val="50000"/>
              </a:spcBef>
            </a:pPr>
            <a:endParaRPr lang="en-US" sz="2400">
              <a:solidFill>
                <a:schemeClr val="bg1"/>
              </a:solidFill>
              <a:effectLst/>
              <a:latin typeface="Arial" charset="0"/>
            </a:endParaRPr>
          </a:p>
        </p:txBody>
      </p:sp>
      <p:sp>
        <p:nvSpPr>
          <p:cNvPr id="19462" name="Text Box 11"/>
          <p:cNvSpPr txBox="1">
            <a:spLocks noChangeArrowheads="1"/>
          </p:cNvSpPr>
          <p:nvPr/>
        </p:nvSpPr>
        <p:spPr bwMode="auto">
          <a:xfrm>
            <a:off x="1600200" y="609600"/>
            <a:ext cx="6324600" cy="523875"/>
          </a:xfrm>
          <a:prstGeom prst="rect">
            <a:avLst/>
          </a:prstGeom>
          <a:noFill/>
          <a:ln w="9525">
            <a:noFill/>
            <a:miter lim="800000"/>
            <a:headEnd/>
            <a:tailEnd/>
          </a:ln>
        </p:spPr>
        <p:txBody>
          <a:bodyPr>
            <a:spAutoFit/>
          </a:bodyPr>
          <a:lstStyle/>
          <a:p>
            <a:pPr>
              <a:spcBef>
                <a:spcPct val="50000"/>
              </a:spcBef>
            </a:pPr>
            <a:r>
              <a:rPr lang="en-US" sz="2800" b="1">
                <a:solidFill>
                  <a:srgbClr val="FFFF00"/>
                </a:solidFill>
                <a:effectLst/>
                <a:latin typeface="Arial" charset="0"/>
              </a:rPr>
              <a:t>SANG NĂM CON LÊN BẢY</a:t>
            </a:r>
            <a:r>
              <a:rPr lang="en-US" sz="1400">
                <a:solidFill>
                  <a:srgbClr val="FFFF00"/>
                </a:solidFill>
                <a:effectLst/>
                <a:latin typeface="Arial" charset="0"/>
              </a:rPr>
              <a:t> </a:t>
            </a:r>
          </a:p>
        </p:txBody>
      </p:sp>
      <p:sp>
        <p:nvSpPr>
          <p:cNvPr id="32780" name="Line 12"/>
          <p:cNvSpPr>
            <a:spLocks noChangeShapeType="1"/>
          </p:cNvSpPr>
          <p:nvPr/>
        </p:nvSpPr>
        <p:spPr bwMode="auto">
          <a:xfrm flipH="1">
            <a:off x="1828800" y="144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2" name="Line 14"/>
          <p:cNvSpPr>
            <a:spLocks noChangeShapeType="1"/>
          </p:cNvSpPr>
          <p:nvPr/>
        </p:nvSpPr>
        <p:spPr bwMode="auto">
          <a:xfrm flipH="1">
            <a:off x="2209800" y="1981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3" name="Line 15"/>
          <p:cNvSpPr>
            <a:spLocks noChangeShapeType="1"/>
          </p:cNvSpPr>
          <p:nvPr/>
        </p:nvSpPr>
        <p:spPr bwMode="auto">
          <a:xfrm flipH="1">
            <a:off x="914400" y="1981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4" name="Line 16"/>
          <p:cNvSpPr>
            <a:spLocks noChangeShapeType="1"/>
          </p:cNvSpPr>
          <p:nvPr/>
        </p:nvSpPr>
        <p:spPr bwMode="auto">
          <a:xfrm flipH="1">
            <a:off x="1371600" y="25146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5" name="Line 17"/>
          <p:cNvSpPr>
            <a:spLocks noChangeShapeType="1"/>
          </p:cNvSpPr>
          <p:nvPr/>
        </p:nvSpPr>
        <p:spPr bwMode="auto">
          <a:xfrm flipH="1">
            <a:off x="2514600" y="3124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6" name="Line 18"/>
          <p:cNvSpPr>
            <a:spLocks noChangeShapeType="1"/>
          </p:cNvSpPr>
          <p:nvPr/>
        </p:nvSpPr>
        <p:spPr bwMode="auto">
          <a:xfrm flipH="1">
            <a:off x="2209800" y="35814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7" name="Line 19"/>
          <p:cNvSpPr>
            <a:spLocks noChangeShapeType="1"/>
          </p:cNvSpPr>
          <p:nvPr/>
        </p:nvSpPr>
        <p:spPr bwMode="auto">
          <a:xfrm flipH="1">
            <a:off x="3962400" y="4114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8" name="Line 20"/>
          <p:cNvSpPr>
            <a:spLocks noChangeShapeType="1"/>
          </p:cNvSpPr>
          <p:nvPr/>
        </p:nvSpPr>
        <p:spPr bwMode="auto">
          <a:xfrm flipH="1">
            <a:off x="3810000" y="4114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89" name="Line 21"/>
          <p:cNvSpPr>
            <a:spLocks noChangeShapeType="1"/>
          </p:cNvSpPr>
          <p:nvPr/>
        </p:nvSpPr>
        <p:spPr bwMode="auto">
          <a:xfrm flipH="1">
            <a:off x="5105400" y="4114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90" name="Line 22"/>
          <p:cNvSpPr>
            <a:spLocks noChangeShapeType="1"/>
          </p:cNvSpPr>
          <p:nvPr/>
        </p:nvSpPr>
        <p:spPr bwMode="auto">
          <a:xfrm flipH="1">
            <a:off x="2590800" y="41910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91" name="Line 23"/>
          <p:cNvSpPr>
            <a:spLocks noChangeShapeType="1"/>
          </p:cNvSpPr>
          <p:nvPr/>
        </p:nvSpPr>
        <p:spPr bwMode="auto">
          <a:xfrm flipH="1">
            <a:off x="5334000" y="19050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92" name="Line 24"/>
          <p:cNvSpPr>
            <a:spLocks noChangeShapeType="1"/>
          </p:cNvSpPr>
          <p:nvPr/>
        </p:nvSpPr>
        <p:spPr bwMode="auto">
          <a:xfrm flipH="1">
            <a:off x="5105400" y="30480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794" name="Line 26"/>
          <p:cNvSpPr>
            <a:spLocks noChangeShapeType="1"/>
          </p:cNvSpPr>
          <p:nvPr/>
        </p:nvSpPr>
        <p:spPr bwMode="auto">
          <a:xfrm flipH="1">
            <a:off x="7086600" y="47244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804" name="Line 36"/>
          <p:cNvSpPr>
            <a:spLocks noChangeShapeType="1"/>
          </p:cNvSpPr>
          <p:nvPr/>
        </p:nvSpPr>
        <p:spPr bwMode="auto">
          <a:xfrm flipH="1">
            <a:off x="5486400" y="144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805" name="Line 37"/>
          <p:cNvSpPr>
            <a:spLocks noChangeShapeType="1"/>
          </p:cNvSpPr>
          <p:nvPr/>
        </p:nvSpPr>
        <p:spPr bwMode="auto">
          <a:xfrm flipH="1">
            <a:off x="5791200" y="35814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806" name="Line 38"/>
          <p:cNvSpPr>
            <a:spLocks noChangeShapeType="1"/>
          </p:cNvSpPr>
          <p:nvPr/>
        </p:nvSpPr>
        <p:spPr bwMode="auto">
          <a:xfrm>
            <a:off x="2438400" y="2362200"/>
            <a:ext cx="1219200" cy="0"/>
          </a:xfrm>
          <a:prstGeom prst="line">
            <a:avLst/>
          </a:prstGeom>
          <a:noFill/>
          <a:ln w="38100">
            <a:solidFill>
              <a:srgbClr val="FFFF00"/>
            </a:solidFill>
            <a:round/>
            <a:headEnd/>
            <a:tailEnd/>
          </a:ln>
          <a:effectLst/>
        </p:spPr>
        <p:txBody>
          <a:bodyPr/>
          <a:lstStyle/>
          <a:p>
            <a:pPr>
              <a:defRPr/>
            </a:pPr>
            <a:endParaRPr lang="en-US" sz="1400"/>
          </a:p>
        </p:txBody>
      </p:sp>
      <p:sp>
        <p:nvSpPr>
          <p:cNvPr id="32809" name="Line 41"/>
          <p:cNvSpPr>
            <a:spLocks noChangeShapeType="1"/>
          </p:cNvSpPr>
          <p:nvPr/>
        </p:nvSpPr>
        <p:spPr bwMode="auto">
          <a:xfrm flipH="1">
            <a:off x="7924800" y="525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810" name="Line 42"/>
          <p:cNvSpPr>
            <a:spLocks noChangeShapeType="1"/>
          </p:cNvSpPr>
          <p:nvPr/>
        </p:nvSpPr>
        <p:spPr bwMode="auto">
          <a:xfrm flipH="1">
            <a:off x="7848600" y="525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32813" name="Line 45"/>
          <p:cNvSpPr>
            <a:spLocks noChangeShapeType="1"/>
          </p:cNvSpPr>
          <p:nvPr/>
        </p:nvSpPr>
        <p:spPr bwMode="auto">
          <a:xfrm>
            <a:off x="6324600" y="1828800"/>
            <a:ext cx="1143000" cy="0"/>
          </a:xfrm>
          <a:prstGeom prst="line">
            <a:avLst/>
          </a:prstGeom>
          <a:noFill/>
          <a:ln w="38100">
            <a:solidFill>
              <a:srgbClr val="FFFF00"/>
            </a:solidFill>
            <a:round/>
            <a:headEnd/>
            <a:tailEnd/>
          </a:ln>
          <a:effectLst/>
        </p:spPr>
        <p:txBody>
          <a:bodyPr/>
          <a:lstStyle/>
          <a:p>
            <a:pPr>
              <a:defRPr/>
            </a:pPr>
            <a:endParaRPr lang="en-US" sz="1400"/>
          </a:p>
        </p:txBody>
      </p:sp>
      <p:sp>
        <p:nvSpPr>
          <p:cNvPr id="32814" name="Line 46"/>
          <p:cNvSpPr>
            <a:spLocks noChangeShapeType="1"/>
          </p:cNvSpPr>
          <p:nvPr/>
        </p:nvSpPr>
        <p:spPr bwMode="auto">
          <a:xfrm>
            <a:off x="2133600" y="2971800"/>
            <a:ext cx="1143000" cy="0"/>
          </a:xfrm>
          <a:prstGeom prst="line">
            <a:avLst/>
          </a:prstGeom>
          <a:noFill/>
          <a:ln w="38100">
            <a:solidFill>
              <a:srgbClr val="FFFF00"/>
            </a:solidFill>
            <a:round/>
            <a:headEnd/>
            <a:tailEnd/>
          </a:ln>
          <a:effectLst/>
        </p:spPr>
        <p:txBody>
          <a:bodyPr/>
          <a:lstStyle/>
          <a:p>
            <a:pPr>
              <a:defRPr/>
            </a:pPr>
            <a:endParaRPr lang="en-US" sz="1400"/>
          </a:p>
        </p:txBody>
      </p:sp>
      <p:sp>
        <p:nvSpPr>
          <p:cNvPr id="32815" name="Line 47"/>
          <p:cNvSpPr>
            <a:spLocks noChangeShapeType="1"/>
          </p:cNvSpPr>
          <p:nvPr/>
        </p:nvSpPr>
        <p:spPr bwMode="auto">
          <a:xfrm flipV="1">
            <a:off x="2743200" y="4572000"/>
            <a:ext cx="1295400" cy="0"/>
          </a:xfrm>
          <a:prstGeom prst="line">
            <a:avLst/>
          </a:prstGeom>
          <a:noFill/>
          <a:ln w="38100">
            <a:solidFill>
              <a:srgbClr val="FFFF00"/>
            </a:solidFill>
            <a:round/>
            <a:headEnd/>
            <a:tailEnd/>
          </a:ln>
          <a:effectLst/>
        </p:spPr>
        <p:txBody>
          <a:bodyPr/>
          <a:lstStyle/>
          <a:p>
            <a:pPr>
              <a:defRPr/>
            </a:pPr>
            <a:endParaRPr lang="en-US" sz="1400"/>
          </a:p>
        </p:txBody>
      </p:sp>
      <p:sp>
        <p:nvSpPr>
          <p:cNvPr id="32816" name="Line 48"/>
          <p:cNvSpPr>
            <a:spLocks noChangeShapeType="1"/>
          </p:cNvSpPr>
          <p:nvPr/>
        </p:nvSpPr>
        <p:spPr bwMode="auto">
          <a:xfrm>
            <a:off x="6172200" y="4038600"/>
            <a:ext cx="1676400" cy="0"/>
          </a:xfrm>
          <a:prstGeom prst="line">
            <a:avLst/>
          </a:prstGeom>
          <a:noFill/>
          <a:ln w="38100">
            <a:solidFill>
              <a:srgbClr val="FFFF00"/>
            </a:solidFill>
            <a:round/>
            <a:headEnd/>
            <a:tailEnd/>
          </a:ln>
          <a:effectLst/>
        </p:spPr>
        <p:txBody>
          <a:bodyPr/>
          <a:lstStyle/>
          <a:p>
            <a:pPr>
              <a:defRPr/>
            </a:pPr>
            <a:endParaRPr lang="en-US" sz="1400"/>
          </a:p>
        </p:txBody>
      </p:sp>
      <p:sp>
        <p:nvSpPr>
          <p:cNvPr id="32817" name="Line 49"/>
          <p:cNvSpPr>
            <a:spLocks noChangeShapeType="1"/>
          </p:cNvSpPr>
          <p:nvPr/>
        </p:nvSpPr>
        <p:spPr bwMode="auto">
          <a:xfrm>
            <a:off x="5257800" y="2895600"/>
            <a:ext cx="914400" cy="0"/>
          </a:xfrm>
          <a:prstGeom prst="line">
            <a:avLst/>
          </a:prstGeom>
          <a:noFill/>
          <a:ln w="38100">
            <a:solidFill>
              <a:srgbClr val="FFFF00"/>
            </a:solidFill>
            <a:round/>
            <a:headEnd/>
            <a:tailEnd/>
          </a:ln>
          <a:effectLst/>
        </p:spPr>
        <p:txBody>
          <a:bodyPr/>
          <a:lstStyle/>
          <a:p>
            <a:pPr>
              <a:defRPr/>
            </a:pPr>
            <a:endParaRPr lang="en-US" sz="1400"/>
          </a:p>
        </p:txBody>
      </p:sp>
      <p:sp>
        <p:nvSpPr>
          <p:cNvPr id="32818" name="Line 50"/>
          <p:cNvSpPr>
            <a:spLocks noChangeShapeType="1"/>
          </p:cNvSpPr>
          <p:nvPr/>
        </p:nvSpPr>
        <p:spPr bwMode="auto">
          <a:xfrm>
            <a:off x="5791200" y="2286000"/>
            <a:ext cx="1219200" cy="0"/>
          </a:xfrm>
          <a:prstGeom prst="line">
            <a:avLst/>
          </a:prstGeom>
          <a:noFill/>
          <a:ln w="38100">
            <a:solidFill>
              <a:srgbClr val="FFFF00"/>
            </a:solidFill>
            <a:round/>
            <a:headEnd/>
            <a:tailEnd/>
          </a:ln>
          <a:effectLst/>
        </p:spPr>
        <p:txBody>
          <a:bodyPr/>
          <a:lstStyle/>
          <a:p>
            <a:pPr>
              <a:defRPr/>
            </a:pPr>
            <a:endParaRPr lang="en-US" sz="1400"/>
          </a:p>
        </p:txBody>
      </p:sp>
      <p:sp>
        <p:nvSpPr>
          <p:cNvPr id="32819" name="Line 51"/>
          <p:cNvSpPr>
            <a:spLocks noChangeShapeType="1"/>
          </p:cNvSpPr>
          <p:nvPr/>
        </p:nvSpPr>
        <p:spPr bwMode="auto">
          <a:xfrm>
            <a:off x="5334000" y="3429000"/>
            <a:ext cx="990600" cy="0"/>
          </a:xfrm>
          <a:prstGeom prst="line">
            <a:avLst/>
          </a:prstGeom>
          <a:noFill/>
          <a:ln w="38100">
            <a:solidFill>
              <a:srgbClr val="FFFF00"/>
            </a:solidFill>
            <a:round/>
            <a:headEnd/>
            <a:tailEnd/>
          </a:ln>
          <a:effectLst/>
        </p:spPr>
        <p:txBody>
          <a:bodyPr/>
          <a:lstStyle/>
          <a:p>
            <a:pPr>
              <a:defRPr/>
            </a:pPr>
            <a:endParaRPr lang="en-US" sz="1400"/>
          </a:p>
        </p:txBody>
      </p:sp>
      <p:sp>
        <p:nvSpPr>
          <p:cNvPr id="32820" name="Line 52"/>
          <p:cNvSpPr>
            <a:spLocks noChangeShapeType="1"/>
          </p:cNvSpPr>
          <p:nvPr/>
        </p:nvSpPr>
        <p:spPr bwMode="auto">
          <a:xfrm>
            <a:off x="4648200" y="5791200"/>
            <a:ext cx="3352800" cy="0"/>
          </a:xfrm>
          <a:prstGeom prst="line">
            <a:avLst/>
          </a:prstGeom>
          <a:noFill/>
          <a:ln w="38100">
            <a:solidFill>
              <a:srgbClr val="FFFF00"/>
            </a:solidFill>
            <a:round/>
            <a:headEnd/>
            <a:tailEnd/>
          </a:ln>
          <a:effectLst/>
        </p:spPr>
        <p:txBody>
          <a:bodyPr/>
          <a:lstStyle/>
          <a:p>
            <a:pPr>
              <a:defRPr/>
            </a:pPr>
            <a:endParaRPr lang="en-US" sz="1400"/>
          </a:p>
        </p:txBody>
      </p:sp>
      <p:sp>
        <p:nvSpPr>
          <p:cNvPr id="32827" name="Line 59"/>
          <p:cNvSpPr>
            <a:spLocks noChangeShapeType="1"/>
          </p:cNvSpPr>
          <p:nvPr/>
        </p:nvSpPr>
        <p:spPr bwMode="auto">
          <a:xfrm>
            <a:off x="2819400" y="3505200"/>
            <a:ext cx="1143000" cy="0"/>
          </a:xfrm>
          <a:prstGeom prst="line">
            <a:avLst/>
          </a:prstGeom>
          <a:noFill/>
          <a:ln w="38100">
            <a:solidFill>
              <a:srgbClr val="FFFF00"/>
            </a:solidFill>
            <a:round/>
            <a:headEnd/>
            <a:tailEnd/>
          </a:ln>
          <a:effectLst/>
        </p:spPr>
        <p:txBody>
          <a:bodyPr/>
          <a:lstStyle/>
          <a:p>
            <a:pPr>
              <a:defRPr/>
            </a:pPr>
            <a:endParaRPr lang="en-US" sz="1400"/>
          </a:p>
        </p:txBody>
      </p:sp>
      <p:sp>
        <p:nvSpPr>
          <p:cNvPr id="32828" name="Line 60"/>
          <p:cNvSpPr>
            <a:spLocks noChangeShapeType="1"/>
          </p:cNvSpPr>
          <p:nvPr/>
        </p:nvSpPr>
        <p:spPr bwMode="auto">
          <a:xfrm flipH="1">
            <a:off x="5029200" y="2514600"/>
            <a:ext cx="152400" cy="457200"/>
          </a:xfrm>
          <a:prstGeom prst="line">
            <a:avLst/>
          </a:prstGeom>
          <a:noFill/>
          <a:ln w="28575">
            <a:solidFill>
              <a:srgbClr val="FFFF00"/>
            </a:solidFill>
            <a:round/>
            <a:headEnd/>
            <a:tailEnd/>
          </a:ln>
          <a:effectLst/>
        </p:spPr>
        <p:txBody>
          <a:bodyPr/>
          <a:lstStyle/>
          <a:p>
            <a:pPr>
              <a:defRPr/>
            </a:pPr>
            <a:endParaRPr lang="en-US"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grpId="0" nodeType="with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500" fill="hold"/>
                                        <p:tgtEl>
                                          <p:spTgt spid="32772"/>
                                        </p:tgtEl>
                                        <p:attrNameLst>
                                          <p:attrName>ppt_w</p:attrName>
                                        </p:attrNameLst>
                                      </p:cBhvr>
                                      <p:tavLst>
                                        <p:tav tm="0">
                                          <p:val>
                                            <p:strVal val="2/3*#ppt_w"/>
                                          </p:val>
                                        </p:tav>
                                        <p:tav tm="100000">
                                          <p:val>
                                            <p:strVal val="#ppt_w"/>
                                          </p:val>
                                        </p:tav>
                                      </p:tavLst>
                                    </p:anim>
                                    <p:anim calcmode="lin" valueType="num">
                                      <p:cBhvr>
                                        <p:cTn id="8" dur="500" fill="hold"/>
                                        <p:tgtEl>
                                          <p:spTgt spid="32772"/>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32780"/>
                                        </p:tgtEl>
                                        <p:attrNameLst>
                                          <p:attrName>style.visibility</p:attrName>
                                        </p:attrNameLst>
                                      </p:cBhvr>
                                      <p:to>
                                        <p:strVal val="visible"/>
                                      </p:to>
                                    </p:set>
                                    <p:anim calcmode="lin" valueType="num">
                                      <p:cBhvr additive="base">
                                        <p:cTn id="13" dur="500" fill="hold"/>
                                        <p:tgtEl>
                                          <p:spTgt spid="32780"/>
                                        </p:tgtEl>
                                        <p:attrNameLst>
                                          <p:attrName>ppt_x</p:attrName>
                                        </p:attrNameLst>
                                      </p:cBhvr>
                                      <p:tavLst>
                                        <p:tav tm="0">
                                          <p:val>
                                            <p:strVal val="#ppt_x"/>
                                          </p:val>
                                        </p:tav>
                                        <p:tav tm="100000">
                                          <p:val>
                                            <p:strVal val="#ppt_x"/>
                                          </p:val>
                                        </p:tav>
                                      </p:tavLst>
                                    </p:anim>
                                    <p:anim calcmode="lin" valueType="num">
                                      <p:cBhvr additive="base">
                                        <p:cTn id="14" dur="500" fill="hold"/>
                                        <p:tgtEl>
                                          <p:spTgt spid="32780"/>
                                        </p:tgtEl>
                                        <p:attrNameLst>
                                          <p:attrName>ppt_y</p:attrName>
                                        </p:attrNameLst>
                                      </p:cBhvr>
                                      <p:tavLst>
                                        <p:tav tm="0">
                                          <p:val>
                                            <p:strVal val="0-#ppt_h/2"/>
                                          </p:val>
                                        </p:tav>
                                        <p:tav tm="100000">
                                          <p:val>
                                            <p:strVal val="#ppt_y"/>
                                          </p:val>
                                        </p:tav>
                                      </p:tavLst>
                                    </p:anim>
                                  </p:childTnLst>
                                </p:cTn>
                              </p:par>
                              <p:par>
                                <p:cTn id="15" presetID="2" presetClass="entr" presetSubtype="1" fill="hold" nodeType="withEffect">
                                  <p:stCondLst>
                                    <p:cond delay="0"/>
                                  </p:stCondLst>
                                  <p:childTnLst>
                                    <p:set>
                                      <p:cBhvr>
                                        <p:cTn id="16" dur="1" fill="hold">
                                          <p:stCondLst>
                                            <p:cond delay="0"/>
                                          </p:stCondLst>
                                        </p:cTn>
                                        <p:tgtEl>
                                          <p:spTgt spid="32782"/>
                                        </p:tgtEl>
                                        <p:attrNameLst>
                                          <p:attrName>style.visibility</p:attrName>
                                        </p:attrNameLst>
                                      </p:cBhvr>
                                      <p:to>
                                        <p:strVal val="visible"/>
                                      </p:to>
                                    </p:set>
                                    <p:anim calcmode="lin" valueType="num">
                                      <p:cBhvr additive="base">
                                        <p:cTn id="17" dur="500" fill="hold"/>
                                        <p:tgtEl>
                                          <p:spTgt spid="32782"/>
                                        </p:tgtEl>
                                        <p:attrNameLst>
                                          <p:attrName>ppt_x</p:attrName>
                                        </p:attrNameLst>
                                      </p:cBhvr>
                                      <p:tavLst>
                                        <p:tav tm="0">
                                          <p:val>
                                            <p:strVal val="#ppt_x"/>
                                          </p:val>
                                        </p:tav>
                                        <p:tav tm="100000">
                                          <p:val>
                                            <p:strVal val="#ppt_x"/>
                                          </p:val>
                                        </p:tav>
                                      </p:tavLst>
                                    </p:anim>
                                    <p:anim calcmode="lin" valueType="num">
                                      <p:cBhvr additive="base">
                                        <p:cTn id="18" dur="500" fill="hold"/>
                                        <p:tgtEl>
                                          <p:spTgt spid="32782"/>
                                        </p:tgtEl>
                                        <p:attrNameLst>
                                          <p:attrName>ppt_y</p:attrName>
                                        </p:attrNameLst>
                                      </p:cBhvr>
                                      <p:tavLst>
                                        <p:tav tm="0">
                                          <p:val>
                                            <p:strVal val="0-#ppt_h/2"/>
                                          </p:val>
                                        </p:tav>
                                        <p:tav tm="100000">
                                          <p:val>
                                            <p:strVal val="#ppt_y"/>
                                          </p:val>
                                        </p:tav>
                                      </p:tavLst>
                                    </p:anim>
                                  </p:childTnLst>
                                </p:cTn>
                              </p:par>
                              <p:par>
                                <p:cTn id="19" presetID="2" presetClass="entr" presetSubtype="1" fill="hold" nodeType="withEffect">
                                  <p:stCondLst>
                                    <p:cond delay="0"/>
                                  </p:stCondLst>
                                  <p:childTnLst>
                                    <p:set>
                                      <p:cBhvr>
                                        <p:cTn id="20" dur="1" fill="hold">
                                          <p:stCondLst>
                                            <p:cond delay="0"/>
                                          </p:stCondLst>
                                        </p:cTn>
                                        <p:tgtEl>
                                          <p:spTgt spid="32783"/>
                                        </p:tgtEl>
                                        <p:attrNameLst>
                                          <p:attrName>style.visibility</p:attrName>
                                        </p:attrNameLst>
                                      </p:cBhvr>
                                      <p:to>
                                        <p:strVal val="visible"/>
                                      </p:to>
                                    </p:set>
                                    <p:anim calcmode="lin" valueType="num">
                                      <p:cBhvr additive="base">
                                        <p:cTn id="21" dur="500" fill="hold"/>
                                        <p:tgtEl>
                                          <p:spTgt spid="32783"/>
                                        </p:tgtEl>
                                        <p:attrNameLst>
                                          <p:attrName>ppt_x</p:attrName>
                                        </p:attrNameLst>
                                      </p:cBhvr>
                                      <p:tavLst>
                                        <p:tav tm="0">
                                          <p:val>
                                            <p:strVal val="#ppt_x"/>
                                          </p:val>
                                        </p:tav>
                                        <p:tav tm="100000">
                                          <p:val>
                                            <p:strVal val="#ppt_x"/>
                                          </p:val>
                                        </p:tav>
                                      </p:tavLst>
                                    </p:anim>
                                    <p:anim calcmode="lin" valueType="num">
                                      <p:cBhvr additive="base">
                                        <p:cTn id="22" dur="500" fill="hold"/>
                                        <p:tgtEl>
                                          <p:spTgt spid="32783"/>
                                        </p:tgtEl>
                                        <p:attrNameLst>
                                          <p:attrName>ppt_y</p:attrName>
                                        </p:attrNameLst>
                                      </p:cBhvr>
                                      <p:tavLst>
                                        <p:tav tm="0">
                                          <p:val>
                                            <p:strVal val="0-#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32784"/>
                                        </p:tgtEl>
                                        <p:attrNameLst>
                                          <p:attrName>style.visibility</p:attrName>
                                        </p:attrNameLst>
                                      </p:cBhvr>
                                      <p:to>
                                        <p:strVal val="visible"/>
                                      </p:to>
                                    </p:set>
                                    <p:anim calcmode="lin" valueType="num">
                                      <p:cBhvr additive="base">
                                        <p:cTn id="25" dur="500" fill="hold"/>
                                        <p:tgtEl>
                                          <p:spTgt spid="32784"/>
                                        </p:tgtEl>
                                        <p:attrNameLst>
                                          <p:attrName>ppt_x</p:attrName>
                                        </p:attrNameLst>
                                      </p:cBhvr>
                                      <p:tavLst>
                                        <p:tav tm="0">
                                          <p:val>
                                            <p:strVal val="#ppt_x"/>
                                          </p:val>
                                        </p:tav>
                                        <p:tav tm="100000">
                                          <p:val>
                                            <p:strVal val="#ppt_x"/>
                                          </p:val>
                                        </p:tav>
                                      </p:tavLst>
                                    </p:anim>
                                    <p:anim calcmode="lin" valueType="num">
                                      <p:cBhvr additive="base">
                                        <p:cTn id="26" dur="500" fill="hold"/>
                                        <p:tgtEl>
                                          <p:spTgt spid="32784"/>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32785"/>
                                        </p:tgtEl>
                                        <p:attrNameLst>
                                          <p:attrName>style.visibility</p:attrName>
                                        </p:attrNameLst>
                                      </p:cBhvr>
                                      <p:to>
                                        <p:strVal val="visible"/>
                                      </p:to>
                                    </p:set>
                                    <p:anim calcmode="lin" valueType="num">
                                      <p:cBhvr additive="base">
                                        <p:cTn id="29" dur="500" fill="hold"/>
                                        <p:tgtEl>
                                          <p:spTgt spid="32785"/>
                                        </p:tgtEl>
                                        <p:attrNameLst>
                                          <p:attrName>ppt_x</p:attrName>
                                        </p:attrNameLst>
                                      </p:cBhvr>
                                      <p:tavLst>
                                        <p:tav tm="0">
                                          <p:val>
                                            <p:strVal val="#ppt_x"/>
                                          </p:val>
                                        </p:tav>
                                        <p:tav tm="100000">
                                          <p:val>
                                            <p:strVal val="#ppt_x"/>
                                          </p:val>
                                        </p:tav>
                                      </p:tavLst>
                                    </p:anim>
                                    <p:anim calcmode="lin" valueType="num">
                                      <p:cBhvr additive="base">
                                        <p:cTn id="30" dur="500" fill="hold"/>
                                        <p:tgtEl>
                                          <p:spTgt spid="32785"/>
                                        </p:tgtEl>
                                        <p:attrNameLst>
                                          <p:attrName>ppt_y</p:attrName>
                                        </p:attrNameLst>
                                      </p:cBhvr>
                                      <p:tavLst>
                                        <p:tav tm="0">
                                          <p:val>
                                            <p:strVal val="0-#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32786"/>
                                        </p:tgtEl>
                                        <p:attrNameLst>
                                          <p:attrName>style.visibility</p:attrName>
                                        </p:attrNameLst>
                                      </p:cBhvr>
                                      <p:to>
                                        <p:strVal val="visible"/>
                                      </p:to>
                                    </p:set>
                                    <p:anim calcmode="lin" valueType="num">
                                      <p:cBhvr additive="base">
                                        <p:cTn id="33" dur="500" fill="hold"/>
                                        <p:tgtEl>
                                          <p:spTgt spid="32786"/>
                                        </p:tgtEl>
                                        <p:attrNameLst>
                                          <p:attrName>ppt_x</p:attrName>
                                        </p:attrNameLst>
                                      </p:cBhvr>
                                      <p:tavLst>
                                        <p:tav tm="0">
                                          <p:val>
                                            <p:strVal val="#ppt_x"/>
                                          </p:val>
                                        </p:tav>
                                        <p:tav tm="100000">
                                          <p:val>
                                            <p:strVal val="#ppt_x"/>
                                          </p:val>
                                        </p:tav>
                                      </p:tavLst>
                                    </p:anim>
                                    <p:anim calcmode="lin" valueType="num">
                                      <p:cBhvr additive="base">
                                        <p:cTn id="34" dur="500" fill="hold"/>
                                        <p:tgtEl>
                                          <p:spTgt spid="32786"/>
                                        </p:tgtEl>
                                        <p:attrNameLst>
                                          <p:attrName>ppt_y</p:attrName>
                                        </p:attrNameLst>
                                      </p:cBhvr>
                                      <p:tavLst>
                                        <p:tav tm="0">
                                          <p:val>
                                            <p:strVal val="0-#ppt_h/2"/>
                                          </p:val>
                                        </p:tav>
                                        <p:tav tm="100000">
                                          <p:val>
                                            <p:strVal val="#ppt_y"/>
                                          </p:val>
                                        </p:tav>
                                      </p:tavLst>
                                    </p:anim>
                                  </p:childTnLst>
                                </p:cTn>
                              </p:par>
                              <p:par>
                                <p:cTn id="35" presetID="2" presetClass="entr" presetSubtype="1" fill="hold" nodeType="withEffect">
                                  <p:stCondLst>
                                    <p:cond delay="0"/>
                                  </p:stCondLst>
                                  <p:childTnLst>
                                    <p:set>
                                      <p:cBhvr>
                                        <p:cTn id="36" dur="1" fill="hold">
                                          <p:stCondLst>
                                            <p:cond delay="0"/>
                                          </p:stCondLst>
                                        </p:cTn>
                                        <p:tgtEl>
                                          <p:spTgt spid="32787"/>
                                        </p:tgtEl>
                                        <p:attrNameLst>
                                          <p:attrName>style.visibility</p:attrName>
                                        </p:attrNameLst>
                                      </p:cBhvr>
                                      <p:to>
                                        <p:strVal val="visible"/>
                                      </p:to>
                                    </p:set>
                                    <p:anim calcmode="lin" valueType="num">
                                      <p:cBhvr additive="base">
                                        <p:cTn id="37" dur="500" fill="hold"/>
                                        <p:tgtEl>
                                          <p:spTgt spid="32787"/>
                                        </p:tgtEl>
                                        <p:attrNameLst>
                                          <p:attrName>ppt_x</p:attrName>
                                        </p:attrNameLst>
                                      </p:cBhvr>
                                      <p:tavLst>
                                        <p:tav tm="0">
                                          <p:val>
                                            <p:strVal val="#ppt_x"/>
                                          </p:val>
                                        </p:tav>
                                        <p:tav tm="100000">
                                          <p:val>
                                            <p:strVal val="#ppt_x"/>
                                          </p:val>
                                        </p:tav>
                                      </p:tavLst>
                                    </p:anim>
                                    <p:anim calcmode="lin" valueType="num">
                                      <p:cBhvr additive="base">
                                        <p:cTn id="38" dur="500" fill="hold"/>
                                        <p:tgtEl>
                                          <p:spTgt spid="32787"/>
                                        </p:tgtEl>
                                        <p:attrNameLst>
                                          <p:attrName>ppt_y</p:attrName>
                                        </p:attrNameLst>
                                      </p:cBhvr>
                                      <p:tavLst>
                                        <p:tav tm="0">
                                          <p:val>
                                            <p:strVal val="0-#ppt_h/2"/>
                                          </p:val>
                                        </p:tav>
                                        <p:tav tm="100000">
                                          <p:val>
                                            <p:strVal val="#ppt_y"/>
                                          </p:val>
                                        </p:tav>
                                      </p:tavLst>
                                    </p:anim>
                                  </p:childTnLst>
                                </p:cTn>
                              </p:par>
                              <p:par>
                                <p:cTn id="39" presetID="2" presetClass="entr" presetSubtype="1" fill="hold" nodeType="withEffect">
                                  <p:stCondLst>
                                    <p:cond delay="0"/>
                                  </p:stCondLst>
                                  <p:childTnLst>
                                    <p:set>
                                      <p:cBhvr>
                                        <p:cTn id="40" dur="1" fill="hold">
                                          <p:stCondLst>
                                            <p:cond delay="0"/>
                                          </p:stCondLst>
                                        </p:cTn>
                                        <p:tgtEl>
                                          <p:spTgt spid="32788"/>
                                        </p:tgtEl>
                                        <p:attrNameLst>
                                          <p:attrName>style.visibility</p:attrName>
                                        </p:attrNameLst>
                                      </p:cBhvr>
                                      <p:to>
                                        <p:strVal val="visible"/>
                                      </p:to>
                                    </p:set>
                                    <p:anim calcmode="lin" valueType="num">
                                      <p:cBhvr additive="base">
                                        <p:cTn id="41" dur="500" fill="hold"/>
                                        <p:tgtEl>
                                          <p:spTgt spid="32788"/>
                                        </p:tgtEl>
                                        <p:attrNameLst>
                                          <p:attrName>ppt_x</p:attrName>
                                        </p:attrNameLst>
                                      </p:cBhvr>
                                      <p:tavLst>
                                        <p:tav tm="0">
                                          <p:val>
                                            <p:strVal val="#ppt_x"/>
                                          </p:val>
                                        </p:tav>
                                        <p:tav tm="100000">
                                          <p:val>
                                            <p:strVal val="#ppt_x"/>
                                          </p:val>
                                        </p:tav>
                                      </p:tavLst>
                                    </p:anim>
                                    <p:anim calcmode="lin" valueType="num">
                                      <p:cBhvr additive="base">
                                        <p:cTn id="42" dur="500" fill="hold"/>
                                        <p:tgtEl>
                                          <p:spTgt spid="32788"/>
                                        </p:tgtEl>
                                        <p:attrNameLst>
                                          <p:attrName>ppt_y</p:attrName>
                                        </p:attrNameLst>
                                      </p:cBhvr>
                                      <p:tavLst>
                                        <p:tav tm="0">
                                          <p:val>
                                            <p:strVal val="0-#ppt_h/2"/>
                                          </p:val>
                                        </p:tav>
                                        <p:tav tm="100000">
                                          <p:val>
                                            <p:strVal val="#ppt_y"/>
                                          </p:val>
                                        </p:tav>
                                      </p:tavLst>
                                    </p:anim>
                                  </p:childTnLst>
                                </p:cTn>
                              </p:par>
                              <p:par>
                                <p:cTn id="43" presetID="2" presetClass="entr" presetSubtype="1" fill="hold" nodeType="withEffect">
                                  <p:stCondLst>
                                    <p:cond delay="0"/>
                                  </p:stCondLst>
                                  <p:childTnLst>
                                    <p:set>
                                      <p:cBhvr>
                                        <p:cTn id="44" dur="1" fill="hold">
                                          <p:stCondLst>
                                            <p:cond delay="0"/>
                                          </p:stCondLst>
                                        </p:cTn>
                                        <p:tgtEl>
                                          <p:spTgt spid="32789"/>
                                        </p:tgtEl>
                                        <p:attrNameLst>
                                          <p:attrName>style.visibility</p:attrName>
                                        </p:attrNameLst>
                                      </p:cBhvr>
                                      <p:to>
                                        <p:strVal val="visible"/>
                                      </p:to>
                                    </p:set>
                                    <p:anim calcmode="lin" valueType="num">
                                      <p:cBhvr additive="base">
                                        <p:cTn id="45" dur="500" fill="hold"/>
                                        <p:tgtEl>
                                          <p:spTgt spid="32789"/>
                                        </p:tgtEl>
                                        <p:attrNameLst>
                                          <p:attrName>ppt_x</p:attrName>
                                        </p:attrNameLst>
                                      </p:cBhvr>
                                      <p:tavLst>
                                        <p:tav tm="0">
                                          <p:val>
                                            <p:strVal val="#ppt_x"/>
                                          </p:val>
                                        </p:tav>
                                        <p:tav tm="100000">
                                          <p:val>
                                            <p:strVal val="#ppt_x"/>
                                          </p:val>
                                        </p:tav>
                                      </p:tavLst>
                                    </p:anim>
                                    <p:anim calcmode="lin" valueType="num">
                                      <p:cBhvr additive="base">
                                        <p:cTn id="46" dur="500" fill="hold"/>
                                        <p:tgtEl>
                                          <p:spTgt spid="32789"/>
                                        </p:tgtEl>
                                        <p:attrNameLst>
                                          <p:attrName>ppt_y</p:attrName>
                                        </p:attrNameLst>
                                      </p:cBhvr>
                                      <p:tavLst>
                                        <p:tav tm="0">
                                          <p:val>
                                            <p:strVal val="0-#ppt_h/2"/>
                                          </p:val>
                                        </p:tav>
                                        <p:tav tm="100000">
                                          <p:val>
                                            <p:strVal val="#ppt_y"/>
                                          </p:val>
                                        </p:tav>
                                      </p:tavLst>
                                    </p:anim>
                                  </p:childTnLst>
                                </p:cTn>
                              </p:par>
                              <p:par>
                                <p:cTn id="47" presetID="2" presetClass="entr" presetSubtype="1" fill="hold" nodeType="withEffect">
                                  <p:stCondLst>
                                    <p:cond delay="0"/>
                                  </p:stCondLst>
                                  <p:childTnLst>
                                    <p:set>
                                      <p:cBhvr>
                                        <p:cTn id="48" dur="1" fill="hold">
                                          <p:stCondLst>
                                            <p:cond delay="0"/>
                                          </p:stCondLst>
                                        </p:cTn>
                                        <p:tgtEl>
                                          <p:spTgt spid="32790"/>
                                        </p:tgtEl>
                                        <p:attrNameLst>
                                          <p:attrName>style.visibility</p:attrName>
                                        </p:attrNameLst>
                                      </p:cBhvr>
                                      <p:to>
                                        <p:strVal val="visible"/>
                                      </p:to>
                                    </p:set>
                                    <p:anim calcmode="lin" valueType="num">
                                      <p:cBhvr additive="base">
                                        <p:cTn id="49" dur="500" fill="hold"/>
                                        <p:tgtEl>
                                          <p:spTgt spid="32790"/>
                                        </p:tgtEl>
                                        <p:attrNameLst>
                                          <p:attrName>ppt_x</p:attrName>
                                        </p:attrNameLst>
                                      </p:cBhvr>
                                      <p:tavLst>
                                        <p:tav tm="0">
                                          <p:val>
                                            <p:strVal val="#ppt_x"/>
                                          </p:val>
                                        </p:tav>
                                        <p:tav tm="100000">
                                          <p:val>
                                            <p:strVal val="#ppt_x"/>
                                          </p:val>
                                        </p:tav>
                                      </p:tavLst>
                                    </p:anim>
                                    <p:anim calcmode="lin" valueType="num">
                                      <p:cBhvr additive="base">
                                        <p:cTn id="50" dur="500" fill="hold"/>
                                        <p:tgtEl>
                                          <p:spTgt spid="32790"/>
                                        </p:tgtEl>
                                        <p:attrNameLst>
                                          <p:attrName>ppt_y</p:attrName>
                                        </p:attrNameLst>
                                      </p:cBhvr>
                                      <p:tavLst>
                                        <p:tav tm="0">
                                          <p:val>
                                            <p:strVal val="0-#ppt_h/2"/>
                                          </p:val>
                                        </p:tav>
                                        <p:tav tm="100000">
                                          <p:val>
                                            <p:strVal val="#ppt_y"/>
                                          </p:val>
                                        </p:tav>
                                      </p:tavLst>
                                    </p:anim>
                                  </p:childTnLst>
                                </p:cTn>
                              </p:par>
                              <p:par>
                                <p:cTn id="51" presetID="2" presetClass="entr" presetSubtype="1" fill="hold" nodeType="withEffect">
                                  <p:stCondLst>
                                    <p:cond delay="0"/>
                                  </p:stCondLst>
                                  <p:childTnLst>
                                    <p:set>
                                      <p:cBhvr>
                                        <p:cTn id="52" dur="1" fill="hold">
                                          <p:stCondLst>
                                            <p:cond delay="0"/>
                                          </p:stCondLst>
                                        </p:cTn>
                                        <p:tgtEl>
                                          <p:spTgt spid="32791"/>
                                        </p:tgtEl>
                                        <p:attrNameLst>
                                          <p:attrName>style.visibility</p:attrName>
                                        </p:attrNameLst>
                                      </p:cBhvr>
                                      <p:to>
                                        <p:strVal val="visible"/>
                                      </p:to>
                                    </p:set>
                                    <p:anim calcmode="lin" valueType="num">
                                      <p:cBhvr additive="base">
                                        <p:cTn id="53" dur="500" fill="hold"/>
                                        <p:tgtEl>
                                          <p:spTgt spid="32791"/>
                                        </p:tgtEl>
                                        <p:attrNameLst>
                                          <p:attrName>ppt_x</p:attrName>
                                        </p:attrNameLst>
                                      </p:cBhvr>
                                      <p:tavLst>
                                        <p:tav tm="0">
                                          <p:val>
                                            <p:strVal val="#ppt_x"/>
                                          </p:val>
                                        </p:tav>
                                        <p:tav tm="100000">
                                          <p:val>
                                            <p:strVal val="#ppt_x"/>
                                          </p:val>
                                        </p:tav>
                                      </p:tavLst>
                                    </p:anim>
                                    <p:anim calcmode="lin" valueType="num">
                                      <p:cBhvr additive="base">
                                        <p:cTn id="54" dur="500" fill="hold"/>
                                        <p:tgtEl>
                                          <p:spTgt spid="32791"/>
                                        </p:tgtEl>
                                        <p:attrNameLst>
                                          <p:attrName>ppt_y</p:attrName>
                                        </p:attrNameLst>
                                      </p:cBhvr>
                                      <p:tavLst>
                                        <p:tav tm="0">
                                          <p:val>
                                            <p:strVal val="0-#ppt_h/2"/>
                                          </p:val>
                                        </p:tav>
                                        <p:tav tm="100000">
                                          <p:val>
                                            <p:strVal val="#ppt_y"/>
                                          </p:val>
                                        </p:tav>
                                      </p:tavLst>
                                    </p:anim>
                                  </p:childTnLst>
                                </p:cTn>
                              </p:par>
                              <p:par>
                                <p:cTn id="55" presetID="2" presetClass="entr" presetSubtype="1" fill="hold" nodeType="withEffect">
                                  <p:stCondLst>
                                    <p:cond delay="0"/>
                                  </p:stCondLst>
                                  <p:childTnLst>
                                    <p:set>
                                      <p:cBhvr>
                                        <p:cTn id="56" dur="1" fill="hold">
                                          <p:stCondLst>
                                            <p:cond delay="0"/>
                                          </p:stCondLst>
                                        </p:cTn>
                                        <p:tgtEl>
                                          <p:spTgt spid="32792"/>
                                        </p:tgtEl>
                                        <p:attrNameLst>
                                          <p:attrName>style.visibility</p:attrName>
                                        </p:attrNameLst>
                                      </p:cBhvr>
                                      <p:to>
                                        <p:strVal val="visible"/>
                                      </p:to>
                                    </p:set>
                                    <p:anim calcmode="lin" valueType="num">
                                      <p:cBhvr additive="base">
                                        <p:cTn id="57" dur="500" fill="hold"/>
                                        <p:tgtEl>
                                          <p:spTgt spid="32792"/>
                                        </p:tgtEl>
                                        <p:attrNameLst>
                                          <p:attrName>ppt_x</p:attrName>
                                        </p:attrNameLst>
                                      </p:cBhvr>
                                      <p:tavLst>
                                        <p:tav tm="0">
                                          <p:val>
                                            <p:strVal val="#ppt_x"/>
                                          </p:val>
                                        </p:tav>
                                        <p:tav tm="100000">
                                          <p:val>
                                            <p:strVal val="#ppt_x"/>
                                          </p:val>
                                        </p:tav>
                                      </p:tavLst>
                                    </p:anim>
                                    <p:anim calcmode="lin" valueType="num">
                                      <p:cBhvr additive="base">
                                        <p:cTn id="58" dur="500" fill="hold"/>
                                        <p:tgtEl>
                                          <p:spTgt spid="32792"/>
                                        </p:tgtEl>
                                        <p:attrNameLst>
                                          <p:attrName>ppt_y</p:attrName>
                                        </p:attrNameLst>
                                      </p:cBhvr>
                                      <p:tavLst>
                                        <p:tav tm="0">
                                          <p:val>
                                            <p:strVal val="0-#ppt_h/2"/>
                                          </p:val>
                                        </p:tav>
                                        <p:tav tm="100000">
                                          <p:val>
                                            <p:strVal val="#ppt_y"/>
                                          </p:val>
                                        </p:tav>
                                      </p:tavLst>
                                    </p:anim>
                                  </p:childTnLst>
                                </p:cTn>
                              </p:par>
                              <p:par>
                                <p:cTn id="59" presetID="2" presetClass="entr" presetSubtype="1" fill="hold" nodeType="withEffect">
                                  <p:stCondLst>
                                    <p:cond delay="0"/>
                                  </p:stCondLst>
                                  <p:childTnLst>
                                    <p:set>
                                      <p:cBhvr>
                                        <p:cTn id="60" dur="1" fill="hold">
                                          <p:stCondLst>
                                            <p:cond delay="0"/>
                                          </p:stCondLst>
                                        </p:cTn>
                                        <p:tgtEl>
                                          <p:spTgt spid="32794"/>
                                        </p:tgtEl>
                                        <p:attrNameLst>
                                          <p:attrName>style.visibility</p:attrName>
                                        </p:attrNameLst>
                                      </p:cBhvr>
                                      <p:to>
                                        <p:strVal val="visible"/>
                                      </p:to>
                                    </p:set>
                                    <p:anim calcmode="lin" valueType="num">
                                      <p:cBhvr additive="base">
                                        <p:cTn id="61" dur="500" fill="hold"/>
                                        <p:tgtEl>
                                          <p:spTgt spid="32794"/>
                                        </p:tgtEl>
                                        <p:attrNameLst>
                                          <p:attrName>ppt_x</p:attrName>
                                        </p:attrNameLst>
                                      </p:cBhvr>
                                      <p:tavLst>
                                        <p:tav tm="0">
                                          <p:val>
                                            <p:strVal val="#ppt_x"/>
                                          </p:val>
                                        </p:tav>
                                        <p:tav tm="100000">
                                          <p:val>
                                            <p:strVal val="#ppt_x"/>
                                          </p:val>
                                        </p:tav>
                                      </p:tavLst>
                                    </p:anim>
                                    <p:anim calcmode="lin" valueType="num">
                                      <p:cBhvr additive="base">
                                        <p:cTn id="62" dur="500" fill="hold"/>
                                        <p:tgtEl>
                                          <p:spTgt spid="32794"/>
                                        </p:tgtEl>
                                        <p:attrNameLst>
                                          <p:attrName>ppt_y</p:attrName>
                                        </p:attrNameLst>
                                      </p:cBhvr>
                                      <p:tavLst>
                                        <p:tav tm="0">
                                          <p:val>
                                            <p:strVal val="0-#ppt_h/2"/>
                                          </p:val>
                                        </p:tav>
                                        <p:tav tm="100000">
                                          <p:val>
                                            <p:strVal val="#ppt_y"/>
                                          </p:val>
                                        </p:tav>
                                      </p:tavLst>
                                    </p:anim>
                                  </p:childTnLst>
                                </p:cTn>
                              </p:par>
                              <p:par>
                                <p:cTn id="63" presetID="2" presetClass="entr" presetSubtype="1" fill="hold" nodeType="withEffect">
                                  <p:stCondLst>
                                    <p:cond delay="0"/>
                                  </p:stCondLst>
                                  <p:childTnLst>
                                    <p:set>
                                      <p:cBhvr>
                                        <p:cTn id="64" dur="1" fill="hold">
                                          <p:stCondLst>
                                            <p:cond delay="0"/>
                                          </p:stCondLst>
                                        </p:cTn>
                                        <p:tgtEl>
                                          <p:spTgt spid="32804"/>
                                        </p:tgtEl>
                                        <p:attrNameLst>
                                          <p:attrName>style.visibility</p:attrName>
                                        </p:attrNameLst>
                                      </p:cBhvr>
                                      <p:to>
                                        <p:strVal val="visible"/>
                                      </p:to>
                                    </p:set>
                                    <p:anim calcmode="lin" valueType="num">
                                      <p:cBhvr additive="base">
                                        <p:cTn id="65" dur="500" fill="hold"/>
                                        <p:tgtEl>
                                          <p:spTgt spid="32804"/>
                                        </p:tgtEl>
                                        <p:attrNameLst>
                                          <p:attrName>ppt_x</p:attrName>
                                        </p:attrNameLst>
                                      </p:cBhvr>
                                      <p:tavLst>
                                        <p:tav tm="0">
                                          <p:val>
                                            <p:strVal val="#ppt_x"/>
                                          </p:val>
                                        </p:tav>
                                        <p:tav tm="100000">
                                          <p:val>
                                            <p:strVal val="#ppt_x"/>
                                          </p:val>
                                        </p:tav>
                                      </p:tavLst>
                                    </p:anim>
                                    <p:anim calcmode="lin" valueType="num">
                                      <p:cBhvr additive="base">
                                        <p:cTn id="66" dur="500" fill="hold"/>
                                        <p:tgtEl>
                                          <p:spTgt spid="32804"/>
                                        </p:tgtEl>
                                        <p:attrNameLst>
                                          <p:attrName>ppt_y</p:attrName>
                                        </p:attrNameLst>
                                      </p:cBhvr>
                                      <p:tavLst>
                                        <p:tav tm="0">
                                          <p:val>
                                            <p:strVal val="0-#ppt_h/2"/>
                                          </p:val>
                                        </p:tav>
                                        <p:tav tm="100000">
                                          <p:val>
                                            <p:strVal val="#ppt_y"/>
                                          </p:val>
                                        </p:tav>
                                      </p:tavLst>
                                    </p:anim>
                                  </p:childTnLst>
                                </p:cTn>
                              </p:par>
                              <p:par>
                                <p:cTn id="67" presetID="2" presetClass="entr" presetSubtype="1" fill="hold" nodeType="withEffect">
                                  <p:stCondLst>
                                    <p:cond delay="0"/>
                                  </p:stCondLst>
                                  <p:childTnLst>
                                    <p:set>
                                      <p:cBhvr>
                                        <p:cTn id="68" dur="1" fill="hold">
                                          <p:stCondLst>
                                            <p:cond delay="0"/>
                                          </p:stCondLst>
                                        </p:cTn>
                                        <p:tgtEl>
                                          <p:spTgt spid="32809"/>
                                        </p:tgtEl>
                                        <p:attrNameLst>
                                          <p:attrName>style.visibility</p:attrName>
                                        </p:attrNameLst>
                                      </p:cBhvr>
                                      <p:to>
                                        <p:strVal val="visible"/>
                                      </p:to>
                                    </p:set>
                                    <p:anim calcmode="lin" valueType="num">
                                      <p:cBhvr additive="base">
                                        <p:cTn id="69" dur="500" fill="hold"/>
                                        <p:tgtEl>
                                          <p:spTgt spid="32809"/>
                                        </p:tgtEl>
                                        <p:attrNameLst>
                                          <p:attrName>ppt_x</p:attrName>
                                        </p:attrNameLst>
                                      </p:cBhvr>
                                      <p:tavLst>
                                        <p:tav tm="0">
                                          <p:val>
                                            <p:strVal val="#ppt_x"/>
                                          </p:val>
                                        </p:tav>
                                        <p:tav tm="100000">
                                          <p:val>
                                            <p:strVal val="#ppt_x"/>
                                          </p:val>
                                        </p:tav>
                                      </p:tavLst>
                                    </p:anim>
                                    <p:anim calcmode="lin" valueType="num">
                                      <p:cBhvr additive="base">
                                        <p:cTn id="70" dur="500" fill="hold"/>
                                        <p:tgtEl>
                                          <p:spTgt spid="32809"/>
                                        </p:tgtEl>
                                        <p:attrNameLst>
                                          <p:attrName>ppt_y</p:attrName>
                                        </p:attrNameLst>
                                      </p:cBhvr>
                                      <p:tavLst>
                                        <p:tav tm="0">
                                          <p:val>
                                            <p:strVal val="0-#ppt_h/2"/>
                                          </p:val>
                                        </p:tav>
                                        <p:tav tm="100000">
                                          <p:val>
                                            <p:strVal val="#ppt_y"/>
                                          </p:val>
                                        </p:tav>
                                      </p:tavLst>
                                    </p:anim>
                                  </p:childTnLst>
                                </p:cTn>
                              </p:par>
                              <p:par>
                                <p:cTn id="71" presetID="2" presetClass="entr" presetSubtype="1" fill="hold" nodeType="withEffect">
                                  <p:stCondLst>
                                    <p:cond delay="0"/>
                                  </p:stCondLst>
                                  <p:childTnLst>
                                    <p:set>
                                      <p:cBhvr>
                                        <p:cTn id="72" dur="1" fill="hold">
                                          <p:stCondLst>
                                            <p:cond delay="0"/>
                                          </p:stCondLst>
                                        </p:cTn>
                                        <p:tgtEl>
                                          <p:spTgt spid="32810"/>
                                        </p:tgtEl>
                                        <p:attrNameLst>
                                          <p:attrName>style.visibility</p:attrName>
                                        </p:attrNameLst>
                                      </p:cBhvr>
                                      <p:to>
                                        <p:strVal val="visible"/>
                                      </p:to>
                                    </p:set>
                                    <p:anim calcmode="lin" valueType="num">
                                      <p:cBhvr additive="base">
                                        <p:cTn id="73" dur="500" fill="hold"/>
                                        <p:tgtEl>
                                          <p:spTgt spid="32810"/>
                                        </p:tgtEl>
                                        <p:attrNameLst>
                                          <p:attrName>ppt_x</p:attrName>
                                        </p:attrNameLst>
                                      </p:cBhvr>
                                      <p:tavLst>
                                        <p:tav tm="0">
                                          <p:val>
                                            <p:strVal val="#ppt_x"/>
                                          </p:val>
                                        </p:tav>
                                        <p:tav tm="100000">
                                          <p:val>
                                            <p:strVal val="#ppt_x"/>
                                          </p:val>
                                        </p:tav>
                                      </p:tavLst>
                                    </p:anim>
                                    <p:anim calcmode="lin" valueType="num">
                                      <p:cBhvr additive="base">
                                        <p:cTn id="74" dur="500" fill="hold"/>
                                        <p:tgtEl>
                                          <p:spTgt spid="32810"/>
                                        </p:tgtEl>
                                        <p:attrNameLst>
                                          <p:attrName>ppt_y</p:attrName>
                                        </p:attrNameLst>
                                      </p:cBhvr>
                                      <p:tavLst>
                                        <p:tav tm="0">
                                          <p:val>
                                            <p:strVal val="0-#ppt_h/2"/>
                                          </p:val>
                                        </p:tav>
                                        <p:tav tm="100000">
                                          <p:val>
                                            <p:strVal val="#ppt_y"/>
                                          </p:val>
                                        </p:tav>
                                      </p:tavLst>
                                    </p:anim>
                                  </p:childTnLst>
                                </p:cTn>
                              </p:par>
                              <p:par>
                                <p:cTn id="75" presetID="2" presetClass="entr" presetSubtype="1" fill="hold" nodeType="withEffect">
                                  <p:stCondLst>
                                    <p:cond delay="0"/>
                                  </p:stCondLst>
                                  <p:childTnLst>
                                    <p:set>
                                      <p:cBhvr>
                                        <p:cTn id="76" dur="1" fill="hold">
                                          <p:stCondLst>
                                            <p:cond delay="0"/>
                                          </p:stCondLst>
                                        </p:cTn>
                                        <p:tgtEl>
                                          <p:spTgt spid="32805"/>
                                        </p:tgtEl>
                                        <p:attrNameLst>
                                          <p:attrName>style.visibility</p:attrName>
                                        </p:attrNameLst>
                                      </p:cBhvr>
                                      <p:to>
                                        <p:strVal val="visible"/>
                                      </p:to>
                                    </p:set>
                                    <p:anim calcmode="lin" valueType="num">
                                      <p:cBhvr additive="base">
                                        <p:cTn id="77" dur="500" fill="hold"/>
                                        <p:tgtEl>
                                          <p:spTgt spid="32805"/>
                                        </p:tgtEl>
                                        <p:attrNameLst>
                                          <p:attrName>ppt_x</p:attrName>
                                        </p:attrNameLst>
                                      </p:cBhvr>
                                      <p:tavLst>
                                        <p:tav tm="0">
                                          <p:val>
                                            <p:strVal val="#ppt_x"/>
                                          </p:val>
                                        </p:tav>
                                        <p:tav tm="100000">
                                          <p:val>
                                            <p:strVal val="#ppt_x"/>
                                          </p:val>
                                        </p:tav>
                                      </p:tavLst>
                                    </p:anim>
                                    <p:anim calcmode="lin" valueType="num">
                                      <p:cBhvr additive="base">
                                        <p:cTn id="78" dur="500" fill="hold"/>
                                        <p:tgtEl>
                                          <p:spTgt spid="32805"/>
                                        </p:tgtEl>
                                        <p:attrNameLst>
                                          <p:attrName>ppt_y</p:attrName>
                                        </p:attrNameLst>
                                      </p:cBhvr>
                                      <p:tavLst>
                                        <p:tav tm="0">
                                          <p:val>
                                            <p:strVal val="0-#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nodeType="clickEffect">
                                  <p:stCondLst>
                                    <p:cond delay="0"/>
                                  </p:stCondLst>
                                  <p:childTnLst>
                                    <p:set>
                                      <p:cBhvr>
                                        <p:cTn id="82" dur="1" fill="hold">
                                          <p:stCondLst>
                                            <p:cond delay="0"/>
                                          </p:stCondLst>
                                        </p:cTn>
                                        <p:tgtEl>
                                          <p:spTgt spid="32806"/>
                                        </p:tgtEl>
                                        <p:attrNameLst>
                                          <p:attrName>style.visibility</p:attrName>
                                        </p:attrNameLst>
                                      </p:cBhvr>
                                      <p:to>
                                        <p:strVal val="visible"/>
                                      </p:to>
                                    </p:set>
                                    <p:anim calcmode="lin" valueType="num">
                                      <p:cBhvr additive="base">
                                        <p:cTn id="83" dur="500" fill="hold"/>
                                        <p:tgtEl>
                                          <p:spTgt spid="32806"/>
                                        </p:tgtEl>
                                        <p:attrNameLst>
                                          <p:attrName>ppt_x</p:attrName>
                                        </p:attrNameLst>
                                      </p:cBhvr>
                                      <p:tavLst>
                                        <p:tav tm="0">
                                          <p:val>
                                            <p:strVal val="0-#ppt_w/2"/>
                                          </p:val>
                                        </p:tav>
                                        <p:tav tm="100000">
                                          <p:val>
                                            <p:strVal val="#ppt_x"/>
                                          </p:val>
                                        </p:tav>
                                      </p:tavLst>
                                    </p:anim>
                                    <p:anim calcmode="lin" valueType="num">
                                      <p:cBhvr additive="base">
                                        <p:cTn id="84" dur="500" fill="hold"/>
                                        <p:tgtEl>
                                          <p:spTgt spid="32806"/>
                                        </p:tgtEl>
                                        <p:attrNameLst>
                                          <p:attrName>ppt_y</p:attrName>
                                        </p:attrNameLst>
                                      </p:cBhvr>
                                      <p:tavLst>
                                        <p:tav tm="0">
                                          <p:val>
                                            <p:strVal val="#ppt_y"/>
                                          </p:val>
                                        </p:tav>
                                        <p:tav tm="100000">
                                          <p:val>
                                            <p:strVal val="#ppt_y"/>
                                          </p:val>
                                        </p:tav>
                                      </p:tavLst>
                                    </p:anim>
                                  </p:childTnLst>
                                </p:cTn>
                              </p:par>
                              <p:par>
                                <p:cTn id="85" presetID="2" presetClass="entr" presetSubtype="8" fill="hold" nodeType="withEffect">
                                  <p:stCondLst>
                                    <p:cond delay="0"/>
                                  </p:stCondLst>
                                  <p:childTnLst>
                                    <p:set>
                                      <p:cBhvr>
                                        <p:cTn id="86" dur="1" fill="hold">
                                          <p:stCondLst>
                                            <p:cond delay="0"/>
                                          </p:stCondLst>
                                        </p:cTn>
                                        <p:tgtEl>
                                          <p:spTgt spid="32813"/>
                                        </p:tgtEl>
                                        <p:attrNameLst>
                                          <p:attrName>style.visibility</p:attrName>
                                        </p:attrNameLst>
                                      </p:cBhvr>
                                      <p:to>
                                        <p:strVal val="visible"/>
                                      </p:to>
                                    </p:set>
                                    <p:anim calcmode="lin" valueType="num">
                                      <p:cBhvr additive="base">
                                        <p:cTn id="87" dur="500" fill="hold"/>
                                        <p:tgtEl>
                                          <p:spTgt spid="32813"/>
                                        </p:tgtEl>
                                        <p:attrNameLst>
                                          <p:attrName>ppt_x</p:attrName>
                                        </p:attrNameLst>
                                      </p:cBhvr>
                                      <p:tavLst>
                                        <p:tav tm="0">
                                          <p:val>
                                            <p:strVal val="0-#ppt_w/2"/>
                                          </p:val>
                                        </p:tav>
                                        <p:tav tm="100000">
                                          <p:val>
                                            <p:strVal val="#ppt_x"/>
                                          </p:val>
                                        </p:tav>
                                      </p:tavLst>
                                    </p:anim>
                                    <p:anim calcmode="lin" valueType="num">
                                      <p:cBhvr additive="base">
                                        <p:cTn id="88" dur="500" fill="hold"/>
                                        <p:tgtEl>
                                          <p:spTgt spid="32813"/>
                                        </p:tgtEl>
                                        <p:attrNameLst>
                                          <p:attrName>ppt_y</p:attrName>
                                        </p:attrNameLst>
                                      </p:cBhvr>
                                      <p:tavLst>
                                        <p:tav tm="0">
                                          <p:val>
                                            <p:strVal val="#ppt_y"/>
                                          </p:val>
                                        </p:tav>
                                        <p:tav tm="100000">
                                          <p:val>
                                            <p:strVal val="#ppt_y"/>
                                          </p:val>
                                        </p:tav>
                                      </p:tavLst>
                                    </p:anim>
                                  </p:childTnLst>
                                </p:cTn>
                              </p:par>
                              <p:par>
                                <p:cTn id="89" presetID="2" presetClass="entr" presetSubtype="8" fill="hold" nodeType="withEffect">
                                  <p:stCondLst>
                                    <p:cond delay="0"/>
                                  </p:stCondLst>
                                  <p:childTnLst>
                                    <p:set>
                                      <p:cBhvr>
                                        <p:cTn id="90" dur="1" fill="hold">
                                          <p:stCondLst>
                                            <p:cond delay="0"/>
                                          </p:stCondLst>
                                        </p:cTn>
                                        <p:tgtEl>
                                          <p:spTgt spid="32814"/>
                                        </p:tgtEl>
                                        <p:attrNameLst>
                                          <p:attrName>style.visibility</p:attrName>
                                        </p:attrNameLst>
                                      </p:cBhvr>
                                      <p:to>
                                        <p:strVal val="visible"/>
                                      </p:to>
                                    </p:set>
                                    <p:anim calcmode="lin" valueType="num">
                                      <p:cBhvr additive="base">
                                        <p:cTn id="91" dur="500" fill="hold"/>
                                        <p:tgtEl>
                                          <p:spTgt spid="32814"/>
                                        </p:tgtEl>
                                        <p:attrNameLst>
                                          <p:attrName>ppt_x</p:attrName>
                                        </p:attrNameLst>
                                      </p:cBhvr>
                                      <p:tavLst>
                                        <p:tav tm="0">
                                          <p:val>
                                            <p:strVal val="0-#ppt_w/2"/>
                                          </p:val>
                                        </p:tav>
                                        <p:tav tm="100000">
                                          <p:val>
                                            <p:strVal val="#ppt_x"/>
                                          </p:val>
                                        </p:tav>
                                      </p:tavLst>
                                    </p:anim>
                                    <p:anim calcmode="lin" valueType="num">
                                      <p:cBhvr additive="base">
                                        <p:cTn id="92" dur="500" fill="hold"/>
                                        <p:tgtEl>
                                          <p:spTgt spid="32814"/>
                                        </p:tgtEl>
                                        <p:attrNameLst>
                                          <p:attrName>ppt_y</p:attrName>
                                        </p:attrNameLst>
                                      </p:cBhvr>
                                      <p:tavLst>
                                        <p:tav tm="0">
                                          <p:val>
                                            <p:strVal val="#ppt_y"/>
                                          </p:val>
                                        </p:tav>
                                        <p:tav tm="100000">
                                          <p:val>
                                            <p:strVal val="#ppt_y"/>
                                          </p:val>
                                        </p:tav>
                                      </p:tavLst>
                                    </p:anim>
                                  </p:childTnLst>
                                </p:cTn>
                              </p:par>
                              <p:par>
                                <p:cTn id="93" presetID="2" presetClass="entr" presetSubtype="8" fill="hold" nodeType="withEffect">
                                  <p:stCondLst>
                                    <p:cond delay="0"/>
                                  </p:stCondLst>
                                  <p:childTnLst>
                                    <p:set>
                                      <p:cBhvr>
                                        <p:cTn id="94" dur="1" fill="hold">
                                          <p:stCondLst>
                                            <p:cond delay="0"/>
                                          </p:stCondLst>
                                        </p:cTn>
                                        <p:tgtEl>
                                          <p:spTgt spid="32815"/>
                                        </p:tgtEl>
                                        <p:attrNameLst>
                                          <p:attrName>style.visibility</p:attrName>
                                        </p:attrNameLst>
                                      </p:cBhvr>
                                      <p:to>
                                        <p:strVal val="visible"/>
                                      </p:to>
                                    </p:set>
                                    <p:anim calcmode="lin" valueType="num">
                                      <p:cBhvr additive="base">
                                        <p:cTn id="95" dur="500" fill="hold"/>
                                        <p:tgtEl>
                                          <p:spTgt spid="32815"/>
                                        </p:tgtEl>
                                        <p:attrNameLst>
                                          <p:attrName>ppt_x</p:attrName>
                                        </p:attrNameLst>
                                      </p:cBhvr>
                                      <p:tavLst>
                                        <p:tav tm="0">
                                          <p:val>
                                            <p:strVal val="0-#ppt_w/2"/>
                                          </p:val>
                                        </p:tav>
                                        <p:tav tm="100000">
                                          <p:val>
                                            <p:strVal val="#ppt_x"/>
                                          </p:val>
                                        </p:tav>
                                      </p:tavLst>
                                    </p:anim>
                                    <p:anim calcmode="lin" valueType="num">
                                      <p:cBhvr additive="base">
                                        <p:cTn id="96" dur="500" fill="hold"/>
                                        <p:tgtEl>
                                          <p:spTgt spid="32815"/>
                                        </p:tgtEl>
                                        <p:attrNameLst>
                                          <p:attrName>ppt_y</p:attrName>
                                        </p:attrNameLst>
                                      </p:cBhvr>
                                      <p:tavLst>
                                        <p:tav tm="0">
                                          <p:val>
                                            <p:strVal val="#ppt_y"/>
                                          </p:val>
                                        </p:tav>
                                        <p:tav tm="100000">
                                          <p:val>
                                            <p:strVal val="#ppt_y"/>
                                          </p:val>
                                        </p:tav>
                                      </p:tavLst>
                                    </p:anim>
                                  </p:childTnLst>
                                </p:cTn>
                              </p:par>
                              <p:par>
                                <p:cTn id="97" presetID="2" presetClass="entr" presetSubtype="8" fill="hold" nodeType="withEffect">
                                  <p:stCondLst>
                                    <p:cond delay="0"/>
                                  </p:stCondLst>
                                  <p:childTnLst>
                                    <p:set>
                                      <p:cBhvr>
                                        <p:cTn id="98" dur="1" fill="hold">
                                          <p:stCondLst>
                                            <p:cond delay="0"/>
                                          </p:stCondLst>
                                        </p:cTn>
                                        <p:tgtEl>
                                          <p:spTgt spid="32816"/>
                                        </p:tgtEl>
                                        <p:attrNameLst>
                                          <p:attrName>style.visibility</p:attrName>
                                        </p:attrNameLst>
                                      </p:cBhvr>
                                      <p:to>
                                        <p:strVal val="visible"/>
                                      </p:to>
                                    </p:set>
                                    <p:anim calcmode="lin" valueType="num">
                                      <p:cBhvr additive="base">
                                        <p:cTn id="99" dur="500" fill="hold"/>
                                        <p:tgtEl>
                                          <p:spTgt spid="32816"/>
                                        </p:tgtEl>
                                        <p:attrNameLst>
                                          <p:attrName>ppt_x</p:attrName>
                                        </p:attrNameLst>
                                      </p:cBhvr>
                                      <p:tavLst>
                                        <p:tav tm="0">
                                          <p:val>
                                            <p:strVal val="0-#ppt_w/2"/>
                                          </p:val>
                                        </p:tav>
                                        <p:tav tm="100000">
                                          <p:val>
                                            <p:strVal val="#ppt_x"/>
                                          </p:val>
                                        </p:tav>
                                      </p:tavLst>
                                    </p:anim>
                                    <p:anim calcmode="lin" valueType="num">
                                      <p:cBhvr additive="base">
                                        <p:cTn id="100" dur="500" fill="hold"/>
                                        <p:tgtEl>
                                          <p:spTgt spid="32816"/>
                                        </p:tgtEl>
                                        <p:attrNameLst>
                                          <p:attrName>ppt_y</p:attrName>
                                        </p:attrNameLst>
                                      </p:cBhvr>
                                      <p:tavLst>
                                        <p:tav tm="0">
                                          <p:val>
                                            <p:strVal val="#ppt_y"/>
                                          </p:val>
                                        </p:tav>
                                        <p:tav tm="100000">
                                          <p:val>
                                            <p:strVal val="#ppt_y"/>
                                          </p:val>
                                        </p:tav>
                                      </p:tavLst>
                                    </p:anim>
                                  </p:childTnLst>
                                </p:cTn>
                              </p:par>
                              <p:par>
                                <p:cTn id="101" presetID="2" presetClass="entr" presetSubtype="8" fill="hold" nodeType="withEffect">
                                  <p:stCondLst>
                                    <p:cond delay="0"/>
                                  </p:stCondLst>
                                  <p:childTnLst>
                                    <p:set>
                                      <p:cBhvr>
                                        <p:cTn id="102" dur="1" fill="hold">
                                          <p:stCondLst>
                                            <p:cond delay="0"/>
                                          </p:stCondLst>
                                        </p:cTn>
                                        <p:tgtEl>
                                          <p:spTgt spid="32817"/>
                                        </p:tgtEl>
                                        <p:attrNameLst>
                                          <p:attrName>style.visibility</p:attrName>
                                        </p:attrNameLst>
                                      </p:cBhvr>
                                      <p:to>
                                        <p:strVal val="visible"/>
                                      </p:to>
                                    </p:set>
                                    <p:anim calcmode="lin" valueType="num">
                                      <p:cBhvr additive="base">
                                        <p:cTn id="103" dur="500" fill="hold"/>
                                        <p:tgtEl>
                                          <p:spTgt spid="32817"/>
                                        </p:tgtEl>
                                        <p:attrNameLst>
                                          <p:attrName>ppt_x</p:attrName>
                                        </p:attrNameLst>
                                      </p:cBhvr>
                                      <p:tavLst>
                                        <p:tav tm="0">
                                          <p:val>
                                            <p:strVal val="0-#ppt_w/2"/>
                                          </p:val>
                                        </p:tav>
                                        <p:tav tm="100000">
                                          <p:val>
                                            <p:strVal val="#ppt_x"/>
                                          </p:val>
                                        </p:tav>
                                      </p:tavLst>
                                    </p:anim>
                                    <p:anim calcmode="lin" valueType="num">
                                      <p:cBhvr additive="base">
                                        <p:cTn id="104" dur="500" fill="hold"/>
                                        <p:tgtEl>
                                          <p:spTgt spid="32817"/>
                                        </p:tgtEl>
                                        <p:attrNameLst>
                                          <p:attrName>ppt_y</p:attrName>
                                        </p:attrNameLst>
                                      </p:cBhvr>
                                      <p:tavLst>
                                        <p:tav tm="0">
                                          <p:val>
                                            <p:strVal val="#ppt_y"/>
                                          </p:val>
                                        </p:tav>
                                        <p:tav tm="100000">
                                          <p:val>
                                            <p:strVal val="#ppt_y"/>
                                          </p:val>
                                        </p:tav>
                                      </p:tavLst>
                                    </p:anim>
                                  </p:childTnLst>
                                </p:cTn>
                              </p:par>
                              <p:par>
                                <p:cTn id="105" presetID="2" presetClass="entr" presetSubtype="8" fill="hold" nodeType="withEffect">
                                  <p:stCondLst>
                                    <p:cond delay="0"/>
                                  </p:stCondLst>
                                  <p:childTnLst>
                                    <p:set>
                                      <p:cBhvr>
                                        <p:cTn id="106" dur="1" fill="hold">
                                          <p:stCondLst>
                                            <p:cond delay="0"/>
                                          </p:stCondLst>
                                        </p:cTn>
                                        <p:tgtEl>
                                          <p:spTgt spid="32818"/>
                                        </p:tgtEl>
                                        <p:attrNameLst>
                                          <p:attrName>style.visibility</p:attrName>
                                        </p:attrNameLst>
                                      </p:cBhvr>
                                      <p:to>
                                        <p:strVal val="visible"/>
                                      </p:to>
                                    </p:set>
                                    <p:anim calcmode="lin" valueType="num">
                                      <p:cBhvr additive="base">
                                        <p:cTn id="107" dur="500" fill="hold"/>
                                        <p:tgtEl>
                                          <p:spTgt spid="32818"/>
                                        </p:tgtEl>
                                        <p:attrNameLst>
                                          <p:attrName>ppt_x</p:attrName>
                                        </p:attrNameLst>
                                      </p:cBhvr>
                                      <p:tavLst>
                                        <p:tav tm="0">
                                          <p:val>
                                            <p:strVal val="0-#ppt_w/2"/>
                                          </p:val>
                                        </p:tav>
                                        <p:tav tm="100000">
                                          <p:val>
                                            <p:strVal val="#ppt_x"/>
                                          </p:val>
                                        </p:tav>
                                      </p:tavLst>
                                    </p:anim>
                                    <p:anim calcmode="lin" valueType="num">
                                      <p:cBhvr additive="base">
                                        <p:cTn id="108" dur="500" fill="hold"/>
                                        <p:tgtEl>
                                          <p:spTgt spid="32818"/>
                                        </p:tgtEl>
                                        <p:attrNameLst>
                                          <p:attrName>ppt_y</p:attrName>
                                        </p:attrNameLst>
                                      </p:cBhvr>
                                      <p:tavLst>
                                        <p:tav tm="0">
                                          <p:val>
                                            <p:strVal val="#ppt_y"/>
                                          </p:val>
                                        </p:tav>
                                        <p:tav tm="100000">
                                          <p:val>
                                            <p:strVal val="#ppt_y"/>
                                          </p:val>
                                        </p:tav>
                                      </p:tavLst>
                                    </p:anim>
                                  </p:childTnLst>
                                </p:cTn>
                              </p:par>
                              <p:par>
                                <p:cTn id="109" presetID="2" presetClass="entr" presetSubtype="8" fill="hold" nodeType="withEffect">
                                  <p:stCondLst>
                                    <p:cond delay="0"/>
                                  </p:stCondLst>
                                  <p:childTnLst>
                                    <p:set>
                                      <p:cBhvr>
                                        <p:cTn id="110" dur="1" fill="hold">
                                          <p:stCondLst>
                                            <p:cond delay="0"/>
                                          </p:stCondLst>
                                        </p:cTn>
                                        <p:tgtEl>
                                          <p:spTgt spid="32819"/>
                                        </p:tgtEl>
                                        <p:attrNameLst>
                                          <p:attrName>style.visibility</p:attrName>
                                        </p:attrNameLst>
                                      </p:cBhvr>
                                      <p:to>
                                        <p:strVal val="visible"/>
                                      </p:to>
                                    </p:set>
                                    <p:anim calcmode="lin" valueType="num">
                                      <p:cBhvr additive="base">
                                        <p:cTn id="111" dur="500" fill="hold"/>
                                        <p:tgtEl>
                                          <p:spTgt spid="32819"/>
                                        </p:tgtEl>
                                        <p:attrNameLst>
                                          <p:attrName>ppt_x</p:attrName>
                                        </p:attrNameLst>
                                      </p:cBhvr>
                                      <p:tavLst>
                                        <p:tav tm="0">
                                          <p:val>
                                            <p:strVal val="0-#ppt_w/2"/>
                                          </p:val>
                                        </p:tav>
                                        <p:tav tm="100000">
                                          <p:val>
                                            <p:strVal val="#ppt_x"/>
                                          </p:val>
                                        </p:tav>
                                      </p:tavLst>
                                    </p:anim>
                                    <p:anim calcmode="lin" valueType="num">
                                      <p:cBhvr additive="base">
                                        <p:cTn id="112" dur="500" fill="hold"/>
                                        <p:tgtEl>
                                          <p:spTgt spid="32819"/>
                                        </p:tgtEl>
                                        <p:attrNameLst>
                                          <p:attrName>ppt_y</p:attrName>
                                        </p:attrNameLst>
                                      </p:cBhvr>
                                      <p:tavLst>
                                        <p:tav tm="0">
                                          <p:val>
                                            <p:strVal val="#ppt_y"/>
                                          </p:val>
                                        </p:tav>
                                        <p:tav tm="100000">
                                          <p:val>
                                            <p:strVal val="#ppt_y"/>
                                          </p:val>
                                        </p:tav>
                                      </p:tavLst>
                                    </p:anim>
                                  </p:childTnLst>
                                </p:cTn>
                              </p:par>
                              <p:par>
                                <p:cTn id="113" presetID="2" presetClass="entr" presetSubtype="8" fill="hold" nodeType="withEffect">
                                  <p:stCondLst>
                                    <p:cond delay="0"/>
                                  </p:stCondLst>
                                  <p:childTnLst>
                                    <p:set>
                                      <p:cBhvr>
                                        <p:cTn id="114" dur="1" fill="hold">
                                          <p:stCondLst>
                                            <p:cond delay="0"/>
                                          </p:stCondLst>
                                        </p:cTn>
                                        <p:tgtEl>
                                          <p:spTgt spid="32820"/>
                                        </p:tgtEl>
                                        <p:attrNameLst>
                                          <p:attrName>style.visibility</p:attrName>
                                        </p:attrNameLst>
                                      </p:cBhvr>
                                      <p:to>
                                        <p:strVal val="visible"/>
                                      </p:to>
                                    </p:set>
                                    <p:anim calcmode="lin" valueType="num">
                                      <p:cBhvr additive="base">
                                        <p:cTn id="115" dur="500" fill="hold"/>
                                        <p:tgtEl>
                                          <p:spTgt spid="32820"/>
                                        </p:tgtEl>
                                        <p:attrNameLst>
                                          <p:attrName>ppt_x</p:attrName>
                                        </p:attrNameLst>
                                      </p:cBhvr>
                                      <p:tavLst>
                                        <p:tav tm="0">
                                          <p:val>
                                            <p:strVal val="0-#ppt_w/2"/>
                                          </p:val>
                                        </p:tav>
                                        <p:tav tm="100000">
                                          <p:val>
                                            <p:strVal val="#ppt_x"/>
                                          </p:val>
                                        </p:tav>
                                      </p:tavLst>
                                    </p:anim>
                                    <p:anim calcmode="lin" valueType="num">
                                      <p:cBhvr additive="base">
                                        <p:cTn id="116" dur="500" fill="hold"/>
                                        <p:tgtEl>
                                          <p:spTgt spid="32820"/>
                                        </p:tgtEl>
                                        <p:attrNameLst>
                                          <p:attrName>ppt_y</p:attrName>
                                        </p:attrNameLst>
                                      </p:cBhvr>
                                      <p:tavLst>
                                        <p:tav tm="0">
                                          <p:val>
                                            <p:strVal val="#ppt_y"/>
                                          </p:val>
                                        </p:tav>
                                        <p:tav tm="100000">
                                          <p:val>
                                            <p:strVal val="#ppt_y"/>
                                          </p:val>
                                        </p:tav>
                                      </p:tavLst>
                                    </p:anim>
                                  </p:childTnLst>
                                </p:cTn>
                              </p:par>
                              <p:par>
                                <p:cTn id="117" presetID="2" presetClass="entr" presetSubtype="8" fill="hold" nodeType="withEffect">
                                  <p:stCondLst>
                                    <p:cond delay="0"/>
                                  </p:stCondLst>
                                  <p:childTnLst>
                                    <p:set>
                                      <p:cBhvr>
                                        <p:cTn id="118" dur="1" fill="hold">
                                          <p:stCondLst>
                                            <p:cond delay="0"/>
                                          </p:stCondLst>
                                        </p:cTn>
                                        <p:tgtEl>
                                          <p:spTgt spid="32827"/>
                                        </p:tgtEl>
                                        <p:attrNameLst>
                                          <p:attrName>style.visibility</p:attrName>
                                        </p:attrNameLst>
                                      </p:cBhvr>
                                      <p:to>
                                        <p:strVal val="visible"/>
                                      </p:to>
                                    </p:set>
                                    <p:anim calcmode="lin" valueType="num">
                                      <p:cBhvr additive="base">
                                        <p:cTn id="119" dur="500" fill="hold"/>
                                        <p:tgtEl>
                                          <p:spTgt spid="32827"/>
                                        </p:tgtEl>
                                        <p:attrNameLst>
                                          <p:attrName>ppt_x</p:attrName>
                                        </p:attrNameLst>
                                      </p:cBhvr>
                                      <p:tavLst>
                                        <p:tav tm="0">
                                          <p:val>
                                            <p:strVal val="0-#ppt_w/2"/>
                                          </p:val>
                                        </p:tav>
                                        <p:tav tm="100000">
                                          <p:val>
                                            <p:strVal val="#ppt_x"/>
                                          </p:val>
                                        </p:tav>
                                      </p:tavLst>
                                    </p:anim>
                                    <p:anim calcmode="lin" valueType="num">
                                      <p:cBhvr additive="base">
                                        <p:cTn id="120" dur="500" fill="hold"/>
                                        <p:tgtEl>
                                          <p:spTgt spid="32827"/>
                                        </p:tgtEl>
                                        <p:attrNameLst>
                                          <p:attrName>ppt_y</p:attrName>
                                        </p:attrNameLst>
                                      </p:cBhvr>
                                      <p:tavLst>
                                        <p:tav tm="0">
                                          <p:val>
                                            <p:strVal val="#ppt_y"/>
                                          </p:val>
                                        </p:tav>
                                        <p:tav tm="100000">
                                          <p:val>
                                            <p:strVal val="#ppt_y"/>
                                          </p:val>
                                        </p:tav>
                                      </p:tavLst>
                                    </p:anim>
                                  </p:childTnLst>
                                </p:cTn>
                              </p:par>
                              <p:par>
                                <p:cTn id="121" presetID="2" presetClass="entr" presetSubtype="1" fill="hold" nodeType="withEffect">
                                  <p:stCondLst>
                                    <p:cond delay="0"/>
                                  </p:stCondLst>
                                  <p:childTnLst>
                                    <p:set>
                                      <p:cBhvr>
                                        <p:cTn id="122" dur="1" fill="hold">
                                          <p:stCondLst>
                                            <p:cond delay="0"/>
                                          </p:stCondLst>
                                        </p:cTn>
                                        <p:tgtEl>
                                          <p:spTgt spid="32828"/>
                                        </p:tgtEl>
                                        <p:attrNameLst>
                                          <p:attrName>style.visibility</p:attrName>
                                        </p:attrNameLst>
                                      </p:cBhvr>
                                      <p:to>
                                        <p:strVal val="visible"/>
                                      </p:to>
                                    </p:set>
                                    <p:anim calcmode="lin" valueType="num">
                                      <p:cBhvr additive="base">
                                        <p:cTn id="123" dur="500" fill="hold"/>
                                        <p:tgtEl>
                                          <p:spTgt spid="32828"/>
                                        </p:tgtEl>
                                        <p:attrNameLst>
                                          <p:attrName>ppt_x</p:attrName>
                                        </p:attrNameLst>
                                      </p:cBhvr>
                                      <p:tavLst>
                                        <p:tav tm="0">
                                          <p:val>
                                            <p:strVal val="#ppt_x"/>
                                          </p:val>
                                        </p:tav>
                                        <p:tav tm="100000">
                                          <p:val>
                                            <p:strVal val="#ppt_x"/>
                                          </p:val>
                                        </p:tav>
                                      </p:tavLst>
                                    </p:anim>
                                    <p:anim calcmode="lin" valueType="num">
                                      <p:cBhvr additive="base">
                                        <p:cTn id="124" dur="500" fill="hold"/>
                                        <p:tgtEl>
                                          <p:spTgt spid="328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523875"/>
          </a:xfrm>
          <a:prstGeom prst="rect">
            <a:avLst/>
          </a:prstGeom>
          <a:solidFill>
            <a:srgbClr val="FF3300"/>
          </a:solidFill>
          <a:ln w="9525">
            <a:noFill/>
            <a:miter lim="800000"/>
            <a:headEnd/>
            <a:tailEnd/>
          </a:ln>
        </p:spPr>
        <p:txBody>
          <a:bodyPr>
            <a:spAutoFit/>
          </a:bodyPr>
          <a:lstStyle/>
          <a:p>
            <a:pPr>
              <a:spcBef>
                <a:spcPct val="50000"/>
              </a:spcBef>
            </a:pPr>
            <a:r>
              <a:rPr lang="en-US" sz="2800" b="1">
                <a:solidFill>
                  <a:srgbClr val="00FFFF"/>
                </a:solidFill>
                <a:effectLst/>
                <a:latin typeface="Arial" charset="0"/>
              </a:rPr>
              <a:t>3/ ĐỌC DIỄN CẢM :</a:t>
            </a:r>
            <a:endParaRPr lang="en-US" sz="2800">
              <a:solidFill>
                <a:srgbClr val="00FFFF"/>
              </a:solidFill>
              <a:effectLst/>
              <a:latin typeface="Arial" charset="0"/>
            </a:endParaRPr>
          </a:p>
        </p:txBody>
      </p:sp>
      <p:sp>
        <p:nvSpPr>
          <p:cNvPr id="20483" name="Text Box 3"/>
          <p:cNvSpPr txBox="1">
            <a:spLocks noChangeArrowheads="1"/>
          </p:cNvSpPr>
          <p:nvPr/>
        </p:nvSpPr>
        <p:spPr bwMode="auto">
          <a:xfrm>
            <a:off x="304800" y="1414463"/>
            <a:ext cx="4038600" cy="3786187"/>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400">
                <a:solidFill>
                  <a:schemeClr val="bg1"/>
                </a:solidFill>
                <a:effectLst/>
                <a:latin typeface="Arial" charset="0"/>
              </a:rPr>
              <a:t>Sang năm con lên bảy  </a:t>
            </a:r>
          </a:p>
          <a:p>
            <a:pPr>
              <a:spcBef>
                <a:spcPct val="50000"/>
              </a:spcBef>
            </a:pPr>
            <a:r>
              <a:rPr lang="en-US" sz="2400">
                <a:solidFill>
                  <a:schemeClr val="bg1"/>
                </a:solidFill>
                <a:effectLst/>
                <a:latin typeface="Arial" charset="0"/>
              </a:rPr>
              <a:t>Cha  đưa con  </a:t>
            </a:r>
            <a:r>
              <a:rPr lang="en-US" sz="2400">
                <a:solidFill>
                  <a:srgbClr val="FFFF00"/>
                </a:solidFill>
                <a:effectLst/>
                <a:latin typeface="Arial" charset="0"/>
              </a:rPr>
              <a:t>tơí trường</a:t>
            </a:r>
          </a:p>
          <a:p>
            <a:pPr>
              <a:spcBef>
                <a:spcPct val="50000"/>
              </a:spcBef>
            </a:pPr>
            <a:r>
              <a:rPr lang="en-US" sz="2400">
                <a:solidFill>
                  <a:schemeClr val="bg1"/>
                </a:solidFill>
                <a:effectLst/>
                <a:latin typeface="Arial" charset="0"/>
              </a:rPr>
              <a:t>Giờ con đang </a:t>
            </a:r>
            <a:r>
              <a:rPr lang="en-US" sz="2400">
                <a:solidFill>
                  <a:srgbClr val="FFFF00"/>
                </a:solidFill>
                <a:effectLst/>
                <a:latin typeface="Arial" charset="0"/>
              </a:rPr>
              <a:t>lon ton</a:t>
            </a:r>
            <a:r>
              <a:rPr lang="en-US" sz="2400">
                <a:solidFill>
                  <a:schemeClr val="bg1"/>
                </a:solidFill>
                <a:effectLst/>
                <a:latin typeface="Arial" charset="0"/>
              </a:rPr>
              <a:t> </a:t>
            </a:r>
          </a:p>
          <a:p>
            <a:pPr>
              <a:spcBef>
                <a:spcPct val="50000"/>
              </a:spcBef>
            </a:pPr>
            <a:r>
              <a:rPr lang="en-US" sz="2400">
                <a:solidFill>
                  <a:schemeClr val="bg1"/>
                </a:solidFill>
                <a:effectLst/>
                <a:latin typeface="Arial" charset="0"/>
              </a:rPr>
              <a:t>Khắp sân vườn  </a:t>
            </a:r>
            <a:r>
              <a:rPr lang="en-US" sz="2400">
                <a:solidFill>
                  <a:srgbClr val="FFFF00"/>
                </a:solidFill>
                <a:effectLst/>
                <a:latin typeface="Arial" charset="0"/>
              </a:rPr>
              <a:t>chạy nhảy</a:t>
            </a:r>
            <a:r>
              <a:rPr lang="en-US" sz="2400">
                <a:solidFill>
                  <a:schemeClr val="bg1"/>
                </a:solidFill>
                <a:effectLst/>
                <a:latin typeface="Arial" charset="0"/>
              </a:rPr>
              <a:t> </a:t>
            </a:r>
          </a:p>
          <a:p>
            <a:pPr>
              <a:spcBef>
                <a:spcPct val="50000"/>
              </a:spcBef>
            </a:pPr>
            <a:r>
              <a:rPr lang="en-US" sz="2400">
                <a:solidFill>
                  <a:schemeClr val="bg1"/>
                </a:solidFill>
                <a:effectLst/>
                <a:latin typeface="Arial" charset="0"/>
              </a:rPr>
              <a:t>Chỉ mình con nghe thấy </a:t>
            </a:r>
          </a:p>
          <a:p>
            <a:pPr>
              <a:spcBef>
                <a:spcPct val="50000"/>
              </a:spcBef>
            </a:pPr>
            <a:r>
              <a:rPr lang="en-US" sz="2400">
                <a:solidFill>
                  <a:schemeClr val="bg1"/>
                </a:solidFill>
                <a:effectLst/>
                <a:latin typeface="Arial" charset="0"/>
              </a:rPr>
              <a:t>Tiếng </a:t>
            </a:r>
            <a:r>
              <a:rPr lang="en-US" sz="2400">
                <a:solidFill>
                  <a:srgbClr val="FFFF00"/>
                </a:solidFill>
                <a:effectLst/>
                <a:latin typeface="Arial" charset="0"/>
              </a:rPr>
              <a:t>muôn loài</a:t>
            </a:r>
            <a:r>
              <a:rPr lang="en-US" sz="2400">
                <a:solidFill>
                  <a:schemeClr val="bg1"/>
                </a:solidFill>
                <a:effectLst/>
                <a:latin typeface="Arial" charset="0"/>
              </a:rPr>
              <a:t>  với con .</a:t>
            </a:r>
          </a:p>
          <a:p>
            <a:pPr>
              <a:spcBef>
                <a:spcPct val="50000"/>
              </a:spcBef>
            </a:pPr>
            <a:endParaRPr lang="en-US" sz="2400">
              <a:solidFill>
                <a:schemeClr val="bg1"/>
              </a:solidFill>
              <a:effectLst/>
              <a:latin typeface="Arial" charset="0"/>
            </a:endParaRPr>
          </a:p>
        </p:txBody>
      </p:sp>
      <p:sp>
        <p:nvSpPr>
          <p:cNvPr id="20484" name="Text Box 4"/>
          <p:cNvSpPr txBox="1">
            <a:spLocks noChangeArrowheads="1"/>
          </p:cNvSpPr>
          <p:nvPr/>
        </p:nvSpPr>
        <p:spPr bwMode="auto">
          <a:xfrm>
            <a:off x="4724400" y="1219200"/>
            <a:ext cx="41910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20485" name="Text Box 5"/>
          <p:cNvSpPr txBox="1">
            <a:spLocks noChangeArrowheads="1"/>
          </p:cNvSpPr>
          <p:nvPr/>
        </p:nvSpPr>
        <p:spPr bwMode="auto">
          <a:xfrm>
            <a:off x="4495800" y="1371600"/>
            <a:ext cx="4419600" cy="4894263"/>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400">
                <a:solidFill>
                  <a:schemeClr val="bg1"/>
                </a:solidFill>
                <a:effectLst/>
                <a:latin typeface="Arial" charset="0"/>
              </a:rPr>
              <a:t>Mai rồi  con </a:t>
            </a:r>
            <a:r>
              <a:rPr lang="en-US" sz="2400">
                <a:solidFill>
                  <a:srgbClr val="FFFF00"/>
                </a:solidFill>
                <a:effectLst/>
                <a:latin typeface="Arial" charset="0"/>
              </a:rPr>
              <a:t>lớn  khôn</a:t>
            </a:r>
          </a:p>
          <a:p>
            <a:pPr>
              <a:spcBef>
                <a:spcPct val="50000"/>
              </a:spcBef>
            </a:pPr>
            <a:r>
              <a:rPr lang="en-US" sz="2400">
                <a:solidFill>
                  <a:schemeClr val="bg1"/>
                </a:solidFill>
                <a:effectLst/>
                <a:latin typeface="Arial" charset="0"/>
              </a:rPr>
              <a:t>Chim  </a:t>
            </a:r>
            <a:r>
              <a:rPr lang="en-US" sz="2400">
                <a:solidFill>
                  <a:srgbClr val="FFFF00"/>
                </a:solidFill>
                <a:effectLst/>
                <a:latin typeface="Arial" charset="0"/>
              </a:rPr>
              <a:t>không còn</a:t>
            </a:r>
            <a:r>
              <a:rPr lang="en-US" sz="2400">
                <a:solidFill>
                  <a:schemeClr val="bg1"/>
                </a:solidFill>
                <a:effectLst/>
                <a:latin typeface="Arial" charset="0"/>
              </a:rPr>
              <a:t> biết nói </a:t>
            </a:r>
          </a:p>
          <a:p>
            <a:pPr>
              <a:spcBef>
                <a:spcPct val="50000"/>
              </a:spcBef>
            </a:pPr>
            <a:r>
              <a:rPr lang="en-US" sz="2400">
                <a:solidFill>
                  <a:schemeClr val="bg1"/>
                </a:solidFill>
                <a:effectLst/>
                <a:latin typeface="Arial" charset="0"/>
              </a:rPr>
              <a:t>Gió </a:t>
            </a:r>
            <a:r>
              <a:rPr lang="en-US" sz="2400">
                <a:solidFill>
                  <a:srgbClr val="FFFF00"/>
                </a:solidFill>
                <a:effectLst/>
                <a:latin typeface="Arial" charset="0"/>
              </a:rPr>
              <a:t>chỉ còn</a:t>
            </a:r>
            <a:r>
              <a:rPr lang="en-US" sz="2400">
                <a:solidFill>
                  <a:schemeClr val="bg1"/>
                </a:solidFill>
                <a:effectLst/>
                <a:latin typeface="Arial" charset="0"/>
              </a:rPr>
              <a:t> biết thổi     </a:t>
            </a:r>
          </a:p>
          <a:p>
            <a:pPr>
              <a:spcBef>
                <a:spcPct val="50000"/>
              </a:spcBef>
            </a:pPr>
            <a:r>
              <a:rPr lang="en-US" sz="2400">
                <a:solidFill>
                  <a:schemeClr val="bg1"/>
                </a:solidFill>
                <a:effectLst/>
                <a:latin typeface="Arial" charset="0"/>
              </a:rPr>
              <a:t>Cây  </a:t>
            </a:r>
            <a:r>
              <a:rPr lang="en-US" sz="2400">
                <a:solidFill>
                  <a:srgbClr val="FFFF00"/>
                </a:solidFill>
                <a:effectLst/>
                <a:latin typeface="Arial" charset="0"/>
              </a:rPr>
              <a:t>chỉ còn</a:t>
            </a:r>
            <a:r>
              <a:rPr lang="en-US" sz="2400">
                <a:solidFill>
                  <a:schemeClr val="bg1"/>
                </a:solidFill>
                <a:effectLst/>
                <a:latin typeface="Arial" charset="0"/>
              </a:rPr>
              <a:t> là cây      </a:t>
            </a:r>
          </a:p>
          <a:p>
            <a:pPr>
              <a:spcBef>
                <a:spcPct val="50000"/>
              </a:spcBef>
            </a:pPr>
            <a:r>
              <a:rPr lang="en-US" sz="2400">
                <a:solidFill>
                  <a:schemeClr val="bg1"/>
                </a:solidFill>
                <a:effectLst/>
                <a:latin typeface="Arial" charset="0"/>
              </a:rPr>
              <a:t>Đại bàng  </a:t>
            </a:r>
            <a:r>
              <a:rPr lang="en-US" sz="2400">
                <a:solidFill>
                  <a:srgbClr val="FFFF00"/>
                </a:solidFill>
                <a:effectLst/>
                <a:latin typeface="Arial" charset="0"/>
              </a:rPr>
              <a:t>chẳng về đây</a:t>
            </a:r>
            <a:r>
              <a:rPr lang="en-US" sz="2400">
                <a:solidFill>
                  <a:schemeClr val="bg1"/>
                </a:solidFill>
                <a:effectLst/>
                <a:latin typeface="Arial" charset="0"/>
              </a:rPr>
              <a:t> </a:t>
            </a:r>
          </a:p>
          <a:p>
            <a:pPr>
              <a:spcBef>
                <a:spcPct val="50000"/>
              </a:spcBef>
            </a:pPr>
            <a:r>
              <a:rPr lang="en-US" sz="2400">
                <a:solidFill>
                  <a:schemeClr val="bg1"/>
                </a:solidFill>
                <a:effectLst/>
                <a:latin typeface="Arial" charset="0"/>
              </a:rPr>
              <a:t>Đậu trên cành khế nữa</a:t>
            </a:r>
          </a:p>
          <a:p>
            <a:pPr>
              <a:spcBef>
                <a:spcPct val="50000"/>
              </a:spcBef>
            </a:pPr>
            <a:r>
              <a:rPr lang="en-US" sz="2400">
                <a:solidFill>
                  <a:schemeClr val="bg1"/>
                </a:solidFill>
                <a:effectLst/>
                <a:latin typeface="Arial" charset="0"/>
              </a:rPr>
              <a:t>Chuyện ngày xưa, ngày xửa  </a:t>
            </a:r>
          </a:p>
          <a:p>
            <a:pPr>
              <a:spcBef>
                <a:spcPct val="50000"/>
              </a:spcBef>
            </a:pPr>
            <a:r>
              <a:rPr lang="en-US" sz="2400">
                <a:solidFill>
                  <a:srgbClr val="FFFF00"/>
                </a:solidFill>
                <a:effectLst/>
                <a:latin typeface="Arial" charset="0"/>
              </a:rPr>
              <a:t>Chỉ là chuyện ngày xưa</a:t>
            </a:r>
            <a:r>
              <a:rPr lang="en-US" sz="2400">
                <a:solidFill>
                  <a:schemeClr val="bg1"/>
                </a:solidFill>
                <a:effectLst/>
                <a:latin typeface="Arial" charset="0"/>
              </a:rPr>
              <a:t>.</a:t>
            </a:r>
          </a:p>
          <a:p>
            <a:pPr>
              <a:spcBef>
                <a:spcPct val="50000"/>
              </a:spcBef>
            </a:pPr>
            <a:endParaRPr lang="en-US" sz="2400">
              <a:solidFill>
                <a:schemeClr val="bg1"/>
              </a:solidFill>
              <a:effectLst/>
              <a:latin typeface="Arial" charset="0"/>
            </a:endParaRPr>
          </a:p>
        </p:txBody>
      </p:sp>
      <p:sp>
        <p:nvSpPr>
          <p:cNvPr id="20486" name="Text Box 6"/>
          <p:cNvSpPr txBox="1">
            <a:spLocks noChangeArrowheads="1"/>
          </p:cNvSpPr>
          <p:nvPr/>
        </p:nvSpPr>
        <p:spPr bwMode="auto">
          <a:xfrm>
            <a:off x="1600200" y="609600"/>
            <a:ext cx="6324600" cy="523875"/>
          </a:xfrm>
          <a:prstGeom prst="rect">
            <a:avLst/>
          </a:prstGeom>
          <a:noFill/>
          <a:ln w="9525">
            <a:noFill/>
            <a:miter lim="800000"/>
            <a:headEnd/>
            <a:tailEnd/>
          </a:ln>
        </p:spPr>
        <p:txBody>
          <a:bodyPr>
            <a:spAutoFit/>
          </a:bodyPr>
          <a:lstStyle/>
          <a:p>
            <a:pPr>
              <a:spcBef>
                <a:spcPct val="50000"/>
              </a:spcBef>
            </a:pPr>
            <a:r>
              <a:rPr lang="en-US" sz="2800" b="1">
                <a:solidFill>
                  <a:srgbClr val="FFFF00"/>
                </a:solidFill>
                <a:effectLst/>
                <a:latin typeface="Arial" charset="0"/>
              </a:rPr>
              <a:t>SANG NĂM CON LÊN BẢY</a:t>
            </a:r>
            <a:r>
              <a:rPr lang="en-US" sz="1400">
                <a:solidFill>
                  <a:srgbClr val="FFFF00"/>
                </a:solidFill>
                <a:effectLst/>
                <a:latin typeface="Arial" charset="0"/>
              </a:rPr>
              <a:t> </a:t>
            </a:r>
          </a:p>
        </p:txBody>
      </p:sp>
      <p:sp>
        <p:nvSpPr>
          <p:cNvPr id="48135" name="Line 7"/>
          <p:cNvSpPr>
            <a:spLocks noChangeShapeType="1"/>
          </p:cNvSpPr>
          <p:nvPr/>
        </p:nvSpPr>
        <p:spPr bwMode="auto">
          <a:xfrm flipH="1">
            <a:off x="1828800" y="13716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36" name="Line 8"/>
          <p:cNvSpPr>
            <a:spLocks noChangeShapeType="1"/>
          </p:cNvSpPr>
          <p:nvPr/>
        </p:nvSpPr>
        <p:spPr bwMode="auto">
          <a:xfrm flipH="1">
            <a:off x="2209800" y="1981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37" name="Line 9"/>
          <p:cNvSpPr>
            <a:spLocks noChangeShapeType="1"/>
          </p:cNvSpPr>
          <p:nvPr/>
        </p:nvSpPr>
        <p:spPr bwMode="auto">
          <a:xfrm flipH="1">
            <a:off x="990600" y="1981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38" name="Line 10"/>
          <p:cNvSpPr>
            <a:spLocks noChangeShapeType="1"/>
          </p:cNvSpPr>
          <p:nvPr/>
        </p:nvSpPr>
        <p:spPr bwMode="auto">
          <a:xfrm flipH="1">
            <a:off x="838200" y="25146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39" name="Line 11"/>
          <p:cNvSpPr>
            <a:spLocks noChangeShapeType="1"/>
          </p:cNvSpPr>
          <p:nvPr/>
        </p:nvSpPr>
        <p:spPr bwMode="auto">
          <a:xfrm flipH="1">
            <a:off x="2514600" y="3124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0" name="Line 12"/>
          <p:cNvSpPr>
            <a:spLocks noChangeShapeType="1"/>
          </p:cNvSpPr>
          <p:nvPr/>
        </p:nvSpPr>
        <p:spPr bwMode="auto">
          <a:xfrm flipH="1">
            <a:off x="2209800" y="36576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1" name="Line 13"/>
          <p:cNvSpPr>
            <a:spLocks noChangeShapeType="1"/>
          </p:cNvSpPr>
          <p:nvPr/>
        </p:nvSpPr>
        <p:spPr bwMode="auto">
          <a:xfrm flipH="1">
            <a:off x="3810000" y="41910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2" name="Line 14"/>
          <p:cNvSpPr>
            <a:spLocks noChangeShapeType="1"/>
          </p:cNvSpPr>
          <p:nvPr/>
        </p:nvSpPr>
        <p:spPr bwMode="auto">
          <a:xfrm flipH="1">
            <a:off x="3962400" y="41910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3" name="Line 15"/>
          <p:cNvSpPr>
            <a:spLocks noChangeShapeType="1"/>
          </p:cNvSpPr>
          <p:nvPr/>
        </p:nvSpPr>
        <p:spPr bwMode="auto">
          <a:xfrm flipH="1">
            <a:off x="5334000" y="525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4" name="Line 16"/>
          <p:cNvSpPr>
            <a:spLocks noChangeShapeType="1"/>
          </p:cNvSpPr>
          <p:nvPr/>
        </p:nvSpPr>
        <p:spPr bwMode="auto">
          <a:xfrm flipH="1">
            <a:off x="1143000" y="41910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5" name="Line 17"/>
          <p:cNvSpPr>
            <a:spLocks noChangeShapeType="1"/>
          </p:cNvSpPr>
          <p:nvPr/>
        </p:nvSpPr>
        <p:spPr bwMode="auto">
          <a:xfrm flipH="1">
            <a:off x="5334000" y="1981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6" name="Line 18"/>
          <p:cNvSpPr>
            <a:spLocks noChangeShapeType="1"/>
          </p:cNvSpPr>
          <p:nvPr/>
        </p:nvSpPr>
        <p:spPr bwMode="auto">
          <a:xfrm flipH="1">
            <a:off x="5105400" y="2971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7" name="Line 19"/>
          <p:cNvSpPr>
            <a:spLocks noChangeShapeType="1"/>
          </p:cNvSpPr>
          <p:nvPr/>
        </p:nvSpPr>
        <p:spPr bwMode="auto">
          <a:xfrm flipH="1">
            <a:off x="7010400" y="46482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8" name="Line 20"/>
          <p:cNvSpPr>
            <a:spLocks noChangeShapeType="1"/>
          </p:cNvSpPr>
          <p:nvPr/>
        </p:nvSpPr>
        <p:spPr bwMode="auto">
          <a:xfrm flipH="1">
            <a:off x="5486400" y="144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49" name="Line 21"/>
          <p:cNvSpPr>
            <a:spLocks noChangeShapeType="1"/>
          </p:cNvSpPr>
          <p:nvPr/>
        </p:nvSpPr>
        <p:spPr bwMode="auto">
          <a:xfrm flipH="1">
            <a:off x="5791200" y="36576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50" name="Line 22"/>
          <p:cNvSpPr>
            <a:spLocks noChangeShapeType="1"/>
          </p:cNvSpPr>
          <p:nvPr/>
        </p:nvSpPr>
        <p:spPr bwMode="auto">
          <a:xfrm>
            <a:off x="2438400" y="2362200"/>
            <a:ext cx="1219200" cy="0"/>
          </a:xfrm>
          <a:prstGeom prst="line">
            <a:avLst/>
          </a:prstGeom>
          <a:noFill/>
          <a:ln w="38100">
            <a:solidFill>
              <a:srgbClr val="FFFF00"/>
            </a:solidFill>
            <a:round/>
            <a:headEnd/>
            <a:tailEnd/>
          </a:ln>
          <a:effectLst/>
        </p:spPr>
        <p:txBody>
          <a:bodyPr/>
          <a:lstStyle/>
          <a:p>
            <a:pPr>
              <a:defRPr/>
            </a:pPr>
            <a:endParaRPr lang="en-US" sz="1400"/>
          </a:p>
        </p:txBody>
      </p:sp>
      <p:sp>
        <p:nvSpPr>
          <p:cNvPr id="48151" name="Line 23"/>
          <p:cNvSpPr>
            <a:spLocks noChangeShapeType="1"/>
          </p:cNvSpPr>
          <p:nvPr/>
        </p:nvSpPr>
        <p:spPr bwMode="auto">
          <a:xfrm flipH="1">
            <a:off x="8001000" y="525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52" name="Line 24"/>
          <p:cNvSpPr>
            <a:spLocks noChangeShapeType="1"/>
          </p:cNvSpPr>
          <p:nvPr/>
        </p:nvSpPr>
        <p:spPr bwMode="auto">
          <a:xfrm flipH="1">
            <a:off x="7848600" y="5257800"/>
            <a:ext cx="152400" cy="457200"/>
          </a:xfrm>
          <a:prstGeom prst="line">
            <a:avLst/>
          </a:prstGeom>
          <a:noFill/>
          <a:ln w="28575">
            <a:solidFill>
              <a:srgbClr val="FFFF00"/>
            </a:solidFill>
            <a:round/>
            <a:headEnd/>
            <a:tailEnd/>
          </a:ln>
          <a:effectLst/>
        </p:spPr>
        <p:txBody>
          <a:bodyPr/>
          <a:lstStyle/>
          <a:p>
            <a:pPr>
              <a:defRPr/>
            </a:pPr>
            <a:endParaRPr lang="en-US" sz="1400"/>
          </a:p>
        </p:txBody>
      </p:sp>
      <p:sp>
        <p:nvSpPr>
          <p:cNvPr id="48153" name="Line 25"/>
          <p:cNvSpPr>
            <a:spLocks noChangeShapeType="1"/>
          </p:cNvSpPr>
          <p:nvPr/>
        </p:nvSpPr>
        <p:spPr bwMode="auto">
          <a:xfrm>
            <a:off x="6553200" y="1828800"/>
            <a:ext cx="1143000" cy="0"/>
          </a:xfrm>
          <a:prstGeom prst="line">
            <a:avLst/>
          </a:prstGeom>
          <a:noFill/>
          <a:ln w="38100">
            <a:solidFill>
              <a:srgbClr val="FFFF00"/>
            </a:solidFill>
            <a:round/>
            <a:headEnd/>
            <a:tailEnd/>
          </a:ln>
          <a:effectLst/>
        </p:spPr>
        <p:txBody>
          <a:bodyPr/>
          <a:lstStyle/>
          <a:p>
            <a:pPr>
              <a:defRPr/>
            </a:pPr>
            <a:endParaRPr lang="en-US" sz="1400"/>
          </a:p>
        </p:txBody>
      </p:sp>
      <p:sp>
        <p:nvSpPr>
          <p:cNvPr id="48154" name="Line 26"/>
          <p:cNvSpPr>
            <a:spLocks noChangeShapeType="1"/>
          </p:cNvSpPr>
          <p:nvPr/>
        </p:nvSpPr>
        <p:spPr bwMode="auto">
          <a:xfrm>
            <a:off x="2362200" y="2895600"/>
            <a:ext cx="1143000" cy="0"/>
          </a:xfrm>
          <a:prstGeom prst="line">
            <a:avLst/>
          </a:prstGeom>
          <a:noFill/>
          <a:ln w="38100">
            <a:solidFill>
              <a:srgbClr val="FFFF00"/>
            </a:solidFill>
            <a:round/>
            <a:headEnd/>
            <a:tailEnd/>
          </a:ln>
          <a:effectLst/>
        </p:spPr>
        <p:txBody>
          <a:bodyPr/>
          <a:lstStyle/>
          <a:p>
            <a:pPr>
              <a:defRPr/>
            </a:pPr>
            <a:endParaRPr lang="en-US" sz="1400"/>
          </a:p>
        </p:txBody>
      </p:sp>
      <p:sp>
        <p:nvSpPr>
          <p:cNvPr id="48155" name="Line 27"/>
          <p:cNvSpPr>
            <a:spLocks noChangeShapeType="1"/>
          </p:cNvSpPr>
          <p:nvPr/>
        </p:nvSpPr>
        <p:spPr bwMode="auto">
          <a:xfrm flipV="1">
            <a:off x="1371600" y="4572000"/>
            <a:ext cx="1295400" cy="0"/>
          </a:xfrm>
          <a:prstGeom prst="line">
            <a:avLst/>
          </a:prstGeom>
          <a:noFill/>
          <a:ln w="38100">
            <a:solidFill>
              <a:srgbClr val="FFFF00"/>
            </a:solidFill>
            <a:round/>
            <a:headEnd/>
            <a:tailEnd/>
          </a:ln>
          <a:effectLst/>
        </p:spPr>
        <p:txBody>
          <a:bodyPr/>
          <a:lstStyle/>
          <a:p>
            <a:pPr>
              <a:defRPr/>
            </a:pPr>
            <a:endParaRPr lang="en-US" sz="1400"/>
          </a:p>
        </p:txBody>
      </p:sp>
      <p:sp>
        <p:nvSpPr>
          <p:cNvPr id="48156" name="Line 28"/>
          <p:cNvSpPr>
            <a:spLocks noChangeShapeType="1"/>
          </p:cNvSpPr>
          <p:nvPr/>
        </p:nvSpPr>
        <p:spPr bwMode="auto">
          <a:xfrm>
            <a:off x="6096000" y="4038600"/>
            <a:ext cx="1676400" cy="0"/>
          </a:xfrm>
          <a:prstGeom prst="line">
            <a:avLst/>
          </a:prstGeom>
          <a:noFill/>
          <a:ln w="38100">
            <a:solidFill>
              <a:srgbClr val="FFFF00"/>
            </a:solidFill>
            <a:round/>
            <a:headEnd/>
            <a:tailEnd/>
          </a:ln>
          <a:effectLst/>
        </p:spPr>
        <p:txBody>
          <a:bodyPr/>
          <a:lstStyle/>
          <a:p>
            <a:pPr>
              <a:defRPr/>
            </a:pPr>
            <a:endParaRPr lang="en-US" sz="1400"/>
          </a:p>
        </p:txBody>
      </p:sp>
      <p:sp>
        <p:nvSpPr>
          <p:cNvPr id="48157" name="Line 29"/>
          <p:cNvSpPr>
            <a:spLocks noChangeShapeType="1"/>
          </p:cNvSpPr>
          <p:nvPr/>
        </p:nvSpPr>
        <p:spPr bwMode="auto">
          <a:xfrm>
            <a:off x="5181600" y="2895600"/>
            <a:ext cx="914400" cy="0"/>
          </a:xfrm>
          <a:prstGeom prst="line">
            <a:avLst/>
          </a:prstGeom>
          <a:noFill/>
          <a:ln w="38100">
            <a:solidFill>
              <a:srgbClr val="FFFF00"/>
            </a:solidFill>
            <a:round/>
            <a:headEnd/>
            <a:tailEnd/>
          </a:ln>
          <a:effectLst/>
        </p:spPr>
        <p:txBody>
          <a:bodyPr/>
          <a:lstStyle/>
          <a:p>
            <a:pPr>
              <a:defRPr/>
            </a:pPr>
            <a:endParaRPr lang="en-US" sz="1400"/>
          </a:p>
        </p:txBody>
      </p:sp>
      <p:sp>
        <p:nvSpPr>
          <p:cNvPr id="48158" name="Line 30"/>
          <p:cNvSpPr>
            <a:spLocks noChangeShapeType="1"/>
          </p:cNvSpPr>
          <p:nvPr/>
        </p:nvSpPr>
        <p:spPr bwMode="auto">
          <a:xfrm>
            <a:off x="5638800" y="2286000"/>
            <a:ext cx="1219200" cy="0"/>
          </a:xfrm>
          <a:prstGeom prst="line">
            <a:avLst/>
          </a:prstGeom>
          <a:noFill/>
          <a:ln w="38100">
            <a:solidFill>
              <a:srgbClr val="FFFF00"/>
            </a:solidFill>
            <a:round/>
            <a:headEnd/>
            <a:tailEnd/>
          </a:ln>
          <a:effectLst/>
        </p:spPr>
        <p:txBody>
          <a:bodyPr/>
          <a:lstStyle/>
          <a:p>
            <a:pPr>
              <a:defRPr/>
            </a:pPr>
            <a:endParaRPr lang="en-US" sz="1400"/>
          </a:p>
        </p:txBody>
      </p:sp>
      <p:sp>
        <p:nvSpPr>
          <p:cNvPr id="48159" name="Line 31"/>
          <p:cNvSpPr>
            <a:spLocks noChangeShapeType="1"/>
          </p:cNvSpPr>
          <p:nvPr/>
        </p:nvSpPr>
        <p:spPr bwMode="auto">
          <a:xfrm>
            <a:off x="5257800" y="3429000"/>
            <a:ext cx="990600" cy="0"/>
          </a:xfrm>
          <a:prstGeom prst="line">
            <a:avLst/>
          </a:prstGeom>
          <a:noFill/>
          <a:ln w="38100">
            <a:solidFill>
              <a:srgbClr val="FFFF00"/>
            </a:solidFill>
            <a:round/>
            <a:headEnd/>
            <a:tailEnd/>
          </a:ln>
          <a:effectLst/>
        </p:spPr>
        <p:txBody>
          <a:bodyPr/>
          <a:lstStyle/>
          <a:p>
            <a:pPr>
              <a:defRPr/>
            </a:pPr>
            <a:endParaRPr lang="en-US" sz="1400"/>
          </a:p>
        </p:txBody>
      </p:sp>
      <p:sp>
        <p:nvSpPr>
          <p:cNvPr id="48160" name="Line 32"/>
          <p:cNvSpPr>
            <a:spLocks noChangeShapeType="1"/>
          </p:cNvSpPr>
          <p:nvPr/>
        </p:nvSpPr>
        <p:spPr bwMode="auto">
          <a:xfrm>
            <a:off x="4724400" y="5791200"/>
            <a:ext cx="3352800" cy="0"/>
          </a:xfrm>
          <a:prstGeom prst="line">
            <a:avLst/>
          </a:prstGeom>
          <a:noFill/>
          <a:ln w="38100">
            <a:solidFill>
              <a:srgbClr val="FFFF00"/>
            </a:solidFill>
            <a:round/>
            <a:headEnd/>
            <a:tailEnd/>
          </a:ln>
          <a:effectLst/>
        </p:spPr>
        <p:txBody>
          <a:bodyPr/>
          <a:lstStyle/>
          <a:p>
            <a:pPr>
              <a:defRPr/>
            </a:pPr>
            <a:endParaRPr lang="en-US" sz="1400"/>
          </a:p>
        </p:txBody>
      </p:sp>
      <p:sp>
        <p:nvSpPr>
          <p:cNvPr id="48161" name="Line 33"/>
          <p:cNvSpPr>
            <a:spLocks noChangeShapeType="1"/>
          </p:cNvSpPr>
          <p:nvPr/>
        </p:nvSpPr>
        <p:spPr bwMode="auto">
          <a:xfrm>
            <a:off x="2895600" y="3429000"/>
            <a:ext cx="1143000" cy="0"/>
          </a:xfrm>
          <a:prstGeom prst="line">
            <a:avLst/>
          </a:prstGeom>
          <a:noFill/>
          <a:ln w="38100">
            <a:solidFill>
              <a:srgbClr val="FFFF00"/>
            </a:solidFill>
            <a:round/>
            <a:headEnd/>
            <a:tailEnd/>
          </a:ln>
          <a:effectLst/>
        </p:spPr>
        <p:txBody>
          <a:bodyPr/>
          <a:lstStyle/>
          <a:p>
            <a:pPr>
              <a:defRPr/>
            </a:pPr>
            <a:endParaRPr lang="en-US" sz="1400"/>
          </a:p>
        </p:txBody>
      </p:sp>
      <p:sp>
        <p:nvSpPr>
          <p:cNvPr id="48162" name="Line 34"/>
          <p:cNvSpPr>
            <a:spLocks noChangeShapeType="1"/>
          </p:cNvSpPr>
          <p:nvPr/>
        </p:nvSpPr>
        <p:spPr bwMode="auto">
          <a:xfrm flipH="1">
            <a:off x="5029200" y="2514600"/>
            <a:ext cx="152400" cy="457200"/>
          </a:xfrm>
          <a:prstGeom prst="line">
            <a:avLst/>
          </a:prstGeom>
          <a:noFill/>
          <a:ln w="28575">
            <a:solidFill>
              <a:srgbClr val="FFFF00"/>
            </a:solidFill>
            <a:round/>
            <a:headEnd/>
            <a:tailEnd/>
          </a:ln>
          <a:effectLst/>
        </p:spPr>
        <p:txBody>
          <a:bodyPr/>
          <a:lstStyle/>
          <a:p>
            <a:pPr>
              <a:defRPr/>
            </a:pPr>
            <a:endParaRPr lang="en-US"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WordArt 2"/>
          <p:cNvSpPr>
            <a:spLocks noChangeArrowheads="1" noChangeShapeType="1" noTextEdit="1"/>
          </p:cNvSpPr>
          <p:nvPr/>
        </p:nvSpPr>
        <p:spPr bwMode="auto">
          <a:xfrm rot="623549">
            <a:off x="2438400" y="685800"/>
            <a:ext cx="4953000" cy="3429000"/>
          </a:xfrm>
          <a:prstGeom prst="rect">
            <a:avLst/>
          </a:prstGeom>
        </p:spPr>
        <p:txBody>
          <a:bodyPr wrap="none" fromWordArt="1">
            <a:prstTxWarp prst="textSlantUp">
              <a:avLst>
                <a:gd name="adj" fmla="val 32056"/>
              </a:avLst>
            </a:prstTxWarp>
          </a:bodyPr>
          <a:lstStyle/>
          <a:p>
            <a:pPr algn="ctr"/>
            <a:r>
              <a:rPr lang="en-US" sz="3600" b="1" kern="10">
                <a:ln w="9525">
                  <a:solidFill>
                    <a:srgbClr val="FFCC00"/>
                  </a:solidFill>
                  <a:round/>
                  <a:headEnd/>
                  <a:tailEnd/>
                </a:ln>
                <a:solidFill>
                  <a:srgbClr val="FFFF00"/>
                </a:solidFill>
                <a:effectLst>
                  <a:outerShdw dist="53882" dir="2700000" algn="ctr" rotWithShape="0">
                    <a:srgbClr val="9999FF">
                      <a:alpha val="79999"/>
                    </a:srgbClr>
                  </a:outerShdw>
                </a:effectLst>
                <a:latin typeface="Arial"/>
                <a:cs typeface="Arial"/>
              </a:rPr>
              <a:t>ĐỌC THUỘC LÒNG  </a:t>
            </a:r>
          </a:p>
        </p:txBody>
      </p:sp>
      <p:sp>
        <p:nvSpPr>
          <p:cNvPr id="51203" name="Oval 3"/>
          <p:cNvSpPr>
            <a:spLocks noChangeArrowheads="1"/>
          </p:cNvSpPr>
          <p:nvPr/>
        </p:nvSpPr>
        <p:spPr bwMode="auto">
          <a:xfrm>
            <a:off x="1524000" y="762000"/>
            <a:ext cx="7086600" cy="3619500"/>
          </a:xfrm>
          <a:prstGeom prst="ellipse">
            <a:avLst/>
          </a:prstGeom>
          <a:noFill/>
          <a:ln w="57150">
            <a:solidFill>
              <a:srgbClr val="FFFF99"/>
            </a:solidFill>
            <a:round/>
            <a:headEnd/>
            <a:tailEnd/>
          </a:ln>
          <a:effectLst/>
        </p:spPr>
        <p:txBody>
          <a:bodyPr wrap="none" anchor="ctr"/>
          <a:lstStyle/>
          <a:p>
            <a:pPr>
              <a:defRPr/>
            </a:pPr>
            <a:endParaRPr lang="en-US">
              <a:latin typeface="Arial"/>
            </a:endParaRPr>
          </a:p>
        </p:txBody>
      </p:sp>
      <p:pic>
        <p:nvPicPr>
          <p:cNvPr id="1029" name="Picture 4" descr="BAR_EL~1"/>
          <p:cNvPicPr>
            <a:picLocks noChangeAspect="1" noChangeArrowheads="1"/>
          </p:cNvPicPr>
          <p:nvPr/>
        </p:nvPicPr>
        <p:blipFill>
          <a:blip r:embed="rId3"/>
          <a:srcRect/>
          <a:stretch>
            <a:fillRect/>
          </a:stretch>
        </p:blipFill>
        <p:spPr bwMode="auto">
          <a:xfrm>
            <a:off x="0" y="0"/>
            <a:ext cx="9410700" cy="204788"/>
          </a:xfrm>
          <a:prstGeom prst="rect">
            <a:avLst/>
          </a:prstGeom>
          <a:noFill/>
          <a:ln w="9525">
            <a:noFill/>
            <a:miter lim="800000"/>
            <a:headEnd/>
            <a:tailEnd/>
          </a:ln>
        </p:spPr>
      </p:pic>
      <p:pic>
        <p:nvPicPr>
          <p:cNvPr id="1030" name="Picture 5" descr="BAR_EL~1"/>
          <p:cNvPicPr>
            <a:picLocks noChangeAspect="1" noChangeArrowheads="1"/>
          </p:cNvPicPr>
          <p:nvPr/>
        </p:nvPicPr>
        <p:blipFill>
          <a:blip r:embed="rId3"/>
          <a:srcRect/>
          <a:stretch>
            <a:fillRect/>
          </a:stretch>
        </p:blipFill>
        <p:spPr bwMode="auto">
          <a:xfrm>
            <a:off x="-76200" y="6729413"/>
            <a:ext cx="9410700" cy="204787"/>
          </a:xfrm>
          <a:prstGeom prst="rect">
            <a:avLst/>
          </a:prstGeom>
          <a:noFill/>
          <a:ln w="9525">
            <a:noFill/>
            <a:miter lim="800000"/>
            <a:headEnd/>
            <a:tailEnd/>
          </a:ln>
        </p:spPr>
      </p:pic>
      <p:pic>
        <p:nvPicPr>
          <p:cNvPr id="1031" name="Picture 8" descr="1"/>
          <p:cNvPicPr>
            <a:picLocks noChangeAspect="1" noChangeArrowheads="1" noCrop="1"/>
          </p:cNvPicPr>
          <p:nvPr/>
        </p:nvPicPr>
        <p:blipFill>
          <a:blip r:embed="rId4"/>
          <a:srcRect/>
          <a:stretch>
            <a:fillRect/>
          </a:stretch>
        </p:blipFill>
        <p:spPr bwMode="auto">
          <a:xfrm>
            <a:off x="7172325" y="3886200"/>
            <a:ext cx="1971675" cy="2571750"/>
          </a:xfrm>
          <a:prstGeom prst="rect">
            <a:avLst/>
          </a:prstGeom>
          <a:noFill/>
          <a:ln w="9525">
            <a:noFill/>
            <a:miter lim="800000"/>
            <a:headEnd/>
            <a:tailEnd/>
          </a:ln>
        </p:spPr>
      </p:pic>
      <p:graphicFrame>
        <p:nvGraphicFramePr>
          <p:cNvPr id="1026" name="Object 11"/>
          <p:cNvGraphicFramePr>
            <a:graphicFrameLocks noChangeAspect="1"/>
          </p:cNvGraphicFramePr>
          <p:nvPr>
            <p:ph/>
          </p:nvPr>
        </p:nvGraphicFramePr>
        <p:xfrm>
          <a:off x="914400" y="4038600"/>
          <a:ext cx="2362200" cy="2514600"/>
        </p:xfrm>
        <a:graphic>
          <a:graphicData uri="http://schemas.openxmlformats.org/presentationml/2006/ole">
            <p:oleObj spid="_x0000_s1026" name="Clip" r:id="rId5" imgW="3260725" imgH="3709988" progId="MS_ClipArt_Gallery.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p:cTn id="7" dur="5000" fill="hold"/>
                                        <p:tgtEl>
                                          <p:spTgt spid="51203"/>
                                        </p:tgtEl>
                                        <p:attrNameLst>
                                          <p:attrName>ppt_w</p:attrName>
                                        </p:attrNameLst>
                                      </p:cBhvr>
                                      <p:tavLst>
                                        <p:tav tm="0" fmla="#ppt_w*sin(2.5*pi*$)">
                                          <p:val>
                                            <p:fltVal val="0"/>
                                          </p:val>
                                        </p:tav>
                                        <p:tav tm="100000">
                                          <p:val>
                                            <p:fltVal val="1"/>
                                          </p:val>
                                        </p:tav>
                                      </p:tavLst>
                                    </p:anim>
                                    <p:anim calcmode="lin" valueType="num">
                                      <p:cBhvr>
                                        <p:cTn id="8" dur="5000" fill="hold"/>
                                        <p:tgtEl>
                                          <p:spTgt spid="51203"/>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51202"/>
                                        </p:tgtEl>
                                        <p:attrNameLst>
                                          <p:attrName>style.visibility</p:attrName>
                                        </p:attrNameLst>
                                      </p:cBhvr>
                                      <p:to>
                                        <p:strVal val="visible"/>
                                      </p:to>
                                    </p:set>
                                    <p:anim calcmode="lin" valueType="num">
                                      <p:cBhvr>
                                        <p:cTn id="11" dur="5000" fill="hold"/>
                                        <p:tgtEl>
                                          <p:spTgt spid="51202"/>
                                        </p:tgtEl>
                                        <p:attrNameLst>
                                          <p:attrName>ppt_w</p:attrName>
                                        </p:attrNameLst>
                                      </p:cBhvr>
                                      <p:tavLst>
                                        <p:tav tm="0" fmla="#ppt_w*sin(2.5*pi*$)">
                                          <p:val>
                                            <p:fltVal val="0"/>
                                          </p:val>
                                        </p:tav>
                                        <p:tav tm="100000">
                                          <p:val>
                                            <p:fltVal val="1"/>
                                          </p:val>
                                        </p:tav>
                                      </p:tavLst>
                                    </p:anim>
                                    <p:anim calcmode="lin" valueType="num">
                                      <p:cBhvr>
                                        <p:cTn id="12" dur="5000" fill="hold"/>
                                        <p:tgtEl>
                                          <p:spTgt spid="512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nimBg="1"/>
      <p:bldP spid="5120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1219200" y="1295400"/>
            <a:ext cx="3733800" cy="2246313"/>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000">
                <a:solidFill>
                  <a:schemeClr val="bg1"/>
                </a:solidFill>
                <a:effectLst/>
                <a:latin typeface="Arial" charset="0"/>
              </a:rPr>
              <a:t>Sang năm con lên bảy             Cha đưa con  tơí  trường          Giờ con đang lon ton            Khắp sân vườn  chạy nhảy       Chỉ mình con nghe thấy       Tiếng muôn loài  với con .</a:t>
            </a:r>
          </a:p>
          <a:p>
            <a:endParaRPr lang="en-US" sz="2000">
              <a:solidFill>
                <a:schemeClr val="bg1"/>
              </a:solidFill>
              <a:effectLst/>
              <a:latin typeface="Arial" charset="0"/>
            </a:endParaRPr>
          </a:p>
        </p:txBody>
      </p:sp>
      <p:sp>
        <p:nvSpPr>
          <p:cNvPr id="21507" name="Text Box 5"/>
          <p:cNvSpPr txBox="1">
            <a:spLocks noChangeArrowheads="1"/>
          </p:cNvSpPr>
          <p:nvPr/>
        </p:nvSpPr>
        <p:spPr bwMode="auto">
          <a:xfrm>
            <a:off x="5181600" y="1295400"/>
            <a:ext cx="3505200" cy="3016250"/>
          </a:xfrm>
          <a:prstGeom prst="rect">
            <a:avLst/>
          </a:prstGeom>
          <a:solidFill>
            <a:schemeClr val="bg1"/>
          </a:solidFill>
          <a:ln w="9525">
            <a:solidFill>
              <a:srgbClr val="0000CC"/>
            </a:solidFill>
            <a:miter lim="800000"/>
            <a:headEnd/>
            <a:tailEnd/>
          </a:ln>
        </p:spPr>
        <p:txBody>
          <a:bodyPr>
            <a:spAutoFit/>
          </a:bodyPr>
          <a:lstStyle/>
          <a:p>
            <a:pPr>
              <a:spcBef>
                <a:spcPct val="50000"/>
              </a:spcBef>
            </a:pPr>
            <a:r>
              <a:rPr lang="en-US" sz="2000">
                <a:solidFill>
                  <a:srgbClr val="FF0066"/>
                </a:solidFill>
                <a:effectLst/>
                <a:latin typeface="Arial" charset="0"/>
              </a:rPr>
              <a:t>Đi qua thời  ấu thơ                    Bao  điều bay đi mất            Chỉ còn trong đời thật            Tiếng người nói với con         Hạnh phúc khó khăn hơn           Mọi điều con đã thấy            Nhưng là con giành lấy               Từ hai bàn tay con .</a:t>
            </a:r>
          </a:p>
          <a:p>
            <a:pPr>
              <a:spcBef>
                <a:spcPct val="50000"/>
              </a:spcBef>
            </a:pPr>
            <a:r>
              <a:rPr lang="en-US" sz="2000">
                <a:solidFill>
                  <a:srgbClr val="FF0066"/>
                </a:solidFill>
                <a:effectLst/>
                <a:latin typeface="Arial" charset="0"/>
              </a:rPr>
              <a:t>                 Vũ Đình Minh</a:t>
            </a:r>
          </a:p>
        </p:txBody>
      </p:sp>
      <p:sp>
        <p:nvSpPr>
          <p:cNvPr id="21508" name="Text Box 6"/>
          <p:cNvSpPr txBox="1">
            <a:spLocks noChangeArrowheads="1"/>
          </p:cNvSpPr>
          <p:nvPr/>
        </p:nvSpPr>
        <p:spPr bwMode="auto">
          <a:xfrm>
            <a:off x="1905000" y="685800"/>
            <a:ext cx="6324600" cy="400050"/>
          </a:xfrm>
          <a:prstGeom prst="rect">
            <a:avLst/>
          </a:prstGeom>
          <a:noFill/>
          <a:ln w="9525">
            <a:noFill/>
            <a:miter lim="800000"/>
            <a:headEnd/>
            <a:tailEnd/>
          </a:ln>
        </p:spPr>
        <p:txBody>
          <a:bodyPr>
            <a:spAutoFit/>
          </a:bodyPr>
          <a:lstStyle/>
          <a:p>
            <a:pPr algn="ctr">
              <a:spcBef>
                <a:spcPct val="50000"/>
              </a:spcBef>
            </a:pPr>
            <a:r>
              <a:rPr lang="en-US" sz="2000" b="1">
                <a:solidFill>
                  <a:srgbClr val="FFFF00"/>
                </a:solidFill>
                <a:effectLst/>
                <a:latin typeface="Arial" charset="0"/>
              </a:rPr>
              <a:t>SANG NĂM CON LÊN BẢY</a:t>
            </a:r>
            <a:r>
              <a:rPr lang="en-US" sz="2000">
                <a:solidFill>
                  <a:srgbClr val="FFFF00"/>
                </a:solidFill>
                <a:effectLst/>
                <a:latin typeface="Arial" charset="0"/>
              </a:rPr>
              <a:t> </a:t>
            </a:r>
          </a:p>
        </p:txBody>
      </p:sp>
      <p:sp>
        <p:nvSpPr>
          <p:cNvPr id="36908" name="Text Box 44"/>
          <p:cNvSpPr txBox="1">
            <a:spLocks noChangeArrowheads="1"/>
          </p:cNvSpPr>
          <p:nvPr/>
        </p:nvSpPr>
        <p:spPr bwMode="auto">
          <a:xfrm>
            <a:off x="1219200" y="3657600"/>
            <a:ext cx="3886200" cy="3016250"/>
          </a:xfrm>
          <a:prstGeom prst="rect">
            <a:avLst/>
          </a:prstGeom>
          <a:solidFill>
            <a:schemeClr val="bg1"/>
          </a:solidFill>
          <a:ln w="9525">
            <a:noFill/>
            <a:miter lim="800000"/>
            <a:headEnd/>
            <a:tailEnd/>
          </a:ln>
          <a:effectLst/>
        </p:spPr>
        <p:txBody>
          <a:bodyPr>
            <a:spAutoFit/>
          </a:bodyPr>
          <a:lstStyle/>
          <a:p>
            <a:pPr>
              <a:defRPr/>
            </a:pPr>
            <a:r>
              <a:rPr lang="en-US" sz="2000">
                <a:solidFill>
                  <a:srgbClr val="FF0066"/>
                </a:solidFill>
                <a:effectLst/>
                <a:latin typeface="Arial"/>
              </a:rPr>
              <a:t>Mai rồi  con lớn  khôn</a:t>
            </a:r>
          </a:p>
          <a:p>
            <a:pPr>
              <a:defRPr/>
            </a:pPr>
            <a:r>
              <a:rPr lang="en-US" sz="2000">
                <a:solidFill>
                  <a:srgbClr val="FF0066"/>
                </a:solidFill>
                <a:effectLst/>
                <a:latin typeface="Arial"/>
              </a:rPr>
              <a:t>Chim  không còn biết nói </a:t>
            </a:r>
          </a:p>
          <a:p>
            <a:pPr>
              <a:defRPr/>
            </a:pPr>
            <a:r>
              <a:rPr lang="en-US" sz="2000">
                <a:solidFill>
                  <a:srgbClr val="FF0066"/>
                </a:solidFill>
                <a:effectLst/>
                <a:latin typeface="Arial"/>
              </a:rPr>
              <a:t>Gió chỉ còn biết thổi     </a:t>
            </a:r>
          </a:p>
          <a:p>
            <a:pPr>
              <a:defRPr/>
            </a:pPr>
            <a:r>
              <a:rPr lang="en-US" sz="2000">
                <a:solidFill>
                  <a:srgbClr val="FF0066"/>
                </a:solidFill>
                <a:effectLst/>
                <a:latin typeface="Arial"/>
              </a:rPr>
              <a:t>Cây  chỉ còn là cây      </a:t>
            </a:r>
          </a:p>
          <a:p>
            <a:pPr>
              <a:defRPr/>
            </a:pPr>
            <a:r>
              <a:rPr lang="en-US" sz="2000">
                <a:solidFill>
                  <a:srgbClr val="FF0066"/>
                </a:solidFill>
                <a:effectLst/>
                <a:latin typeface="Arial"/>
              </a:rPr>
              <a:t>Đại bàng  chẳng về đây </a:t>
            </a:r>
          </a:p>
          <a:p>
            <a:pPr>
              <a:defRPr/>
            </a:pPr>
            <a:r>
              <a:rPr lang="en-US" sz="2000">
                <a:solidFill>
                  <a:srgbClr val="FF0066"/>
                </a:solidFill>
                <a:effectLst/>
                <a:latin typeface="Arial"/>
              </a:rPr>
              <a:t>Đậu trên cành khế nữa</a:t>
            </a:r>
          </a:p>
          <a:p>
            <a:pPr>
              <a:defRPr/>
            </a:pPr>
            <a:r>
              <a:rPr lang="en-US" sz="2000">
                <a:solidFill>
                  <a:srgbClr val="FF0066"/>
                </a:solidFill>
                <a:effectLst/>
                <a:latin typeface="Arial"/>
              </a:rPr>
              <a:t>Chuyện ngày xưa, ngày xửa  </a:t>
            </a:r>
          </a:p>
          <a:p>
            <a:pPr>
              <a:defRPr/>
            </a:pPr>
            <a:r>
              <a:rPr lang="en-US" sz="2000">
                <a:solidFill>
                  <a:srgbClr val="FF0066"/>
                </a:solidFill>
                <a:effectLst/>
                <a:latin typeface="Arial"/>
              </a:rPr>
              <a:t>Chỉ là chuyện ngày xưa</a:t>
            </a:r>
          </a:p>
          <a:p>
            <a:pPr>
              <a:spcBef>
                <a:spcPct val="50000"/>
              </a:spcBef>
              <a:defRPr/>
            </a:pPr>
            <a:endParaRPr lang="en-US" sz="2000">
              <a:solidFill>
                <a:srgbClr val="FF0066"/>
              </a:solidFill>
              <a:effectLst>
                <a:outerShdw blurRad="38100" dist="38100" dir="2700000" algn="tl">
                  <a:srgbClr val="C0C0C0"/>
                </a:outerShdw>
              </a:effectLst>
              <a:latin typeface="Arial"/>
            </a:endParaRPr>
          </a:p>
        </p:txBody>
      </p:sp>
      <p:sp>
        <p:nvSpPr>
          <p:cNvPr id="21510" name="WordArt 45"/>
          <p:cNvSpPr>
            <a:spLocks noChangeArrowheads="1" noChangeShapeType="1" noTextEdit="1"/>
          </p:cNvSpPr>
          <p:nvPr/>
        </p:nvSpPr>
        <p:spPr bwMode="auto">
          <a:xfrm rot="-750371">
            <a:off x="304800" y="152400"/>
            <a:ext cx="3009900" cy="1447800"/>
          </a:xfrm>
          <a:prstGeom prst="rect">
            <a:avLst/>
          </a:prstGeom>
        </p:spPr>
        <p:txBody>
          <a:bodyPr wrap="none" fromWordArt="1">
            <a:prstTxWarp prst="textSlantUp">
              <a:avLst>
                <a:gd name="adj" fmla="val 55556"/>
              </a:avLst>
            </a:prstTxWarp>
          </a:bodyPr>
          <a:lstStyle/>
          <a:p>
            <a:pPr algn="ctr"/>
            <a:r>
              <a:rPr lang="en-US" sz="3200" b="1" kern="10">
                <a:ln w="22225">
                  <a:solidFill>
                    <a:srgbClr val="FF0000"/>
                  </a:solidFill>
                  <a:round/>
                  <a:headEnd/>
                  <a:tailEnd/>
                </a:ln>
                <a:solidFill>
                  <a:srgbClr val="FFFF00"/>
                </a:solidFill>
                <a:effectLst>
                  <a:outerShdw dist="38100" dir="2700000" algn="tl" rotWithShape="0">
                    <a:srgbClr val="000000">
                      <a:alpha val="43137"/>
                    </a:srgbClr>
                  </a:outerShdw>
                </a:effectLst>
                <a:latin typeface="Arial"/>
                <a:cs typeface="Arial"/>
              </a:rPr>
              <a:t>Đọc thuộc lòng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600">
                <a:solidFill>
                  <a:srgbClr val="FFFF00"/>
                </a:solidFill>
                <a:effectLst/>
                <a:latin typeface="Arial" charset="0"/>
              </a:rPr>
              <a:t> </a:t>
            </a:r>
          </a:p>
        </p:txBody>
      </p:sp>
      <p:sp>
        <p:nvSpPr>
          <p:cNvPr id="47113" name="Text Box 9"/>
          <p:cNvSpPr txBox="1">
            <a:spLocks noChangeArrowheads="1"/>
          </p:cNvSpPr>
          <p:nvPr/>
        </p:nvSpPr>
        <p:spPr bwMode="auto">
          <a:xfrm>
            <a:off x="381000" y="2133600"/>
            <a:ext cx="8305800" cy="1311275"/>
          </a:xfrm>
          <a:prstGeom prst="rect">
            <a:avLst/>
          </a:prstGeom>
          <a:noFill/>
          <a:ln w="9525">
            <a:noFill/>
            <a:miter lim="800000"/>
            <a:headEnd/>
            <a:tailEnd/>
          </a:ln>
        </p:spPr>
        <p:txBody>
          <a:bodyPr>
            <a:spAutoFit/>
          </a:bodyPr>
          <a:lstStyle/>
          <a:p>
            <a:pPr algn="just">
              <a:spcBef>
                <a:spcPct val="50000"/>
              </a:spcBef>
            </a:pPr>
            <a:r>
              <a:rPr lang="en-US" sz="3200" u="sng">
                <a:solidFill>
                  <a:schemeClr val="bg1"/>
                </a:solidFill>
                <a:effectLst/>
                <a:latin typeface="Arial" charset="0"/>
              </a:rPr>
              <a:t>Câu 1</a:t>
            </a:r>
            <a:r>
              <a:rPr lang="en-US" sz="3200">
                <a:solidFill>
                  <a:schemeClr val="bg1"/>
                </a:solidFill>
                <a:effectLst/>
                <a:latin typeface="Arial" charset="0"/>
              </a:rPr>
              <a:t>: - Đọc điều 15,16,17 .</a:t>
            </a:r>
          </a:p>
          <a:p>
            <a:pPr algn="just">
              <a:spcBef>
                <a:spcPct val="50000"/>
              </a:spcBef>
            </a:pPr>
            <a:r>
              <a:rPr lang="en-US" sz="3200" i="1">
                <a:solidFill>
                  <a:srgbClr val="FF00FF"/>
                </a:solidFill>
                <a:effectLst/>
                <a:latin typeface="Arial" charset="0"/>
              </a:rPr>
              <a:t>           </a:t>
            </a:r>
            <a:r>
              <a:rPr lang="en-US" sz="3200" i="1">
                <a:solidFill>
                  <a:schemeClr val="bg1"/>
                </a:solidFill>
                <a:effectLst/>
                <a:latin typeface="Arial" charset="0"/>
              </a:rPr>
              <a:t>- Đặt tên cho điều 16 ?</a:t>
            </a:r>
          </a:p>
        </p:txBody>
      </p:sp>
      <p:sp>
        <p:nvSpPr>
          <p:cNvPr id="47114" name="Text Box 10"/>
          <p:cNvSpPr txBox="1">
            <a:spLocks noChangeArrowheads="1"/>
          </p:cNvSpPr>
          <p:nvPr/>
        </p:nvSpPr>
        <p:spPr bwMode="auto">
          <a:xfrm>
            <a:off x="1143000" y="3886200"/>
            <a:ext cx="7086600" cy="1077913"/>
          </a:xfrm>
          <a:prstGeom prst="rect">
            <a:avLst/>
          </a:prstGeom>
          <a:solidFill>
            <a:srgbClr val="FFFF00"/>
          </a:solidFill>
          <a:ln w="9525">
            <a:noFill/>
            <a:miter lim="800000"/>
            <a:headEnd/>
            <a:tailEnd/>
          </a:ln>
        </p:spPr>
        <p:txBody>
          <a:bodyPr>
            <a:spAutoFit/>
          </a:bodyPr>
          <a:lstStyle/>
          <a:p>
            <a:pPr>
              <a:spcBef>
                <a:spcPct val="50000"/>
              </a:spcBef>
            </a:pPr>
            <a:r>
              <a:rPr lang="en-US" sz="2000" b="1">
                <a:effectLst/>
                <a:latin typeface="Arial" charset="0"/>
              </a:rPr>
              <a:t>- </a:t>
            </a:r>
            <a:r>
              <a:rPr lang="en-US" sz="3200" b="1">
                <a:solidFill>
                  <a:srgbClr val="FF0000"/>
                </a:solidFill>
                <a:effectLst/>
                <a:latin typeface="Arial" charset="0"/>
              </a:rPr>
              <a:t>Điều 16: Quyền học tập của trẻ em  .</a:t>
            </a:r>
          </a:p>
        </p:txBody>
      </p:sp>
      <p:sp>
        <p:nvSpPr>
          <p:cNvPr id="47117" name="Text Box 13"/>
          <p:cNvSpPr txBox="1">
            <a:spLocks noChangeArrowheads="1"/>
          </p:cNvSpPr>
          <p:nvPr/>
        </p:nvSpPr>
        <p:spPr bwMode="auto">
          <a:xfrm>
            <a:off x="762000" y="1371600"/>
            <a:ext cx="3276600" cy="1077913"/>
          </a:xfrm>
          <a:prstGeom prst="rect">
            <a:avLst/>
          </a:prstGeom>
          <a:noFill/>
          <a:ln w="9525">
            <a:noFill/>
            <a:miter lim="800000"/>
            <a:headEnd/>
            <a:tailEnd/>
          </a:ln>
          <a:effectLst/>
        </p:spPr>
        <p:txBody>
          <a:bodyPr>
            <a:spAutoFit/>
          </a:bodyPr>
          <a:lstStyle/>
          <a:p>
            <a:pPr>
              <a:spcBef>
                <a:spcPct val="50000"/>
              </a:spcBef>
              <a:defRPr/>
            </a:pPr>
            <a:r>
              <a:rPr lang="en-US" sz="3200" b="1" u="sng">
                <a:solidFill>
                  <a:schemeClr val="bg1"/>
                </a:solidFill>
                <a:effectLst>
                  <a:outerShdw blurRad="38100" dist="38100" dir="2700000" algn="tl">
                    <a:srgbClr val="000000"/>
                  </a:outerShdw>
                </a:effectLst>
                <a:latin typeface="Arial"/>
              </a:rPr>
              <a:t>Kiểm tra bài cũ</a:t>
            </a:r>
            <a:r>
              <a:rPr lang="en-US" sz="3200" b="1">
                <a:solidFill>
                  <a:schemeClr val="bg1"/>
                </a:solidFill>
                <a:effectLst>
                  <a:outerShdw blurRad="38100" dist="38100" dir="2700000" algn="tl">
                    <a:srgbClr val="000000"/>
                  </a:outerShdw>
                </a:effectLst>
                <a:latin typeface="Aria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7117">
                                            <p:txEl>
                                              <p:pRg st="0" end="0"/>
                                            </p:txEl>
                                          </p:spTgt>
                                        </p:tgtEl>
                                        <p:attrNameLst>
                                          <p:attrName>style.visibility</p:attrName>
                                        </p:attrNameLst>
                                      </p:cBhvr>
                                      <p:to>
                                        <p:strVal val="visible"/>
                                      </p:to>
                                    </p:set>
                                    <p:anim calcmode="lin" valueType="num">
                                      <p:cBhvr additive="base">
                                        <p:cTn id="7" dur="500" fill="hold"/>
                                        <p:tgtEl>
                                          <p:spTgt spid="471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1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47113"/>
                                        </p:tgtEl>
                                        <p:attrNameLst>
                                          <p:attrName>style.visibility</p:attrName>
                                        </p:attrNameLst>
                                      </p:cBhvr>
                                      <p:to>
                                        <p:strVal val="visible"/>
                                      </p:to>
                                    </p:set>
                                    <p:animScale>
                                      <p:cBhvr>
                                        <p:cTn id="13" dur="1000" decel="50000" fill="hold">
                                          <p:stCondLst>
                                            <p:cond delay="0"/>
                                          </p:stCondLst>
                                        </p:cTn>
                                        <p:tgtEl>
                                          <p:spTgt spid="471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47113"/>
                                        </p:tgtEl>
                                        <p:attrNameLst>
                                          <p:attrName>ppt_x</p:attrName>
                                          <p:attrName>ppt_y</p:attrName>
                                        </p:attrNameLst>
                                      </p:cBhvr>
                                    </p:animMotion>
                                    <p:animEffect transition="in" filter="fade">
                                      <p:cBhvr>
                                        <p:cTn id="15" dur="1000"/>
                                        <p:tgtEl>
                                          <p:spTgt spid="4711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xit" presetSubtype="16" fill="hold" grpId="1" nodeType="clickEffect">
                                  <p:stCondLst>
                                    <p:cond delay="0"/>
                                  </p:stCondLst>
                                  <p:childTnLst>
                                    <p:animEffect transition="out" filter="box(in)">
                                      <p:cBhvr>
                                        <p:cTn id="19" dur="500"/>
                                        <p:tgtEl>
                                          <p:spTgt spid="47113"/>
                                        </p:tgtEl>
                                      </p:cBhvr>
                                    </p:animEffect>
                                    <p:set>
                                      <p:cBhvr>
                                        <p:cTn id="20" dur="1" fill="hold">
                                          <p:stCondLst>
                                            <p:cond delay="499"/>
                                          </p:stCondLst>
                                        </p:cTn>
                                        <p:tgtEl>
                                          <p:spTgt spid="47113"/>
                                        </p:tgtEl>
                                        <p:attrNameLst>
                                          <p:attrName>style.visibility</p:attrName>
                                        </p:attrNameLst>
                                      </p:cBhvr>
                                      <p:to>
                                        <p:strVal val="hidden"/>
                                      </p:to>
                                    </p:set>
                                  </p:childTnLst>
                                </p:cTn>
                              </p:par>
                              <p:par>
                                <p:cTn id="21" presetID="2" presetClass="entr" presetSubtype="1" fill="hold" grpId="0" nodeType="withEffect">
                                  <p:stCondLst>
                                    <p:cond delay="0"/>
                                  </p:stCondLst>
                                  <p:childTnLst>
                                    <p:set>
                                      <p:cBhvr>
                                        <p:cTn id="22" dur="1" fill="hold">
                                          <p:stCondLst>
                                            <p:cond delay="0"/>
                                          </p:stCondLst>
                                        </p:cTn>
                                        <p:tgtEl>
                                          <p:spTgt spid="47114"/>
                                        </p:tgtEl>
                                        <p:attrNameLst>
                                          <p:attrName>style.visibility</p:attrName>
                                        </p:attrNameLst>
                                      </p:cBhvr>
                                      <p:to>
                                        <p:strVal val="visible"/>
                                      </p:to>
                                    </p:set>
                                    <p:anim calcmode="lin" valueType="num">
                                      <p:cBhvr additive="base">
                                        <p:cTn id="23" dur="500" fill="hold"/>
                                        <p:tgtEl>
                                          <p:spTgt spid="47114"/>
                                        </p:tgtEl>
                                        <p:attrNameLst>
                                          <p:attrName>ppt_x</p:attrName>
                                        </p:attrNameLst>
                                      </p:cBhvr>
                                      <p:tavLst>
                                        <p:tav tm="0">
                                          <p:val>
                                            <p:strVal val="#ppt_x"/>
                                          </p:val>
                                        </p:tav>
                                        <p:tav tm="100000">
                                          <p:val>
                                            <p:strVal val="#ppt_x"/>
                                          </p:val>
                                        </p:tav>
                                      </p:tavLst>
                                    </p:anim>
                                    <p:anim calcmode="lin" valueType="num">
                                      <p:cBhvr additive="base">
                                        <p:cTn id="24" dur="500" fill="hold"/>
                                        <p:tgtEl>
                                          <p:spTgt spid="471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p:bldP spid="47113" grpId="1"/>
      <p:bldP spid="471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219200" y="1295400"/>
            <a:ext cx="3733800" cy="2246313"/>
          </a:xfrm>
          <a:prstGeom prst="rect">
            <a:avLst/>
          </a:prstGeom>
          <a:solidFill>
            <a:srgbClr val="0000CC"/>
          </a:solidFill>
          <a:ln w="9525">
            <a:solidFill>
              <a:srgbClr val="0000CC"/>
            </a:solidFill>
            <a:miter lim="800000"/>
            <a:headEnd/>
            <a:tailEnd/>
          </a:ln>
        </p:spPr>
        <p:txBody>
          <a:bodyPr>
            <a:spAutoFit/>
          </a:bodyPr>
          <a:lstStyle/>
          <a:p>
            <a:pPr>
              <a:spcBef>
                <a:spcPct val="50000"/>
              </a:spcBef>
            </a:pPr>
            <a:r>
              <a:rPr lang="en-US" sz="2000">
                <a:solidFill>
                  <a:schemeClr val="bg1"/>
                </a:solidFill>
                <a:effectLst/>
                <a:latin typeface="Arial" charset="0"/>
              </a:rPr>
              <a:t>Sang năm con lên bảy             Cha đưa con  tơí  trường          Giờ con đang lon ton            Khắp sân vườn  chạy nhảy       Chỉ mình con nghe thấy       Tiếng muôn loài  với con .</a:t>
            </a:r>
          </a:p>
          <a:p>
            <a:endParaRPr lang="en-US" sz="2000">
              <a:solidFill>
                <a:schemeClr val="bg1"/>
              </a:solidFill>
              <a:effectLst/>
              <a:latin typeface="Arial" charset="0"/>
            </a:endParaRPr>
          </a:p>
        </p:txBody>
      </p:sp>
      <p:sp>
        <p:nvSpPr>
          <p:cNvPr id="22531" name="Text Box 3"/>
          <p:cNvSpPr txBox="1">
            <a:spLocks noChangeArrowheads="1"/>
          </p:cNvSpPr>
          <p:nvPr/>
        </p:nvSpPr>
        <p:spPr bwMode="auto">
          <a:xfrm>
            <a:off x="5181600" y="1295400"/>
            <a:ext cx="3505200" cy="3478213"/>
          </a:xfrm>
          <a:prstGeom prst="rect">
            <a:avLst/>
          </a:prstGeom>
          <a:solidFill>
            <a:schemeClr val="bg1"/>
          </a:solidFill>
          <a:ln w="9525">
            <a:solidFill>
              <a:srgbClr val="0000CC"/>
            </a:solidFill>
            <a:miter lim="800000"/>
            <a:headEnd/>
            <a:tailEnd/>
          </a:ln>
        </p:spPr>
        <p:txBody>
          <a:bodyPr>
            <a:spAutoFit/>
          </a:bodyPr>
          <a:lstStyle/>
          <a:p>
            <a:pPr>
              <a:spcBef>
                <a:spcPct val="50000"/>
              </a:spcBef>
            </a:pPr>
            <a:r>
              <a:rPr lang="en-US" sz="2000">
                <a:solidFill>
                  <a:srgbClr val="FF0066"/>
                </a:solidFill>
                <a:effectLst/>
                <a:latin typeface="Arial" charset="0"/>
              </a:rPr>
              <a:t>Đi qua thời  ấu thơ                    ………………………</a:t>
            </a:r>
          </a:p>
          <a:p>
            <a:pPr>
              <a:spcBef>
                <a:spcPct val="50000"/>
              </a:spcBef>
            </a:pPr>
            <a:r>
              <a:rPr lang="en-US" sz="2000">
                <a:solidFill>
                  <a:srgbClr val="FF0066"/>
                </a:solidFill>
                <a:effectLst/>
                <a:latin typeface="Arial" charset="0"/>
              </a:rPr>
              <a:t>Chỉ còn trong đời thật            Tiếng </a:t>
            </a:r>
          </a:p>
          <a:p>
            <a:pPr>
              <a:spcBef>
                <a:spcPct val="50000"/>
              </a:spcBef>
            </a:pPr>
            <a:r>
              <a:rPr lang="en-US" sz="2000">
                <a:solidFill>
                  <a:srgbClr val="FF0066"/>
                </a:solidFill>
                <a:effectLst/>
                <a:latin typeface="Arial" charset="0"/>
              </a:rPr>
              <a:t>Hạnh phúc khó khăn hơn           Mọi </a:t>
            </a:r>
          </a:p>
          <a:p>
            <a:pPr>
              <a:spcBef>
                <a:spcPct val="50000"/>
              </a:spcBef>
            </a:pPr>
            <a:r>
              <a:rPr lang="en-US" sz="2000">
                <a:solidFill>
                  <a:srgbClr val="FF0066"/>
                </a:solidFill>
                <a:effectLst/>
                <a:latin typeface="Arial" charset="0"/>
              </a:rPr>
              <a:t> Nhưng là con giành lấy               Từ hai bàn tay con .</a:t>
            </a:r>
          </a:p>
          <a:p>
            <a:pPr>
              <a:spcBef>
                <a:spcPct val="50000"/>
              </a:spcBef>
            </a:pPr>
            <a:r>
              <a:rPr lang="en-US" sz="2000">
                <a:solidFill>
                  <a:srgbClr val="FF0066"/>
                </a:solidFill>
                <a:effectLst/>
                <a:latin typeface="Arial" charset="0"/>
              </a:rPr>
              <a:t>                 Vũ Đình Minh</a:t>
            </a:r>
          </a:p>
        </p:txBody>
      </p:sp>
      <p:sp>
        <p:nvSpPr>
          <p:cNvPr id="22532" name="Text Box 4"/>
          <p:cNvSpPr txBox="1">
            <a:spLocks noChangeArrowheads="1"/>
          </p:cNvSpPr>
          <p:nvPr/>
        </p:nvSpPr>
        <p:spPr bwMode="auto">
          <a:xfrm>
            <a:off x="1905000" y="685800"/>
            <a:ext cx="6324600" cy="400050"/>
          </a:xfrm>
          <a:prstGeom prst="rect">
            <a:avLst/>
          </a:prstGeom>
          <a:noFill/>
          <a:ln w="9525">
            <a:noFill/>
            <a:miter lim="800000"/>
            <a:headEnd/>
            <a:tailEnd/>
          </a:ln>
        </p:spPr>
        <p:txBody>
          <a:bodyPr>
            <a:spAutoFit/>
          </a:bodyPr>
          <a:lstStyle/>
          <a:p>
            <a:pPr algn="ctr">
              <a:spcBef>
                <a:spcPct val="50000"/>
              </a:spcBef>
            </a:pPr>
            <a:r>
              <a:rPr lang="en-US" sz="2000" b="1">
                <a:solidFill>
                  <a:srgbClr val="FFFF00"/>
                </a:solidFill>
                <a:effectLst/>
                <a:latin typeface="Arial" charset="0"/>
              </a:rPr>
              <a:t>SANG NĂM CON LÊN BẢY</a:t>
            </a:r>
            <a:r>
              <a:rPr lang="en-US" sz="2000">
                <a:solidFill>
                  <a:srgbClr val="FFFF00"/>
                </a:solidFill>
                <a:effectLst/>
                <a:latin typeface="Arial" charset="0"/>
              </a:rPr>
              <a:t> </a:t>
            </a:r>
          </a:p>
        </p:txBody>
      </p:sp>
      <p:sp>
        <p:nvSpPr>
          <p:cNvPr id="67589" name="Text Box 5"/>
          <p:cNvSpPr txBox="1">
            <a:spLocks noChangeArrowheads="1"/>
          </p:cNvSpPr>
          <p:nvPr/>
        </p:nvSpPr>
        <p:spPr bwMode="auto">
          <a:xfrm>
            <a:off x="1219200" y="3657600"/>
            <a:ext cx="3886200" cy="3016250"/>
          </a:xfrm>
          <a:prstGeom prst="rect">
            <a:avLst/>
          </a:prstGeom>
          <a:solidFill>
            <a:schemeClr val="bg1"/>
          </a:solidFill>
          <a:ln w="9525">
            <a:noFill/>
            <a:miter lim="800000"/>
            <a:headEnd/>
            <a:tailEnd/>
          </a:ln>
          <a:effectLst/>
        </p:spPr>
        <p:txBody>
          <a:bodyPr>
            <a:spAutoFit/>
          </a:bodyPr>
          <a:lstStyle/>
          <a:p>
            <a:pPr>
              <a:defRPr/>
            </a:pPr>
            <a:r>
              <a:rPr lang="en-US" sz="2000">
                <a:solidFill>
                  <a:srgbClr val="FF0066"/>
                </a:solidFill>
                <a:effectLst/>
                <a:latin typeface="Arial"/>
              </a:rPr>
              <a:t>Mai rồi  con lớn  khôn</a:t>
            </a:r>
          </a:p>
          <a:p>
            <a:pPr>
              <a:defRPr/>
            </a:pPr>
            <a:r>
              <a:rPr lang="en-US" sz="2000">
                <a:solidFill>
                  <a:srgbClr val="FF0066"/>
                </a:solidFill>
                <a:effectLst/>
                <a:latin typeface="Arial"/>
              </a:rPr>
              <a:t>Chim……………</a:t>
            </a:r>
          </a:p>
          <a:p>
            <a:pPr>
              <a:defRPr/>
            </a:pPr>
            <a:r>
              <a:rPr lang="en-US" sz="2000">
                <a:solidFill>
                  <a:srgbClr val="FF0066"/>
                </a:solidFill>
                <a:effectLst/>
                <a:latin typeface="Arial"/>
              </a:rPr>
              <a:t>Gió chỉ còn biết thổi     </a:t>
            </a:r>
          </a:p>
          <a:p>
            <a:pPr>
              <a:defRPr/>
            </a:pPr>
            <a:r>
              <a:rPr lang="en-US" sz="2000">
                <a:solidFill>
                  <a:srgbClr val="FF0066"/>
                </a:solidFill>
                <a:effectLst/>
                <a:latin typeface="Arial"/>
              </a:rPr>
              <a:t>Cây…………….</a:t>
            </a:r>
          </a:p>
          <a:p>
            <a:pPr>
              <a:defRPr/>
            </a:pPr>
            <a:r>
              <a:rPr lang="en-US" sz="2000">
                <a:solidFill>
                  <a:srgbClr val="FF0066"/>
                </a:solidFill>
                <a:effectLst/>
                <a:latin typeface="Arial"/>
              </a:rPr>
              <a:t>Đại bàng  chẳng về đây </a:t>
            </a:r>
          </a:p>
          <a:p>
            <a:pPr>
              <a:defRPr/>
            </a:pPr>
            <a:r>
              <a:rPr lang="en-US" sz="2000">
                <a:solidFill>
                  <a:srgbClr val="FF0066"/>
                </a:solidFill>
                <a:effectLst/>
                <a:latin typeface="Arial"/>
              </a:rPr>
              <a:t>………………………..</a:t>
            </a:r>
          </a:p>
          <a:p>
            <a:pPr>
              <a:defRPr/>
            </a:pPr>
            <a:r>
              <a:rPr lang="en-US" sz="2000">
                <a:solidFill>
                  <a:srgbClr val="FF0066"/>
                </a:solidFill>
                <a:effectLst/>
                <a:latin typeface="Arial"/>
              </a:rPr>
              <a:t>Chuyện ngày xưa, ngày xửa  </a:t>
            </a:r>
          </a:p>
          <a:p>
            <a:pPr>
              <a:defRPr/>
            </a:pPr>
            <a:r>
              <a:rPr lang="en-US" sz="2000">
                <a:solidFill>
                  <a:srgbClr val="FF0066"/>
                </a:solidFill>
                <a:effectLst/>
                <a:latin typeface="Arial"/>
              </a:rPr>
              <a:t>Chỉ……………………</a:t>
            </a:r>
          </a:p>
          <a:p>
            <a:pPr>
              <a:spcBef>
                <a:spcPct val="50000"/>
              </a:spcBef>
              <a:defRPr/>
            </a:pPr>
            <a:endParaRPr lang="en-US" sz="2000">
              <a:solidFill>
                <a:srgbClr val="FF0066"/>
              </a:solidFill>
              <a:effectLst>
                <a:outerShdw blurRad="38100" dist="38100" dir="2700000" algn="tl">
                  <a:srgbClr val="C0C0C0"/>
                </a:outerShdw>
              </a:effectLst>
              <a:latin typeface="Arial"/>
            </a:endParaRPr>
          </a:p>
        </p:txBody>
      </p:sp>
      <p:sp>
        <p:nvSpPr>
          <p:cNvPr id="22534" name="WordArt 6"/>
          <p:cNvSpPr>
            <a:spLocks noChangeArrowheads="1" noChangeShapeType="1" noTextEdit="1"/>
          </p:cNvSpPr>
          <p:nvPr/>
        </p:nvSpPr>
        <p:spPr bwMode="auto">
          <a:xfrm rot="-750371">
            <a:off x="304800" y="152400"/>
            <a:ext cx="3009900" cy="1447800"/>
          </a:xfrm>
          <a:prstGeom prst="rect">
            <a:avLst/>
          </a:prstGeom>
        </p:spPr>
        <p:txBody>
          <a:bodyPr wrap="none" fromWordArt="1">
            <a:prstTxWarp prst="textSlantUp">
              <a:avLst>
                <a:gd name="adj" fmla="val 55556"/>
              </a:avLst>
            </a:prstTxWarp>
          </a:bodyPr>
          <a:lstStyle/>
          <a:p>
            <a:pPr algn="ctr"/>
            <a:r>
              <a:rPr lang="en-US" sz="3200" b="1" kern="10">
                <a:ln w="22225">
                  <a:solidFill>
                    <a:srgbClr val="FF0000"/>
                  </a:solidFill>
                  <a:round/>
                  <a:headEnd/>
                  <a:tailEnd/>
                </a:ln>
                <a:solidFill>
                  <a:srgbClr val="FFFF00"/>
                </a:solidFill>
                <a:effectLst>
                  <a:outerShdw dist="38100" dir="2700000" algn="tl" rotWithShape="0">
                    <a:srgbClr val="000000">
                      <a:alpha val="43137"/>
                    </a:srgbClr>
                  </a:outerShdw>
                </a:effectLst>
                <a:latin typeface="Arial"/>
                <a:cs typeface="Arial"/>
              </a:rPr>
              <a:t>Đọc thuộc lòng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1219200" y="1295400"/>
            <a:ext cx="3886200" cy="2246313"/>
          </a:xfrm>
          <a:prstGeom prst="rect">
            <a:avLst/>
          </a:prstGeom>
          <a:solidFill>
            <a:schemeClr val="bg1"/>
          </a:solidFill>
          <a:ln w="9525">
            <a:solidFill>
              <a:srgbClr val="0000CC"/>
            </a:solidFill>
            <a:miter lim="800000"/>
            <a:headEnd/>
            <a:tailEnd/>
          </a:ln>
        </p:spPr>
        <p:txBody>
          <a:bodyPr>
            <a:spAutoFit/>
          </a:bodyPr>
          <a:lstStyle/>
          <a:p>
            <a:pPr>
              <a:spcBef>
                <a:spcPct val="50000"/>
              </a:spcBef>
            </a:pPr>
            <a:r>
              <a:rPr lang="en-US" sz="2000">
                <a:solidFill>
                  <a:srgbClr val="FF0066"/>
                </a:solidFill>
                <a:effectLst/>
                <a:latin typeface="Arial" charset="0"/>
              </a:rPr>
              <a:t>Sang năm con lên bảy             Cha đưa con  tơí  trường          Giờ con đang lon ton            Khắp sân vườn  chạy nhảy       Chỉ mình con nghe thấy       Tiếng muôn loài  với con .</a:t>
            </a:r>
          </a:p>
          <a:p>
            <a:endParaRPr lang="en-US" sz="2000">
              <a:solidFill>
                <a:srgbClr val="FF0066"/>
              </a:solidFill>
              <a:effectLst/>
              <a:latin typeface="Arial" charset="0"/>
            </a:endParaRPr>
          </a:p>
        </p:txBody>
      </p:sp>
      <p:sp>
        <p:nvSpPr>
          <p:cNvPr id="2052" name="Text Box 3"/>
          <p:cNvSpPr txBox="1">
            <a:spLocks noChangeArrowheads="1"/>
          </p:cNvSpPr>
          <p:nvPr/>
        </p:nvSpPr>
        <p:spPr bwMode="auto">
          <a:xfrm>
            <a:off x="4724400" y="1219200"/>
            <a:ext cx="4191000" cy="307975"/>
          </a:xfrm>
          <a:prstGeom prst="rect">
            <a:avLst/>
          </a:prstGeom>
          <a:noFill/>
          <a:ln w="9525">
            <a:noFill/>
            <a:miter lim="800000"/>
            <a:headEnd/>
            <a:tailEnd/>
          </a:ln>
        </p:spPr>
        <p:txBody>
          <a:bodyPr>
            <a:spAutoFit/>
          </a:bodyPr>
          <a:lstStyle/>
          <a:p>
            <a:pPr>
              <a:spcBef>
                <a:spcPct val="50000"/>
              </a:spcBef>
            </a:pPr>
            <a:endParaRPr lang="en-US" sz="1400">
              <a:effectLst/>
              <a:latin typeface="Arial" charset="0"/>
            </a:endParaRPr>
          </a:p>
        </p:txBody>
      </p:sp>
      <p:sp>
        <p:nvSpPr>
          <p:cNvPr id="2053" name="Text Box 5"/>
          <p:cNvSpPr txBox="1">
            <a:spLocks noChangeArrowheads="1"/>
          </p:cNvSpPr>
          <p:nvPr/>
        </p:nvSpPr>
        <p:spPr bwMode="auto">
          <a:xfrm>
            <a:off x="1981200" y="685800"/>
            <a:ext cx="6324600" cy="461963"/>
          </a:xfrm>
          <a:prstGeom prst="rect">
            <a:avLst/>
          </a:prstGeom>
          <a:noFill/>
          <a:ln w="9525">
            <a:noFill/>
            <a:miter lim="800000"/>
            <a:headEnd/>
            <a:tailEnd/>
          </a:ln>
        </p:spPr>
        <p:txBody>
          <a:bodyPr>
            <a:spAutoFit/>
          </a:bodyPr>
          <a:lstStyle/>
          <a:p>
            <a:pPr algn="ctr">
              <a:spcBef>
                <a:spcPct val="50000"/>
              </a:spcBef>
            </a:pPr>
            <a:r>
              <a:rPr lang="en-US" sz="2400" b="1">
                <a:solidFill>
                  <a:srgbClr val="FFFF00"/>
                </a:solidFill>
                <a:effectLst/>
                <a:latin typeface="Arial" charset="0"/>
              </a:rPr>
              <a:t>SANG NĂM CON LÊN BẢY</a:t>
            </a:r>
            <a:r>
              <a:rPr lang="en-US" sz="2400">
                <a:solidFill>
                  <a:srgbClr val="FFFF00"/>
                </a:solidFill>
                <a:effectLst/>
                <a:latin typeface="Arial" charset="0"/>
              </a:rPr>
              <a:t> </a:t>
            </a:r>
          </a:p>
        </p:txBody>
      </p:sp>
      <p:sp>
        <p:nvSpPr>
          <p:cNvPr id="37894" name="Text Box 6"/>
          <p:cNvSpPr txBox="1">
            <a:spLocks noChangeArrowheads="1"/>
          </p:cNvSpPr>
          <p:nvPr/>
        </p:nvSpPr>
        <p:spPr bwMode="auto">
          <a:xfrm>
            <a:off x="1219200" y="3657600"/>
            <a:ext cx="3886200" cy="3016250"/>
          </a:xfrm>
          <a:prstGeom prst="rect">
            <a:avLst/>
          </a:prstGeom>
          <a:solidFill>
            <a:schemeClr val="bg1"/>
          </a:solidFill>
          <a:ln w="9525">
            <a:noFill/>
            <a:miter lim="800000"/>
            <a:headEnd/>
            <a:tailEnd/>
          </a:ln>
          <a:effectLst/>
        </p:spPr>
        <p:txBody>
          <a:bodyPr>
            <a:spAutoFit/>
          </a:bodyPr>
          <a:lstStyle/>
          <a:p>
            <a:pPr>
              <a:defRPr/>
            </a:pPr>
            <a:r>
              <a:rPr lang="en-US" sz="2000">
                <a:solidFill>
                  <a:srgbClr val="FF0066"/>
                </a:solidFill>
                <a:effectLst/>
                <a:latin typeface="Arial"/>
              </a:rPr>
              <a:t>Mai rồi  con lớn  khôn</a:t>
            </a:r>
          </a:p>
          <a:p>
            <a:pPr>
              <a:defRPr/>
            </a:pPr>
            <a:r>
              <a:rPr lang="en-US" sz="2000">
                <a:solidFill>
                  <a:srgbClr val="FF0066"/>
                </a:solidFill>
                <a:effectLst/>
                <a:latin typeface="Arial"/>
              </a:rPr>
              <a:t>Chim  không còn biết nói </a:t>
            </a:r>
          </a:p>
          <a:p>
            <a:pPr>
              <a:defRPr/>
            </a:pPr>
            <a:r>
              <a:rPr lang="en-US" sz="2000">
                <a:solidFill>
                  <a:srgbClr val="FF0066"/>
                </a:solidFill>
                <a:effectLst/>
                <a:latin typeface="Arial"/>
              </a:rPr>
              <a:t>Gió chỉ còn biết thổi     </a:t>
            </a:r>
          </a:p>
          <a:p>
            <a:pPr>
              <a:defRPr/>
            </a:pPr>
            <a:r>
              <a:rPr lang="en-US" sz="2000">
                <a:solidFill>
                  <a:srgbClr val="FF0066"/>
                </a:solidFill>
                <a:effectLst/>
                <a:latin typeface="Arial"/>
              </a:rPr>
              <a:t>Cây  chỉ còn là cây      </a:t>
            </a:r>
          </a:p>
          <a:p>
            <a:pPr>
              <a:defRPr/>
            </a:pPr>
            <a:r>
              <a:rPr lang="en-US" sz="2000">
                <a:solidFill>
                  <a:srgbClr val="FF0066"/>
                </a:solidFill>
                <a:effectLst/>
                <a:latin typeface="Arial"/>
              </a:rPr>
              <a:t>Đại bàng  chẳng về đây </a:t>
            </a:r>
          </a:p>
          <a:p>
            <a:pPr>
              <a:defRPr/>
            </a:pPr>
            <a:r>
              <a:rPr lang="en-US" sz="2000">
                <a:solidFill>
                  <a:srgbClr val="FF0066"/>
                </a:solidFill>
                <a:effectLst/>
                <a:latin typeface="Arial"/>
              </a:rPr>
              <a:t>Đậu trên cành khế nữa</a:t>
            </a:r>
          </a:p>
          <a:p>
            <a:pPr>
              <a:defRPr/>
            </a:pPr>
            <a:r>
              <a:rPr lang="en-US" sz="2000">
                <a:solidFill>
                  <a:srgbClr val="FF0066"/>
                </a:solidFill>
                <a:effectLst/>
                <a:latin typeface="Arial"/>
              </a:rPr>
              <a:t>Chuyện ngày xưa, ngày xửa  </a:t>
            </a:r>
          </a:p>
          <a:p>
            <a:pPr>
              <a:defRPr/>
            </a:pPr>
            <a:r>
              <a:rPr lang="en-US" sz="2000">
                <a:solidFill>
                  <a:srgbClr val="FF0066"/>
                </a:solidFill>
                <a:effectLst/>
                <a:latin typeface="Arial"/>
              </a:rPr>
              <a:t>Chỉ là chuyện ngày xưa</a:t>
            </a:r>
          </a:p>
          <a:p>
            <a:pPr>
              <a:spcBef>
                <a:spcPct val="50000"/>
              </a:spcBef>
              <a:defRPr/>
            </a:pPr>
            <a:endParaRPr lang="en-US" sz="2000">
              <a:solidFill>
                <a:srgbClr val="FF0066"/>
              </a:solidFill>
              <a:effectLst>
                <a:outerShdw blurRad="38100" dist="38100" dir="2700000" algn="tl">
                  <a:srgbClr val="C0C0C0"/>
                </a:outerShdw>
              </a:effectLst>
              <a:latin typeface="Arial"/>
            </a:endParaRPr>
          </a:p>
        </p:txBody>
      </p:sp>
      <p:sp>
        <p:nvSpPr>
          <p:cNvPr id="2055" name="WordArt 11"/>
          <p:cNvSpPr>
            <a:spLocks noChangeArrowheads="1" noChangeShapeType="1" noTextEdit="1"/>
          </p:cNvSpPr>
          <p:nvPr/>
        </p:nvSpPr>
        <p:spPr bwMode="auto">
          <a:xfrm>
            <a:off x="381000" y="0"/>
            <a:ext cx="3009900" cy="1447800"/>
          </a:xfrm>
          <a:prstGeom prst="rect">
            <a:avLst/>
          </a:prstGeom>
        </p:spPr>
        <p:txBody>
          <a:bodyPr wrap="none" fromWordArt="1">
            <a:prstTxWarp prst="textSlantUp">
              <a:avLst>
                <a:gd name="adj" fmla="val 55556"/>
              </a:avLst>
            </a:prstTxWarp>
          </a:bodyPr>
          <a:lstStyle/>
          <a:p>
            <a:pPr algn="ctr"/>
            <a:r>
              <a:rPr lang="en-US" sz="3200" b="1" kern="10">
                <a:ln w="22225">
                  <a:solidFill>
                    <a:srgbClr val="FF0000"/>
                  </a:solidFill>
                  <a:round/>
                  <a:headEnd/>
                  <a:tailEnd/>
                </a:ln>
                <a:solidFill>
                  <a:srgbClr val="FFFF00"/>
                </a:solidFill>
                <a:effectLst>
                  <a:outerShdw dist="38100" dir="2700000" algn="tl" rotWithShape="0">
                    <a:srgbClr val="000000">
                      <a:alpha val="43137"/>
                    </a:srgbClr>
                  </a:outerShdw>
                </a:effectLst>
                <a:latin typeface="Arial"/>
                <a:cs typeface="Arial"/>
              </a:rPr>
              <a:t>Đọc thuộc lòng </a:t>
            </a:r>
          </a:p>
        </p:txBody>
      </p:sp>
      <p:graphicFrame>
        <p:nvGraphicFramePr>
          <p:cNvPr id="2050" name="Object 15"/>
          <p:cNvGraphicFramePr>
            <a:graphicFrameLocks noChangeAspect="1"/>
          </p:cNvGraphicFramePr>
          <p:nvPr>
            <p:ph/>
          </p:nvPr>
        </p:nvGraphicFramePr>
        <p:xfrm>
          <a:off x="5943600" y="5181600"/>
          <a:ext cx="2636838" cy="1155700"/>
        </p:xfrm>
        <a:graphic>
          <a:graphicData uri="http://schemas.openxmlformats.org/presentationml/2006/ole">
            <p:oleObj spid="_x0000_s2050" name="Clip" r:id="rId3" imgW="2637130" imgH="1155802" progId="MS_ClipArt_Gallery.2">
              <p:embed/>
            </p:oleObj>
          </a:graphicData>
        </a:graphic>
      </p:graphicFrame>
      <p:sp>
        <p:nvSpPr>
          <p:cNvPr id="2056" name="Text Box 16"/>
          <p:cNvSpPr txBox="1">
            <a:spLocks noChangeArrowheads="1"/>
          </p:cNvSpPr>
          <p:nvPr/>
        </p:nvSpPr>
        <p:spPr bwMode="auto">
          <a:xfrm>
            <a:off x="5181600" y="1295400"/>
            <a:ext cx="3505200" cy="3016250"/>
          </a:xfrm>
          <a:prstGeom prst="rect">
            <a:avLst/>
          </a:prstGeom>
          <a:solidFill>
            <a:schemeClr val="bg1"/>
          </a:solidFill>
          <a:ln w="9525">
            <a:solidFill>
              <a:srgbClr val="0000CC"/>
            </a:solidFill>
            <a:miter lim="800000"/>
            <a:headEnd/>
            <a:tailEnd/>
          </a:ln>
        </p:spPr>
        <p:txBody>
          <a:bodyPr>
            <a:spAutoFit/>
          </a:bodyPr>
          <a:lstStyle/>
          <a:p>
            <a:pPr>
              <a:spcBef>
                <a:spcPct val="50000"/>
              </a:spcBef>
            </a:pPr>
            <a:r>
              <a:rPr lang="en-US" sz="2000">
                <a:solidFill>
                  <a:srgbClr val="FF0066"/>
                </a:solidFill>
                <a:effectLst/>
                <a:latin typeface="Arial" charset="0"/>
              </a:rPr>
              <a:t>Đi qua thời  ấu thơ                    Bao  điều bay đi mất            Chỉ còn trong đời thật            Tiếng người nói với con         Hạnh phúc khó khăn hơn           Mọi điều con đã thấy            Nhưng là con giành lấy               Từ hai bàn tay con .</a:t>
            </a:r>
          </a:p>
          <a:p>
            <a:pPr>
              <a:spcBef>
                <a:spcPct val="50000"/>
              </a:spcBef>
            </a:pPr>
            <a:r>
              <a:rPr lang="en-US" sz="2000">
                <a:solidFill>
                  <a:srgbClr val="FF0066"/>
                </a:solidFill>
                <a:effectLst/>
                <a:latin typeface="Arial" charset="0"/>
              </a:rPr>
              <a:t>                 Vũ Đình Minh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1981200"/>
            <a:ext cx="36576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I/ </a:t>
            </a:r>
            <a:r>
              <a:rPr lang="en-US" sz="3200" b="1" u="sng">
                <a:solidFill>
                  <a:schemeClr val="bg1"/>
                </a:solidFill>
                <a:effectLst/>
                <a:latin typeface="Arial" charset="0"/>
              </a:rPr>
              <a:t>Luyện đọc</a:t>
            </a:r>
            <a:endParaRPr lang="en-US" sz="3200" b="1">
              <a:solidFill>
                <a:srgbClr val="FFFF00"/>
              </a:solidFill>
              <a:effectLst/>
              <a:latin typeface="Arial" charset="0"/>
            </a:endParaRPr>
          </a:p>
        </p:txBody>
      </p:sp>
      <p:sp>
        <p:nvSpPr>
          <p:cNvPr id="23555" name="Text Box 3"/>
          <p:cNvSpPr txBox="1">
            <a:spLocks noChangeArrowheads="1"/>
          </p:cNvSpPr>
          <p:nvPr/>
        </p:nvSpPr>
        <p:spPr bwMode="auto">
          <a:xfrm rot="10800000" flipV="1">
            <a:off x="301625" y="2743200"/>
            <a:ext cx="3582988"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1/ </a:t>
            </a:r>
            <a:r>
              <a:rPr lang="en-US" sz="3200" b="1" u="sng">
                <a:solidFill>
                  <a:schemeClr val="bg1"/>
                </a:solidFill>
                <a:effectLst/>
                <a:latin typeface="Arial" charset="0"/>
              </a:rPr>
              <a:t>Đọc đúng</a:t>
            </a:r>
            <a:endParaRPr lang="en-US" sz="3200" b="1">
              <a:solidFill>
                <a:schemeClr val="bg1"/>
              </a:solidFill>
              <a:effectLst/>
              <a:latin typeface="Arial" charset="0"/>
            </a:endParaRPr>
          </a:p>
        </p:txBody>
      </p:sp>
      <p:sp>
        <p:nvSpPr>
          <p:cNvPr id="54276" name="Line 4"/>
          <p:cNvSpPr>
            <a:spLocks noChangeShapeType="1"/>
          </p:cNvSpPr>
          <p:nvPr/>
        </p:nvSpPr>
        <p:spPr bwMode="auto">
          <a:xfrm>
            <a:off x="3962400" y="2667000"/>
            <a:ext cx="76200" cy="4191000"/>
          </a:xfrm>
          <a:prstGeom prst="line">
            <a:avLst/>
          </a:prstGeom>
          <a:noFill/>
          <a:ln w="38100">
            <a:solidFill>
              <a:schemeClr val="bg1"/>
            </a:solidFill>
            <a:round/>
            <a:headEnd/>
            <a:tailEnd/>
          </a:ln>
          <a:effectLst/>
        </p:spPr>
        <p:txBody>
          <a:bodyPr/>
          <a:lstStyle/>
          <a:p>
            <a:pPr>
              <a:defRPr/>
            </a:pPr>
            <a:endParaRPr lang="en-US"/>
          </a:p>
        </p:txBody>
      </p:sp>
      <p:sp>
        <p:nvSpPr>
          <p:cNvPr id="23557" name="Rectangle 5"/>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600">
                <a:solidFill>
                  <a:srgbClr val="FFFF00"/>
                </a:solidFill>
                <a:effectLst/>
                <a:latin typeface="Arial" charset="0"/>
              </a:rPr>
              <a:t> </a:t>
            </a:r>
          </a:p>
        </p:txBody>
      </p:sp>
      <p:sp>
        <p:nvSpPr>
          <p:cNvPr id="23558" name="Text Box 6">
            <a:hlinkClick r:id="rId2" action="ppaction://hlinksldjump"/>
          </p:cNvPr>
          <p:cNvSpPr txBox="1">
            <a:spLocks noChangeArrowheads="1"/>
          </p:cNvSpPr>
          <p:nvPr/>
        </p:nvSpPr>
        <p:spPr bwMode="auto">
          <a:xfrm>
            <a:off x="4343400" y="1981200"/>
            <a:ext cx="36576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II/</a:t>
            </a:r>
            <a:r>
              <a:rPr lang="en-US" sz="3200" b="1" u="sng">
                <a:solidFill>
                  <a:schemeClr val="bg1"/>
                </a:solidFill>
                <a:effectLst/>
                <a:latin typeface="Arial" charset="0"/>
              </a:rPr>
              <a:t>Tìm hiểu bài</a:t>
            </a:r>
            <a:r>
              <a:rPr lang="en-US" sz="3200" b="1">
                <a:solidFill>
                  <a:schemeClr val="bg1"/>
                </a:solidFill>
                <a:effectLst/>
                <a:latin typeface="Arial" charset="0"/>
              </a:rPr>
              <a:t> </a:t>
            </a:r>
            <a:endParaRPr lang="en-US" sz="3200" b="1">
              <a:solidFill>
                <a:srgbClr val="FFFFFF"/>
              </a:solidFill>
              <a:effectLst/>
              <a:latin typeface="Arial" charset="0"/>
            </a:endParaRPr>
          </a:p>
        </p:txBody>
      </p:sp>
      <p:sp>
        <p:nvSpPr>
          <p:cNvPr id="23559" name="Text Box 7"/>
          <p:cNvSpPr txBox="1">
            <a:spLocks noChangeArrowheads="1"/>
          </p:cNvSpPr>
          <p:nvPr/>
        </p:nvSpPr>
        <p:spPr bwMode="auto">
          <a:xfrm rot="10800000" flipV="1">
            <a:off x="4799013" y="2743200"/>
            <a:ext cx="3582987"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1/ </a:t>
            </a:r>
            <a:r>
              <a:rPr lang="en-US" sz="3200" b="1" u="sng">
                <a:solidFill>
                  <a:schemeClr val="bg1"/>
                </a:solidFill>
                <a:effectLst/>
                <a:latin typeface="Arial" charset="0"/>
              </a:rPr>
              <a:t>Từ ngữ </a:t>
            </a:r>
            <a:endParaRPr lang="en-US" sz="3200" b="1">
              <a:solidFill>
                <a:srgbClr val="FFFFFF"/>
              </a:solidFill>
              <a:effectLst/>
              <a:latin typeface="Arial" charset="0"/>
            </a:endParaRPr>
          </a:p>
        </p:txBody>
      </p:sp>
      <p:sp>
        <p:nvSpPr>
          <p:cNvPr id="23560" name="Text Box 9"/>
          <p:cNvSpPr txBox="1">
            <a:spLocks noChangeArrowheads="1"/>
          </p:cNvSpPr>
          <p:nvPr/>
        </p:nvSpPr>
        <p:spPr bwMode="auto">
          <a:xfrm>
            <a:off x="1981200" y="1295400"/>
            <a:ext cx="5943600" cy="579438"/>
          </a:xfrm>
          <a:prstGeom prst="rect">
            <a:avLst/>
          </a:prstGeom>
          <a:noFill/>
          <a:ln w="9525">
            <a:noFill/>
            <a:miter lim="800000"/>
            <a:headEnd/>
            <a:tailEnd/>
          </a:ln>
        </p:spPr>
        <p:txBody>
          <a:bodyPr>
            <a:spAutoFit/>
          </a:bodyPr>
          <a:lstStyle/>
          <a:p>
            <a:pPr algn="ctr">
              <a:spcBef>
                <a:spcPct val="50000"/>
              </a:spcBef>
            </a:pPr>
            <a:r>
              <a:rPr lang="en-US" sz="3200" b="1">
                <a:solidFill>
                  <a:srgbClr val="FFFF00"/>
                </a:solidFill>
                <a:effectLst/>
                <a:latin typeface="Arial" charset="0"/>
              </a:rPr>
              <a:t>SANG NĂM CON LÊN BẢY </a:t>
            </a:r>
          </a:p>
        </p:txBody>
      </p:sp>
      <p:pic>
        <p:nvPicPr>
          <p:cNvPr id="23561" name="Picture 10" descr="BAR_EL~1"/>
          <p:cNvPicPr>
            <a:picLocks noChangeAspect="1" noChangeArrowheads="1"/>
          </p:cNvPicPr>
          <p:nvPr/>
        </p:nvPicPr>
        <p:blipFill>
          <a:blip r:embed="rId3"/>
          <a:srcRect/>
          <a:stretch>
            <a:fillRect/>
          </a:stretch>
        </p:blipFill>
        <p:spPr bwMode="auto">
          <a:xfrm>
            <a:off x="0" y="6718300"/>
            <a:ext cx="9144000" cy="215900"/>
          </a:xfrm>
          <a:prstGeom prst="rect">
            <a:avLst/>
          </a:prstGeom>
          <a:noFill/>
          <a:ln w="9525">
            <a:noFill/>
            <a:miter lim="800000"/>
            <a:headEnd/>
            <a:tailEnd/>
          </a:ln>
        </p:spPr>
      </p:pic>
      <p:pic>
        <p:nvPicPr>
          <p:cNvPr id="23562" name="Picture 11" descr="BAR_EL~1"/>
          <p:cNvPicPr>
            <a:picLocks noChangeAspect="1" noChangeArrowheads="1"/>
          </p:cNvPicPr>
          <p:nvPr/>
        </p:nvPicPr>
        <p:blipFill>
          <a:blip r:embed="rId3"/>
          <a:srcRect/>
          <a:stretch>
            <a:fillRect/>
          </a:stretch>
        </p:blipFill>
        <p:spPr bwMode="auto">
          <a:xfrm>
            <a:off x="0" y="-107950"/>
            <a:ext cx="9144000" cy="214313"/>
          </a:xfrm>
          <a:prstGeom prst="rect">
            <a:avLst/>
          </a:prstGeom>
          <a:noFill/>
          <a:ln w="9525">
            <a:noFill/>
            <a:miter lim="800000"/>
            <a:headEnd/>
            <a:tailEnd/>
          </a:ln>
        </p:spPr>
      </p:pic>
      <p:pic>
        <p:nvPicPr>
          <p:cNvPr id="23563" name="Picture 12" descr="BAR_EL~1"/>
          <p:cNvPicPr>
            <a:picLocks noChangeAspect="1" noChangeArrowheads="1"/>
          </p:cNvPicPr>
          <p:nvPr/>
        </p:nvPicPr>
        <p:blipFill>
          <a:blip r:embed="rId3"/>
          <a:srcRect/>
          <a:stretch>
            <a:fillRect/>
          </a:stretch>
        </p:blipFill>
        <p:spPr bwMode="auto">
          <a:xfrm rot="-5400000">
            <a:off x="-3424237" y="3348037"/>
            <a:ext cx="6858000" cy="161925"/>
          </a:xfrm>
          <a:prstGeom prst="rect">
            <a:avLst/>
          </a:prstGeom>
          <a:noFill/>
          <a:ln w="9525">
            <a:noFill/>
            <a:miter lim="800000"/>
            <a:headEnd/>
            <a:tailEnd/>
          </a:ln>
        </p:spPr>
      </p:pic>
      <p:pic>
        <p:nvPicPr>
          <p:cNvPr id="23564" name="Picture 13" descr="BAR_EL~1"/>
          <p:cNvPicPr>
            <a:picLocks noChangeAspect="1" noChangeArrowheads="1"/>
          </p:cNvPicPr>
          <p:nvPr/>
        </p:nvPicPr>
        <p:blipFill>
          <a:blip r:embed="rId3"/>
          <a:srcRect/>
          <a:stretch>
            <a:fillRect/>
          </a:stretch>
        </p:blipFill>
        <p:spPr bwMode="auto">
          <a:xfrm rot="-5400000">
            <a:off x="5710238" y="3424237"/>
            <a:ext cx="6858000" cy="161925"/>
          </a:xfrm>
          <a:prstGeom prst="rect">
            <a:avLst/>
          </a:prstGeom>
          <a:noFill/>
          <a:ln w="9525">
            <a:noFill/>
            <a:miter lim="800000"/>
            <a:headEnd/>
            <a:tailEnd/>
          </a:ln>
        </p:spPr>
      </p:pic>
      <p:sp>
        <p:nvSpPr>
          <p:cNvPr id="23565" name="Text Box 14"/>
          <p:cNvSpPr txBox="1">
            <a:spLocks noChangeArrowheads="1"/>
          </p:cNvSpPr>
          <p:nvPr/>
        </p:nvSpPr>
        <p:spPr bwMode="auto">
          <a:xfrm rot="10800000" flipV="1">
            <a:off x="4646613" y="3427413"/>
            <a:ext cx="3582987" cy="579437"/>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 2/ </a:t>
            </a:r>
            <a:r>
              <a:rPr lang="en-US" sz="3200" b="1" u="sng">
                <a:solidFill>
                  <a:schemeClr val="bg1"/>
                </a:solidFill>
                <a:effectLst/>
                <a:latin typeface="Arial" charset="0"/>
              </a:rPr>
              <a:t>Nội dụng: </a:t>
            </a:r>
            <a:endParaRPr lang="en-US" sz="3200" b="1">
              <a:solidFill>
                <a:srgbClr val="FFFFFF"/>
              </a:solidFill>
              <a:effectLst/>
              <a:latin typeface="Arial" charset="0"/>
            </a:endParaRPr>
          </a:p>
        </p:txBody>
      </p:sp>
      <p:sp>
        <p:nvSpPr>
          <p:cNvPr id="23566" name="Text Box 16"/>
          <p:cNvSpPr txBox="1">
            <a:spLocks noChangeArrowheads="1"/>
          </p:cNvSpPr>
          <p:nvPr/>
        </p:nvSpPr>
        <p:spPr bwMode="auto">
          <a:xfrm rot="10800000" flipV="1">
            <a:off x="150813" y="3429000"/>
            <a:ext cx="43434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 2/ </a:t>
            </a:r>
            <a:r>
              <a:rPr lang="en-US" sz="3200" b="1" u="sng">
                <a:solidFill>
                  <a:schemeClr val="bg1"/>
                </a:solidFill>
                <a:effectLst/>
                <a:latin typeface="Arial" charset="0"/>
              </a:rPr>
              <a:t>Đọc diễn cảm</a:t>
            </a:r>
            <a:endParaRPr lang="en-US" sz="3200" b="1" u="sng">
              <a:solidFill>
                <a:srgbClr val="FFFFFF"/>
              </a:solidFill>
              <a:effectLst/>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600">
                <a:solidFill>
                  <a:srgbClr val="FFFF00"/>
                </a:solidFill>
                <a:effectLst/>
                <a:latin typeface="Arial" charset="0"/>
              </a:rPr>
              <a:t> </a:t>
            </a:r>
          </a:p>
        </p:txBody>
      </p:sp>
      <p:sp>
        <p:nvSpPr>
          <p:cNvPr id="24579" name="Text Box 9"/>
          <p:cNvSpPr txBox="1">
            <a:spLocks noChangeArrowheads="1"/>
          </p:cNvSpPr>
          <p:nvPr/>
        </p:nvSpPr>
        <p:spPr bwMode="auto">
          <a:xfrm>
            <a:off x="1524000" y="1219200"/>
            <a:ext cx="5943600" cy="579438"/>
          </a:xfrm>
          <a:prstGeom prst="rect">
            <a:avLst/>
          </a:prstGeom>
          <a:noFill/>
          <a:ln w="9525">
            <a:noFill/>
            <a:miter lim="800000"/>
            <a:headEnd/>
            <a:tailEnd/>
          </a:ln>
        </p:spPr>
        <p:txBody>
          <a:bodyPr>
            <a:spAutoFit/>
          </a:bodyPr>
          <a:lstStyle/>
          <a:p>
            <a:pPr algn="ctr">
              <a:spcBef>
                <a:spcPct val="50000"/>
              </a:spcBef>
            </a:pPr>
            <a:r>
              <a:rPr lang="en-US" sz="3200" b="1">
                <a:solidFill>
                  <a:srgbClr val="FFFF00"/>
                </a:solidFill>
                <a:effectLst/>
                <a:latin typeface="Arial" charset="0"/>
              </a:rPr>
              <a:t>SANG NĂM CON LÊN BẢY </a:t>
            </a:r>
          </a:p>
        </p:txBody>
      </p:sp>
      <p:pic>
        <p:nvPicPr>
          <p:cNvPr id="24580" name="Picture 10" descr="BAR_EL~1"/>
          <p:cNvPicPr>
            <a:picLocks noChangeAspect="1" noChangeArrowheads="1"/>
          </p:cNvPicPr>
          <p:nvPr/>
        </p:nvPicPr>
        <p:blipFill>
          <a:blip r:embed="rId2"/>
          <a:srcRect/>
          <a:stretch>
            <a:fillRect/>
          </a:stretch>
        </p:blipFill>
        <p:spPr bwMode="auto">
          <a:xfrm>
            <a:off x="0" y="6718300"/>
            <a:ext cx="9144000" cy="215900"/>
          </a:xfrm>
          <a:prstGeom prst="rect">
            <a:avLst/>
          </a:prstGeom>
          <a:noFill/>
          <a:ln w="9525">
            <a:noFill/>
            <a:miter lim="800000"/>
            <a:headEnd/>
            <a:tailEnd/>
          </a:ln>
        </p:spPr>
      </p:pic>
      <p:pic>
        <p:nvPicPr>
          <p:cNvPr id="24581" name="Picture 11" descr="BAR_EL~1"/>
          <p:cNvPicPr>
            <a:picLocks noChangeAspect="1" noChangeArrowheads="1"/>
          </p:cNvPicPr>
          <p:nvPr/>
        </p:nvPicPr>
        <p:blipFill>
          <a:blip r:embed="rId2"/>
          <a:srcRect/>
          <a:stretch>
            <a:fillRect/>
          </a:stretch>
        </p:blipFill>
        <p:spPr bwMode="auto">
          <a:xfrm>
            <a:off x="0" y="-107950"/>
            <a:ext cx="9144000" cy="214313"/>
          </a:xfrm>
          <a:prstGeom prst="rect">
            <a:avLst/>
          </a:prstGeom>
          <a:noFill/>
          <a:ln w="9525">
            <a:noFill/>
            <a:miter lim="800000"/>
            <a:headEnd/>
            <a:tailEnd/>
          </a:ln>
        </p:spPr>
      </p:pic>
      <p:pic>
        <p:nvPicPr>
          <p:cNvPr id="24582" name="Picture 12" descr="BAR_EL~1"/>
          <p:cNvPicPr>
            <a:picLocks noChangeAspect="1" noChangeArrowheads="1"/>
          </p:cNvPicPr>
          <p:nvPr/>
        </p:nvPicPr>
        <p:blipFill>
          <a:blip r:embed="rId2"/>
          <a:srcRect/>
          <a:stretch>
            <a:fillRect/>
          </a:stretch>
        </p:blipFill>
        <p:spPr bwMode="auto">
          <a:xfrm rot="-5400000">
            <a:off x="-3424237" y="3348037"/>
            <a:ext cx="6858000" cy="161925"/>
          </a:xfrm>
          <a:prstGeom prst="rect">
            <a:avLst/>
          </a:prstGeom>
          <a:noFill/>
          <a:ln w="9525">
            <a:noFill/>
            <a:miter lim="800000"/>
            <a:headEnd/>
            <a:tailEnd/>
          </a:ln>
        </p:spPr>
      </p:pic>
      <p:pic>
        <p:nvPicPr>
          <p:cNvPr id="24583" name="Picture 13" descr="BAR_EL~1"/>
          <p:cNvPicPr>
            <a:picLocks noChangeAspect="1" noChangeArrowheads="1"/>
          </p:cNvPicPr>
          <p:nvPr/>
        </p:nvPicPr>
        <p:blipFill>
          <a:blip r:embed="rId2"/>
          <a:srcRect/>
          <a:stretch>
            <a:fillRect/>
          </a:stretch>
        </p:blipFill>
        <p:spPr bwMode="auto">
          <a:xfrm rot="-5400000">
            <a:off x="5710238" y="3424237"/>
            <a:ext cx="6858000" cy="161925"/>
          </a:xfrm>
          <a:prstGeom prst="rect">
            <a:avLst/>
          </a:prstGeom>
          <a:noFill/>
          <a:ln w="9525">
            <a:noFill/>
            <a:miter lim="800000"/>
            <a:headEnd/>
            <a:tailEnd/>
          </a:ln>
        </p:spPr>
      </p:pic>
      <p:sp>
        <p:nvSpPr>
          <p:cNvPr id="55312" name="AutoShape 16"/>
          <p:cNvSpPr>
            <a:spLocks noChangeArrowheads="1"/>
          </p:cNvSpPr>
          <p:nvPr/>
        </p:nvSpPr>
        <p:spPr bwMode="auto">
          <a:xfrm>
            <a:off x="1295400" y="1600200"/>
            <a:ext cx="6705600" cy="2819400"/>
          </a:xfrm>
          <a:prstGeom prst="horizontalScroll">
            <a:avLst>
              <a:gd name="adj" fmla="val 12500"/>
            </a:avLst>
          </a:prstGeom>
          <a:solidFill>
            <a:srgbClr val="FFCC99"/>
          </a:solidFill>
          <a:ln w="19050">
            <a:solidFill>
              <a:srgbClr val="FFCC99"/>
            </a:solidFill>
            <a:round/>
            <a:headEnd/>
            <a:tailEnd/>
          </a:ln>
          <a:effectLst/>
        </p:spPr>
        <p:txBody>
          <a:bodyPr wrap="none" anchor="ctr"/>
          <a:lstStyle/>
          <a:p>
            <a:pPr>
              <a:defRPr/>
            </a:pPr>
            <a:endParaRPr lang="en-US">
              <a:latin typeface="Arial"/>
            </a:endParaRPr>
          </a:p>
        </p:txBody>
      </p:sp>
      <p:sp>
        <p:nvSpPr>
          <p:cNvPr id="55313" name="Text Box 17"/>
          <p:cNvSpPr txBox="1">
            <a:spLocks noChangeArrowheads="1"/>
          </p:cNvSpPr>
          <p:nvPr/>
        </p:nvSpPr>
        <p:spPr bwMode="auto">
          <a:xfrm>
            <a:off x="1600200" y="2438400"/>
            <a:ext cx="6248400" cy="1066800"/>
          </a:xfrm>
          <a:prstGeom prst="rect">
            <a:avLst/>
          </a:prstGeom>
          <a:noFill/>
          <a:ln w="9525">
            <a:noFill/>
            <a:miter lim="800000"/>
            <a:headEnd/>
            <a:tailEnd/>
          </a:ln>
          <a:effectLst/>
        </p:spPr>
        <p:txBody>
          <a:bodyPr>
            <a:spAutoFit/>
          </a:bodyPr>
          <a:lstStyle/>
          <a:p>
            <a:pPr>
              <a:spcBef>
                <a:spcPct val="50000"/>
              </a:spcBef>
              <a:defRPr/>
            </a:pPr>
            <a:r>
              <a:rPr lang="en-US" sz="3200">
                <a:solidFill>
                  <a:srgbClr val="FF0066"/>
                </a:solidFill>
                <a:effectLst>
                  <a:outerShdw blurRad="38100" dist="38100" dir="2700000" algn="tl">
                    <a:srgbClr val="000000"/>
                  </a:outerShdw>
                </a:effectLst>
                <a:latin typeface="Arial"/>
              </a:rPr>
              <a:t>Bài học hôm nay giúp em hiểu được điều gì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600">
                <a:solidFill>
                  <a:srgbClr val="FFFF00"/>
                </a:solidFill>
                <a:effectLst/>
                <a:latin typeface="Arial" charset="0"/>
              </a:rPr>
              <a:t> </a:t>
            </a:r>
          </a:p>
        </p:txBody>
      </p:sp>
      <p:sp>
        <p:nvSpPr>
          <p:cNvPr id="25603" name="Text Box 4"/>
          <p:cNvSpPr txBox="1">
            <a:spLocks noChangeArrowheads="1"/>
          </p:cNvSpPr>
          <p:nvPr/>
        </p:nvSpPr>
        <p:spPr bwMode="auto">
          <a:xfrm>
            <a:off x="1524000" y="1219200"/>
            <a:ext cx="5943600" cy="579438"/>
          </a:xfrm>
          <a:prstGeom prst="rect">
            <a:avLst/>
          </a:prstGeom>
          <a:noFill/>
          <a:ln w="9525">
            <a:noFill/>
            <a:miter lim="800000"/>
            <a:headEnd/>
            <a:tailEnd/>
          </a:ln>
        </p:spPr>
        <p:txBody>
          <a:bodyPr>
            <a:spAutoFit/>
          </a:bodyPr>
          <a:lstStyle/>
          <a:p>
            <a:pPr algn="ctr">
              <a:spcBef>
                <a:spcPct val="50000"/>
              </a:spcBef>
            </a:pPr>
            <a:r>
              <a:rPr lang="en-US" sz="3200" b="1">
                <a:solidFill>
                  <a:srgbClr val="FFFF00"/>
                </a:solidFill>
                <a:effectLst/>
                <a:latin typeface="Arial" charset="0"/>
              </a:rPr>
              <a:t>SANG NĂM CON LÊN BẢY </a:t>
            </a:r>
          </a:p>
        </p:txBody>
      </p:sp>
      <p:pic>
        <p:nvPicPr>
          <p:cNvPr id="25604" name="Picture 5" descr="BAR_EL~1"/>
          <p:cNvPicPr>
            <a:picLocks noChangeAspect="1" noChangeArrowheads="1"/>
          </p:cNvPicPr>
          <p:nvPr/>
        </p:nvPicPr>
        <p:blipFill>
          <a:blip r:embed="rId2"/>
          <a:srcRect/>
          <a:stretch>
            <a:fillRect/>
          </a:stretch>
        </p:blipFill>
        <p:spPr bwMode="auto">
          <a:xfrm>
            <a:off x="0" y="6718300"/>
            <a:ext cx="9144000" cy="215900"/>
          </a:xfrm>
          <a:prstGeom prst="rect">
            <a:avLst/>
          </a:prstGeom>
          <a:noFill/>
          <a:ln w="9525">
            <a:noFill/>
            <a:miter lim="800000"/>
            <a:headEnd/>
            <a:tailEnd/>
          </a:ln>
        </p:spPr>
      </p:pic>
      <p:pic>
        <p:nvPicPr>
          <p:cNvPr id="25605" name="Picture 6" descr="BAR_EL~1"/>
          <p:cNvPicPr>
            <a:picLocks noChangeAspect="1" noChangeArrowheads="1"/>
          </p:cNvPicPr>
          <p:nvPr/>
        </p:nvPicPr>
        <p:blipFill>
          <a:blip r:embed="rId2"/>
          <a:srcRect/>
          <a:stretch>
            <a:fillRect/>
          </a:stretch>
        </p:blipFill>
        <p:spPr bwMode="auto">
          <a:xfrm>
            <a:off x="0" y="-107950"/>
            <a:ext cx="9144000" cy="214313"/>
          </a:xfrm>
          <a:prstGeom prst="rect">
            <a:avLst/>
          </a:prstGeom>
          <a:noFill/>
          <a:ln w="9525">
            <a:noFill/>
            <a:miter lim="800000"/>
            <a:headEnd/>
            <a:tailEnd/>
          </a:ln>
        </p:spPr>
      </p:pic>
      <p:pic>
        <p:nvPicPr>
          <p:cNvPr id="25606" name="Picture 7" descr="BAR_EL~1"/>
          <p:cNvPicPr>
            <a:picLocks noChangeAspect="1" noChangeArrowheads="1"/>
          </p:cNvPicPr>
          <p:nvPr/>
        </p:nvPicPr>
        <p:blipFill>
          <a:blip r:embed="rId2"/>
          <a:srcRect/>
          <a:stretch>
            <a:fillRect/>
          </a:stretch>
        </p:blipFill>
        <p:spPr bwMode="auto">
          <a:xfrm rot="-5400000">
            <a:off x="-3424237" y="3348037"/>
            <a:ext cx="6858000" cy="161925"/>
          </a:xfrm>
          <a:prstGeom prst="rect">
            <a:avLst/>
          </a:prstGeom>
          <a:noFill/>
          <a:ln w="9525">
            <a:noFill/>
            <a:miter lim="800000"/>
            <a:headEnd/>
            <a:tailEnd/>
          </a:ln>
        </p:spPr>
      </p:pic>
      <p:pic>
        <p:nvPicPr>
          <p:cNvPr id="25607" name="Picture 8" descr="BAR_EL~1"/>
          <p:cNvPicPr>
            <a:picLocks noChangeAspect="1" noChangeArrowheads="1"/>
          </p:cNvPicPr>
          <p:nvPr/>
        </p:nvPicPr>
        <p:blipFill>
          <a:blip r:embed="rId2"/>
          <a:srcRect/>
          <a:stretch>
            <a:fillRect/>
          </a:stretch>
        </p:blipFill>
        <p:spPr bwMode="auto">
          <a:xfrm rot="-5400000">
            <a:off x="5710238" y="3424237"/>
            <a:ext cx="6858000" cy="161925"/>
          </a:xfrm>
          <a:prstGeom prst="rect">
            <a:avLst/>
          </a:prstGeom>
          <a:noFill/>
          <a:ln w="9525">
            <a:noFill/>
            <a:miter lim="800000"/>
            <a:headEnd/>
            <a:tailEnd/>
          </a:ln>
        </p:spPr>
      </p:pic>
      <p:sp>
        <p:nvSpPr>
          <p:cNvPr id="56329" name="AutoShape 9"/>
          <p:cNvSpPr>
            <a:spLocks noChangeArrowheads="1"/>
          </p:cNvSpPr>
          <p:nvPr/>
        </p:nvSpPr>
        <p:spPr bwMode="auto">
          <a:xfrm>
            <a:off x="1295400" y="1600200"/>
            <a:ext cx="6705600" cy="2819400"/>
          </a:xfrm>
          <a:prstGeom prst="horizontalScroll">
            <a:avLst>
              <a:gd name="adj" fmla="val 12500"/>
            </a:avLst>
          </a:prstGeom>
          <a:solidFill>
            <a:srgbClr val="FFCC99"/>
          </a:solidFill>
          <a:ln w="19050">
            <a:solidFill>
              <a:srgbClr val="FFCC99"/>
            </a:solidFill>
            <a:round/>
            <a:headEnd/>
            <a:tailEnd/>
          </a:ln>
          <a:effectLst/>
        </p:spPr>
        <p:txBody>
          <a:bodyPr wrap="none" anchor="ctr"/>
          <a:lstStyle/>
          <a:p>
            <a:pPr>
              <a:defRPr/>
            </a:pPr>
            <a:endParaRPr lang="en-US">
              <a:latin typeface="Arial"/>
            </a:endParaRPr>
          </a:p>
        </p:txBody>
      </p:sp>
      <p:sp>
        <p:nvSpPr>
          <p:cNvPr id="56330" name="Text Box 10"/>
          <p:cNvSpPr txBox="1">
            <a:spLocks noChangeArrowheads="1"/>
          </p:cNvSpPr>
          <p:nvPr/>
        </p:nvSpPr>
        <p:spPr bwMode="auto">
          <a:xfrm>
            <a:off x="1600200" y="2438400"/>
            <a:ext cx="6248400" cy="1570038"/>
          </a:xfrm>
          <a:prstGeom prst="rect">
            <a:avLst/>
          </a:prstGeom>
          <a:noFill/>
          <a:ln w="9525">
            <a:noFill/>
            <a:miter lim="800000"/>
            <a:headEnd/>
            <a:tailEnd/>
          </a:ln>
          <a:effectLst/>
        </p:spPr>
        <p:txBody>
          <a:bodyPr>
            <a:spAutoFit/>
          </a:bodyPr>
          <a:lstStyle/>
          <a:p>
            <a:pPr>
              <a:spcBef>
                <a:spcPct val="50000"/>
              </a:spcBef>
              <a:defRPr/>
            </a:pPr>
            <a:r>
              <a:rPr lang="en-US" sz="3200">
                <a:solidFill>
                  <a:srgbClr val="FF0066"/>
                </a:solidFill>
                <a:effectLst>
                  <a:outerShdw blurRad="38100" dist="38100" dir="2700000" algn="tl">
                    <a:srgbClr val="000000"/>
                  </a:outerShdw>
                </a:effectLst>
                <a:latin typeface="Arial"/>
              </a:rPr>
              <a:t>Giã từ tuổi thơ đã 5 năm,em đã làm được những gì để có được hạnh phúc như hôm nay ?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200">
                <a:solidFill>
                  <a:srgbClr val="FFFF00"/>
                </a:solidFill>
                <a:effectLst/>
                <a:latin typeface="Arial" charset="0"/>
              </a:rPr>
              <a:t> </a:t>
            </a:r>
          </a:p>
        </p:txBody>
      </p:sp>
      <p:sp>
        <p:nvSpPr>
          <p:cNvPr id="26627" name="Text Box 4"/>
          <p:cNvSpPr txBox="1">
            <a:spLocks noChangeArrowheads="1"/>
          </p:cNvSpPr>
          <p:nvPr/>
        </p:nvSpPr>
        <p:spPr bwMode="auto">
          <a:xfrm>
            <a:off x="1524000" y="1219200"/>
            <a:ext cx="5943600" cy="523875"/>
          </a:xfrm>
          <a:prstGeom prst="rect">
            <a:avLst/>
          </a:prstGeom>
          <a:noFill/>
          <a:ln w="9525">
            <a:noFill/>
            <a:miter lim="800000"/>
            <a:headEnd/>
            <a:tailEnd/>
          </a:ln>
        </p:spPr>
        <p:txBody>
          <a:bodyPr>
            <a:spAutoFit/>
          </a:bodyPr>
          <a:lstStyle/>
          <a:p>
            <a:pPr algn="ctr">
              <a:spcBef>
                <a:spcPct val="50000"/>
              </a:spcBef>
            </a:pPr>
            <a:r>
              <a:rPr lang="en-US" sz="2800" b="1">
                <a:solidFill>
                  <a:srgbClr val="FFFF00"/>
                </a:solidFill>
                <a:effectLst/>
                <a:latin typeface="Arial" charset="0"/>
              </a:rPr>
              <a:t>SANG NĂM CON LÊN BẢY </a:t>
            </a:r>
          </a:p>
        </p:txBody>
      </p:sp>
      <p:pic>
        <p:nvPicPr>
          <p:cNvPr id="26628" name="Picture 5" descr="BAR_EL~1"/>
          <p:cNvPicPr>
            <a:picLocks noChangeAspect="1" noChangeArrowheads="1"/>
          </p:cNvPicPr>
          <p:nvPr/>
        </p:nvPicPr>
        <p:blipFill>
          <a:blip r:embed="rId2"/>
          <a:srcRect/>
          <a:stretch>
            <a:fillRect/>
          </a:stretch>
        </p:blipFill>
        <p:spPr bwMode="auto">
          <a:xfrm>
            <a:off x="0" y="6718300"/>
            <a:ext cx="9144000" cy="215900"/>
          </a:xfrm>
          <a:prstGeom prst="rect">
            <a:avLst/>
          </a:prstGeom>
          <a:noFill/>
          <a:ln w="9525">
            <a:noFill/>
            <a:miter lim="800000"/>
            <a:headEnd/>
            <a:tailEnd/>
          </a:ln>
        </p:spPr>
      </p:pic>
      <p:pic>
        <p:nvPicPr>
          <p:cNvPr id="26629" name="Picture 6" descr="BAR_EL~1"/>
          <p:cNvPicPr>
            <a:picLocks noChangeAspect="1" noChangeArrowheads="1"/>
          </p:cNvPicPr>
          <p:nvPr/>
        </p:nvPicPr>
        <p:blipFill>
          <a:blip r:embed="rId2"/>
          <a:srcRect/>
          <a:stretch>
            <a:fillRect/>
          </a:stretch>
        </p:blipFill>
        <p:spPr bwMode="auto">
          <a:xfrm>
            <a:off x="0" y="-107950"/>
            <a:ext cx="9144000" cy="214313"/>
          </a:xfrm>
          <a:prstGeom prst="rect">
            <a:avLst/>
          </a:prstGeom>
          <a:noFill/>
          <a:ln w="9525">
            <a:noFill/>
            <a:miter lim="800000"/>
            <a:headEnd/>
            <a:tailEnd/>
          </a:ln>
        </p:spPr>
      </p:pic>
      <p:pic>
        <p:nvPicPr>
          <p:cNvPr id="26630" name="Picture 7" descr="BAR_EL~1"/>
          <p:cNvPicPr>
            <a:picLocks noChangeAspect="1" noChangeArrowheads="1"/>
          </p:cNvPicPr>
          <p:nvPr/>
        </p:nvPicPr>
        <p:blipFill>
          <a:blip r:embed="rId2"/>
          <a:srcRect/>
          <a:stretch>
            <a:fillRect/>
          </a:stretch>
        </p:blipFill>
        <p:spPr bwMode="auto">
          <a:xfrm rot="-5400000">
            <a:off x="-3424237" y="3348037"/>
            <a:ext cx="6858000" cy="161925"/>
          </a:xfrm>
          <a:prstGeom prst="rect">
            <a:avLst/>
          </a:prstGeom>
          <a:noFill/>
          <a:ln w="9525">
            <a:noFill/>
            <a:miter lim="800000"/>
            <a:headEnd/>
            <a:tailEnd/>
          </a:ln>
        </p:spPr>
      </p:pic>
      <p:pic>
        <p:nvPicPr>
          <p:cNvPr id="26631" name="Picture 8" descr="BAR_EL~1"/>
          <p:cNvPicPr>
            <a:picLocks noChangeAspect="1" noChangeArrowheads="1"/>
          </p:cNvPicPr>
          <p:nvPr/>
        </p:nvPicPr>
        <p:blipFill>
          <a:blip r:embed="rId2"/>
          <a:srcRect/>
          <a:stretch>
            <a:fillRect/>
          </a:stretch>
        </p:blipFill>
        <p:spPr bwMode="auto">
          <a:xfrm rot="-5400000">
            <a:off x="5710238" y="3424237"/>
            <a:ext cx="6858000" cy="161925"/>
          </a:xfrm>
          <a:prstGeom prst="rect">
            <a:avLst/>
          </a:prstGeom>
          <a:noFill/>
          <a:ln w="9525">
            <a:noFill/>
            <a:miter lim="800000"/>
            <a:headEnd/>
            <a:tailEnd/>
          </a:ln>
        </p:spPr>
      </p:pic>
      <p:sp>
        <p:nvSpPr>
          <p:cNvPr id="66571" name="Text Box 11"/>
          <p:cNvSpPr txBox="1">
            <a:spLocks noChangeArrowheads="1"/>
          </p:cNvSpPr>
          <p:nvPr/>
        </p:nvSpPr>
        <p:spPr bwMode="auto">
          <a:xfrm>
            <a:off x="1828800" y="2286000"/>
            <a:ext cx="5410200" cy="862013"/>
          </a:xfrm>
          <a:prstGeom prst="rect">
            <a:avLst/>
          </a:prstGeom>
          <a:noFill/>
          <a:ln w="9525">
            <a:noFill/>
            <a:miter lim="800000"/>
            <a:headEnd/>
            <a:tailEnd/>
          </a:ln>
          <a:effectLst/>
        </p:spPr>
        <p:txBody>
          <a:bodyPr>
            <a:spAutoFit/>
          </a:bodyPr>
          <a:lstStyle/>
          <a:p>
            <a:pPr>
              <a:spcBef>
                <a:spcPct val="50000"/>
              </a:spcBef>
              <a:defRPr/>
            </a:pPr>
            <a:r>
              <a:rPr lang="en-US" sz="2000" b="1">
                <a:solidFill>
                  <a:schemeClr val="bg1"/>
                </a:solidFill>
                <a:effectLst>
                  <a:outerShdw blurRad="38100" dist="38100" dir="2700000" algn="tl">
                    <a:srgbClr val="000000"/>
                  </a:outerShdw>
                </a:effectLst>
                <a:latin typeface="Arial"/>
              </a:rPr>
              <a:t>Học thuộc 2 khổ thơ cuối bài </a:t>
            </a:r>
          </a:p>
          <a:p>
            <a:pPr>
              <a:spcBef>
                <a:spcPct val="50000"/>
              </a:spcBef>
              <a:defRPr/>
            </a:pPr>
            <a:r>
              <a:rPr lang="en-US" sz="2000" b="1">
                <a:solidFill>
                  <a:schemeClr val="bg1"/>
                </a:solidFill>
                <a:effectLst>
                  <a:outerShdw blurRad="38100" dist="38100" dir="2700000" algn="tl">
                    <a:srgbClr val="000000"/>
                  </a:outerShdw>
                </a:effectLst>
                <a:latin typeface="Arial"/>
              </a:rPr>
              <a:t>Đọc trước bài: “Lớp học trên đường”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Text Box 5"/>
          <p:cNvSpPr txBox="1">
            <a:spLocks noChangeArrowheads="1"/>
          </p:cNvSpPr>
          <p:nvPr/>
        </p:nvSpPr>
        <p:spPr bwMode="auto">
          <a:xfrm>
            <a:off x="-228600" y="762000"/>
            <a:ext cx="7239000" cy="307975"/>
          </a:xfrm>
          <a:prstGeom prst="rect">
            <a:avLst/>
          </a:prstGeom>
          <a:noFill/>
          <a:ln w="9525">
            <a:noFill/>
            <a:miter lim="800000"/>
            <a:headEnd/>
            <a:tailEnd/>
          </a:ln>
          <a:effectLst/>
        </p:spPr>
        <p:txBody>
          <a:bodyPr>
            <a:spAutoFit/>
          </a:bodyPr>
          <a:lstStyle/>
          <a:p>
            <a:pPr>
              <a:spcBef>
                <a:spcPct val="50000"/>
              </a:spcBef>
              <a:defRPr/>
            </a:pPr>
            <a:endParaRPr lang="en-US" sz="1400">
              <a:effectLst>
                <a:outerShdw blurRad="38100" dist="38100" dir="2700000" algn="tl">
                  <a:srgbClr val="FFFFFF"/>
                </a:outerShdw>
              </a:effectLst>
              <a:latin typeface="Arial"/>
            </a:endParaRPr>
          </a:p>
        </p:txBody>
      </p:sp>
      <p:sp>
        <p:nvSpPr>
          <p:cNvPr id="27651" name="Rectangle 6"/>
          <p:cNvSpPr>
            <a:spLocks noChangeArrowheads="1"/>
          </p:cNvSpPr>
          <p:nvPr/>
        </p:nvSpPr>
        <p:spPr bwMode="auto">
          <a:xfrm>
            <a:off x="0" y="0"/>
            <a:ext cx="61913" cy="923925"/>
          </a:xfrm>
          <a:prstGeom prst="rect">
            <a:avLst/>
          </a:prstGeom>
          <a:solidFill>
            <a:srgbClr val="CC4400"/>
          </a:solidFill>
          <a:ln w="9525">
            <a:noFill/>
            <a:miter lim="800000"/>
            <a:headEnd/>
            <a:tailEnd/>
          </a:ln>
        </p:spPr>
        <p:txBody>
          <a:bodyPr wrap="none" lIns="0" tIns="0" rIns="0" bIns="0" anchor="ctr">
            <a:spAutoFit/>
          </a:bodyPr>
          <a:lstStyle/>
          <a:p>
            <a:endParaRPr lang="en-US" sz="1400" b="1">
              <a:solidFill>
                <a:srgbClr val="008000"/>
              </a:solidFill>
              <a:effectLst/>
              <a:latin typeface="Arial" charset="0"/>
              <a:cs typeface="Arial" charset="0"/>
            </a:endParaRPr>
          </a:p>
          <a:p>
            <a:pPr>
              <a:buFontTx/>
              <a:buChar char="•"/>
            </a:pPr>
            <a:r>
              <a:rPr lang="en-US" sz="1400" b="1">
                <a:solidFill>
                  <a:srgbClr val="008000"/>
                </a:solidFill>
                <a:effectLst/>
                <a:latin typeface="Arial" charset="0"/>
                <a:cs typeface="Arial" charset="0"/>
              </a:rPr>
              <a:t/>
            </a:r>
            <a:br>
              <a:rPr lang="en-US" sz="1400" b="1">
                <a:solidFill>
                  <a:srgbClr val="008000"/>
                </a:solidFill>
                <a:effectLst/>
                <a:latin typeface="Arial" charset="0"/>
                <a:cs typeface="Arial" charset="0"/>
              </a:rPr>
            </a:br>
            <a:endParaRPr lang="en-US" sz="1400" b="1">
              <a:solidFill>
                <a:srgbClr val="008000"/>
              </a:solidFill>
              <a:effectLst/>
              <a:latin typeface="Arial" charset="0"/>
              <a:cs typeface="Arial" charset="0"/>
            </a:endParaRPr>
          </a:p>
          <a:p>
            <a:pPr eaLnBrk="0" hangingPunct="0"/>
            <a:endParaRPr lang="en-US">
              <a:effectLst/>
              <a:latin typeface="Arial" charset="0"/>
            </a:endParaRPr>
          </a:p>
        </p:txBody>
      </p:sp>
      <p:sp>
        <p:nvSpPr>
          <p:cNvPr id="64523" name="Text Box 11"/>
          <p:cNvSpPr txBox="1">
            <a:spLocks noChangeArrowheads="1"/>
          </p:cNvSpPr>
          <p:nvPr/>
        </p:nvSpPr>
        <p:spPr bwMode="auto">
          <a:xfrm>
            <a:off x="0" y="228600"/>
            <a:ext cx="5638800" cy="2862263"/>
          </a:xfrm>
          <a:prstGeom prst="rect">
            <a:avLst/>
          </a:prstGeom>
          <a:noFill/>
          <a:ln w="9525">
            <a:noFill/>
            <a:miter lim="800000"/>
            <a:headEnd/>
            <a:tailEnd/>
          </a:ln>
          <a:effectLst/>
        </p:spPr>
        <p:txBody>
          <a:bodyPr>
            <a:spAutoFit/>
          </a:bodyPr>
          <a:lstStyle/>
          <a:p>
            <a:pPr>
              <a:spcBef>
                <a:spcPct val="50000"/>
              </a:spcBef>
              <a:defRPr/>
            </a:pPr>
            <a:r>
              <a:rPr lang="en-US" sz="2000">
                <a:solidFill>
                  <a:schemeClr val="bg1"/>
                </a:solidFill>
                <a:effectLst>
                  <a:outerShdw blurRad="38100" dist="38100" dir="2700000" algn="tl">
                    <a:srgbClr val="000000"/>
                  </a:outerShdw>
                </a:effectLst>
                <a:latin typeface="Arial"/>
              </a:rPr>
              <a:t>       Chúng em là/ học sinh lớp một</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Ngày ngày trên đường/ bước tung tăng</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Vui tươi /như con chim hót/ trên cành</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Biết vâng lời/học hành /rất chăm</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Mẹ cũng yêu /mà cô cũng yêu</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Chúng em /là học sinh lớp một</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Ở trường/ luôn điểm tốt</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       Sang năm được/ lên lớp hai</a:t>
            </a:r>
          </a:p>
        </p:txBody>
      </p:sp>
      <p:sp>
        <p:nvSpPr>
          <p:cNvPr id="64524" name="Text Box 12"/>
          <p:cNvSpPr txBox="1">
            <a:spLocks noChangeArrowheads="1"/>
          </p:cNvSpPr>
          <p:nvPr/>
        </p:nvSpPr>
        <p:spPr bwMode="auto">
          <a:xfrm>
            <a:off x="2743200" y="3657600"/>
            <a:ext cx="5105400" cy="3016250"/>
          </a:xfrm>
          <a:prstGeom prst="rect">
            <a:avLst/>
          </a:prstGeom>
          <a:noFill/>
          <a:ln w="9525">
            <a:noFill/>
            <a:miter lim="800000"/>
            <a:headEnd/>
            <a:tailEnd/>
          </a:ln>
          <a:effectLst/>
        </p:spPr>
        <p:txBody>
          <a:bodyPr>
            <a:spAutoFit/>
          </a:bodyPr>
          <a:lstStyle/>
          <a:p>
            <a:pPr>
              <a:spcBef>
                <a:spcPct val="50000"/>
              </a:spcBef>
              <a:defRPr/>
            </a:pPr>
            <a:r>
              <a:rPr lang="en-US" sz="2000">
                <a:solidFill>
                  <a:schemeClr val="bg1"/>
                </a:solidFill>
                <a:effectLst>
                  <a:outerShdw blurRad="38100" dist="38100" dir="2700000" algn="tl">
                    <a:srgbClr val="000000"/>
                  </a:outerShdw>
                </a:effectLst>
                <a:latin typeface="Arial"/>
              </a:rPr>
              <a:t>Chúng em là học lớp một </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Tay không dây mực sách không quăng</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Vui chơi nhưng luôn luôn biết nghe lời</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Viết chữ đẹp vở sạch trắng tinh</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Cà lớp em đều thương mến nhau</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Chúng em là học lớp một 1</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Học hành luôn cùng tiến</a:t>
            </a:r>
            <a:br>
              <a:rPr lang="en-US" sz="2000">
                <a:solidFill>
                  <a:schemeClr val="bg1"/>
                </a:solidFill>
                <a:effectLst>
                  <a:outerShdw blurRad="38100" dist="38100" dir="2700000" algn="tl">
                    <a:srgbClr val="000000"/>
                  </a:outerShdw>
                </a:effectLst>
                <a:latin typeface="Arial"/>
              </a:rPr>
            </a:br>
            <a:r>
              <a:rPr lang="en-US" sz="2000">
                <a:solidFill>
                  <a:schemeClr val="bg1"/>
                </a:solidFill>
                <a:effectLst>
                  <a:outerShdw blurRad="38100" dist="38100" dir="2700000" algn="tl">
                    <a:srgbClr val="000000"/>
                  </a:outerShdw>
                </a:effectLst>
                <a:latin typeface="Arial"/>
              </a:rPr>
              <a:t>Sang năm được lên lớp hai </a:t>
            </a:r>
          </a:p>
          <a:p>
            <a:pPr>
              <a:spcBef>
                <a:spcPct val="50000"/>
              </a:spcBef>
              <a:defRPr/>
            </a:pPr>
            <a:endParaRPr lang="en-US" sz="2000">
              <a:solidFill>
                <a:schemeClr val="bg1"/>
              </a:solidFill>
              <a:effectLst>
                <a:outerShdw blurRad="38100" dist="38100" dir="2700000" algn="tl">
                  <a:srgbClr val="000000"/>
                </a:outerShdw>
              </a:effectLst>
              <a:latin typeface="Arial"/>
            </a:endParaRPr>
          </a:p>
        </p:txBody>
      </p:sp>
      <p:pic>
        <p:nvPicPr>
          <p:cNvPr id="64526" name="chungemlalop1.mp3">
            <a:hlinkClick r:id="" action="ppaction://media"/>
          </p:cNvPr>
          <p:cNvPicPr>
            <a:picLocks noRot="1" noChangeAspect="1" noChangeArrowheads="1"/>
          </p:cNvPicPr>
          <p:nvPr>
            <a:audioFile r:link="rId1"/>
          </p:nvPr>
        </p:nvPicPr>
        <p:blipFill>
          <a:blip r:embed="rId3"/>
          <a:srcRect/>
          <a:stretch>
            <a:fillRect/>
          </a:stretch>
        </p:blipFill>
        <p:spPr bwMode="auto">
          <a:xfrm>
            <a:off x="5562600" y="609600"/>
            <a:ext cx="13716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4526"/>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35915" fill="hold"/>
                                        <p:tgtEl>
                                          <p:spTgt spid="64526"/>
                                        </p:tgtEl>
                                      </p:cBhvr>
                                    </p:cmd>
                                  </p:childTnLst>
                                </p:cTn>
                              </p:par>
                            </p:childTnLst>
                          </p:cTn>
                        </p:par>
                      </p:childTnLst>
                    </p:cTn>
                  </p:par>
                </p:childTnLst>
              </p:cTn>
              <p:nextCondLst>
                <p:cond evt="onClick" delay="0">
                  <p:tgtEl>
                    <p:spTgt spid="6452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452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09600" y="1905000"/>
            <a:ext cx="8305800" cy="1798638"/>
          </a:xfrm>
          <a:prstGeom prst="rect">
            <a:avLst/>
          </a:prstGeom>
          <a:noFill/>
          <a:ln w="9525">
            <a:noFill/>
            <a:miter lim="800000"/>
            <a:headEnd/>
            <a:tailEnd/>
          </a:ln>
        </p:spPr>
        <p:txBody>
          <a:bodyPr>
            <a:spAutoFit/>
          </a:bodyPr>
          <a:lstStyle/>
          <a:p>
            <a:pPr algn="just">
              <a:spcBef>
                <a:spcPct val="50000"/>
              </a:spcBef>
            </a:pPr>
            <a:r>
              <a:rPr lang="en-US" sz="3200" u="sng">
                <a:solidFill>
                  <a:schemeClr val="bg1"/>
                </a:solidFill>
                <a:effectLst/>
                <a:latin typeface="Arial" charset="0"/>
              </a:rPr>
              <a:t>Câu 2</a:t>
            </a:r>
            <a:r>
              <a:rPr lang="en-US" sz="3200">
                <a:solidFill>
                  <a:schemeClr val="bg1"/>
                </a:solidFill>
                <a:effectLst/>
                <a:latin typeface="Arial" charset="0"/>
              </a:rPr>
              <a:t>: - Đọc điều 21</a:t>
            </a:r>
          </a:p>
          <a:p>
            <a:pPr algn="just">
              <a:spcBef>
                <a:spcPct val="50000"/>
              </a:spcBef>
            </a:pPr>
            <a:r>
              <a:rPr lang="en-US" sz="3200" i="1">
                <a:solidFill>
                  <a:schemeClr val="bg1"/>
                </a:solidFill>
                <a:effectLst/>
                <a:latin typeface="Arial" charset="0"/>
              </a:rPr>
              <a:t>            - Nêu những bổn phận của trẻ em được qui định trong luật ?</a:t>
            </a:r>
          </a:p>
        </p:txBody>
      </p:sp>
      <p:sp>
        <p:nvSpPr>
          <p:cNvPr id="6147" name="Text Box 3"/>
          <p:cNvSpPr txBox="1">
            <a:spLocks noChangeArrowheads="1"/>
          </p:cNvSpPr>
          <p:nvPr/>
        </p:nvSpPr>
        <p:spPr bwMode="auto">
          <a:xfrm>
            <a:off x="304800" y="2133600"/>
            <a:ext cx="8839200" cy="4186238"/>
          </a:xfrm>
          <a:prstGeom prst="rect">
            <a:avLst/>
          </a:prstGeom>
          <a:solidFill>
            <a:srgbClr val="FFFF00"/>
          </a:solidFill>
          <a:ln w="9525">
            <a:noFill/>
            <a:miter lim="800000"/>
            <a:headEnd/>
            <a:tailEnd/>
          </a:ln>
        </p:spPr>
        <p:txBody>
          <a:bodyPr>
            <a:spAutoFit/>
          </a:bodyPr>
          <a:lstStyle/>
          <a:p>
            <a:pPr>
              <a:spcBef>
                <a:spcPct val="50000"/>
              </a:spcBef>
            </a:pPr>
            <a:r>
              <a:rPr lang="en-US" sz="2800" b="1">
                <a:solidFill>
                  <a:schemeClr val="accent2"/>
                </a:solidFill>
                <a:effectLst/>
                <a:latin typeface="Arial" charset="0"/>
              </a:rPr>
              <a:t>Những bổn phận của trẻ em được qui định trong luật :</a:t>
            </a:r>
            <a:r>
              <a:rPr lang="en-US" sz="2800" b="1">
                <a:solidFill>
                  <a:srgbClr val="FF0000"/>
                </a:solidFill>
                <a:effectLst/>
                <a:latin typeface="Arial" charset="0"/>
              </a:rPr>
              <a:t> </a:t>
            </a:r>
          </a:p>
          <a:p>
            <a:pPr>
              <a:spcBef>
                <a:spcPct val="50000"/>
              </a:spcBef>
              <a:buFontTx/>
              <a:buChar char="•"/>
            </a:pPr>
            <a:r>
              <a:rPr lang="en-US" sz="2800" b="1">
                <a:solidFill>
                  <a:srgbClr val="FF0000"/>
                </a:solidFill>
                <a:effectLst/>
                <a:latin typeface="Arial" charset="0"/>
              </a:rPr>
              <a:t>-Phải có lòng nhân ái .</a:t>
            </a:r>
          </a:p>
          <a:p>
            <a:pPr>
              <a:spcBef>
                <a:spcPct val="50000"/>
              </a:spcBef>
              <a:buFontTx/>
              <a:buChar char="•"/>
            </a:pPr>
            <a:r>
              <a:rPr lang="en-US" sz="2800" b="1">
                <a:solidFill>
                  <a:srgbClr val="FF0000"/>
                </a:solidFill>
                <a:effectLst/>
                <a:latin typeface="Arial" charset="0"/>
              </a:rPr>
              <a:t>Phải có ý thức nâng cao năng lực của  bản thân .</a:t>
            </a:r>
          </a:p>
          <a:p>
            <a:pPr>
              <a:spcBef>
                <a:spcPct val="50000"/>
              </a:spcBef>
              <a:buFontTx/>
              <a:buChar char="•"/>
            </a:pPr>
            <a:r>
              <a:rPr lang="en-US" sz="2800" b="1">
                <a:solidFill>
                  <a:srgbClr val="FF0000"/>
                </a:solidFill>
                <a:effectLst/>
                <a:latin typeface="Arial" charset="0"/>
              </a:rPr>
              <a:t>Phải có tinh thần lao động .</a:t>
            </a:r>
          </a:p>
          <a:p>
            <a:pPr>
              <a:spcBef>
                <a:spcPct val="50000"/>
              </a:spcBef>
              <a:buFontTx/>
              <a:buChar char="•"/>
            </a:pPr>
            <a:r>
              <a:rPr lang="en-US" sz="2800" b="1">
                <a:solidFill>
                  <a:srgbClr val="FF0000"/>
                </a:solidFill>
                <a:effectLst/>
                <a:latin typeface="Arial" charset="0"/>
              </a:rPr>
              <a:t>Phải có đạo đức tác phong tốt.</a:t>
            </a:r>
          </a:p>
          <a:p>
            <a:pPr>
              <a:spcBef>
                <a:spcPct val="50000"/>
              </a:spcBef>
              <a:buFontTx/>
              <a:buChar char="•"/>
            </a:pPr>
            <a:r>
              <a:rPr lang="en-US" sz="2800" b="1">
                <a:solidFill>
                  <a:srgbClr val="FF0000"/>
                </a:solidFill>
                <a:effectLst/>
                <a:latin typeface="Arial" charset="0"/>
              </a:rPr>
              <a:t>Phải có lòng yêu nước và yêu hoà bình .</a:t>
            </a:r>
          </a:p>
        </p:txBody>
      </p:sp>
      <p:sp>
        <p:nvSpPr>
          <p:cNvPr id="6148" name="Text Box 4"/>
          <p:cNvSpPr txBox="1">
            <a:spLocks noChangeArrowheads="1"/>
          </p:cNvSpPr>
          <p:nvPr/>
        </p:nvSpPr>
        <p:spPr bwMode="auto">
          <a:xfrm>
            <a:off x="0" y="1295400"/>
            <a:ext cx="4648200" cy="579438"/>
          </a:xfrm>
          <a:prstGeom prst="rect">
            <a:avLst/>
          </a:prstGeom>
          <a:noFill/>
          <a:ln w="9525">
            <a:noFill/>
            <a:miter lim="800000"/>
            <a:headEnd/>
            <a:tailEnd/>
          </a:ln>
        </p:spPr>
        <p:txBody>
          <a:bodyPr>
            <a:spAutoFit/>
          </a:bodyPr>
          <a:lstStyle/>
          <a:p>
            <a:pPr algn="ctr"/>
            <a:r>
              <a:rPr lang="en-US" sz="3200" b="1" i="1" u="sng">
                <a:solidFill>
                  <a:schemeClr val="bg1"/>
                </a:solidFill>
                <a:effectLst/>
                <a:latin typeface="Arial" charset="0"/>
              </a:rPr>
              <a:t>Kiểm tra bài cũ :</a:t>
            </a:r>
            <a:endParaRPr lang="en-US" sz="320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900" decel="100000" fill="hold"/>
                                        <p:tgtEl>
                                          <p:spTgt spid="614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14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xit" presetSubtype="16" fill="hold" grpId="1" nodeType="clickEffect">
                                  <p:stCondLst>
                                    <p:cond delay="0"/>
                                  </p:stCondLst>
                                  <p:childTnLst>
                                    <p:animEffect transition="out" filter="box(in)">
                                      <p:cBhvr>
                                        <p:cTn id="14" dur="500"/>
                                        <p:tgtEl>
                                          <p:spTgt spid="6146"/>
                                        </p:tgtEl>
                                      </p:cBhvr>
                                    </p:animEffect>
                                    <p:set>
                                      <p:cBhvr>
                                        <p:cTn id="15" dur="1" fill="hold">
                                          <p:stCondLst>
                                            <p:cond delay="499"/>
                                          </p:stCondLst>
                                        </p:cTn>
                                        <p:tgtEl>
                                          <p:spTgt spid="6146"/>
                                        </p:tgtEl>
                                        <p:attrNameLst>
                                          <p:attrName>style.visibility</p:attrName>
                                        </p:attrNameLst>
                                      </p:cBhvr>
                                      <p:to>
                                        <p:strVal val="hidden"/>
                                      </p:to>
                                    </p:set>
                                  </p:childTnLst>
                                </p:cTn>
                              </p:par>
                              <p:par>
                                <p:cTn id="16" presetID="2" presetClass="entr" presetSubtype="1" fill="hold" grpId="0" nodeType="withEffect">
                                  <p:stCondLst>
                                    <p:cond delay="0"/>
                                  </p:stCondLst>
                                  <p:childTnLst>
                                    <p:set>
                                      <p:cBhvr>
                                        <p:cTn id="17" dur="1" fill="hold">
                                          <p:stCondLst>
                                            <p:cond delay="0"/>
                                          </p:stCondLst>
                                        </p:cTn>
                                        <p:tgtEl>
                                          <p:spTgt spid="6147"/>
                                        </p:tgtEl>
                                        <p:attrNameLst>
                                          <p:attrName>style.visibility</p:attrName>
                                        </p:attrNameLst>
                                      </p:cBhvr>
                                      <p:to>
                                        <p:strVal val="visible"/>
                                      </p:to>
                                    </p:set>
                                    <p:anim calcmode="lin" valueType="num">
                                      <p:cBhvr additive="base">
                                        <p:cTn id="18" dur="500" fill="hold"/>
                                        <p:tgtEl>
                                          <p:spTgt spid="6147"/>
                                        </p:tgtEl>
                                        <p:attrNameLst>
                                          <p:attrName>ppt_x</p:attrName>
                                        </p:attrNameLst>
                                      </p:cBhvr>
                                      <p:tavLst>
                                        <p:tav tm="0">
                                          <p:val>
                                            <p:strVal val="#ppt_x"/>
                                          </p:val>
                                        </p:tav>
                                        <p:tav tm="100000">
                                          <p:val>
                                            <p:strVal val="#ppt_x"/>
                                          </p:val>
                                        </p:tav>
                                      </p:tavLst>
                                    </p:anim>
                                    <p:anim calcmode="lin" valueType="num">
                                      <p:cBhvr additive="base">
                                        <p:cTn id="19" dur="500" fill="hold"/>
                                        <p:tgtEl>
                                          <p:spTgt spid="61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6" grpId="1"/>
      <p:bldP spid="614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771525"/>
          </a:xfrm>
          <a:prstGeom prst="rect">
            <a:avLst/>
          </a:prstGeom>
          <a:noFill/>
          <a:ln w="9525">
            <a:solidFill>
              <a:srgbClr val="0000CC"/>
            </a:solidFill>
            <a:miter lim="800000"/>
            <a:headEnd/>
            <a:tailEnd/>
          </a:ln>
        </p:spPr>
        <p:txBody>
          <a:bodyPr>
            <a:spAutoFit/>
          </a:bodyPr>
          <a:lstStyle/>
          <a:p>
            <a:pPr algn="ctr"/>
            <a:endParaRPr lang="en-US" sz="4400">
              <a:solidFill>
                <a:srgbClr val="FFFF66"/>
              </a:solidFill>
              <a:effectLst/>
              <a:latin typeface="Arial" charset="0"/>
            </a:endParaRPr>
          </a:p>
        </p:txBody>
      </p:sp>
      <p:sp>
        <p:nvSpPr>
          <p:cNvPr id="8195" name="Text Box 3"/>
          <p:cNvSpPr txBox="1">
            <a:spLocks noChangeArrowheads="1"/>
          </p:cNvSpPr>
          <p:nvPr/>
        </p:nvSpPr>
        <p:spPr bwMode="auto">
          <a:xfrm>
            <a:off x="0" y="1447800"/>
            <a:ext cx="3657600" cy="701675"/>
          </a:xfrm>
          <a:prstGeom prst="rect">
            <a:avLst/>
          </a:prstGeom>
          <a:noFill/>
          <a:ln w="9525">
            <a:noFill/>
            <a:miter lim="800000"/>
            <a:headEnd/>
            <a:tailEnd/>
          </a:ln>
        </p:spPr>
        <p:txBody>
          <a:bodyPr>
            <a:spAutoFit/>
          </a:bodyPr>
          <a:lstStyle/>
          <a:p>
            <a:pPr>
              <a:spcBef>
                <a:spcPct val="50000"/>
              </a:spcBef>
            </a:pPr>
            <a:r>
              <a:rPr lang="en-US" sz="4000" b="1">
                <a:solidFill>
                  <a:schemeClr val="bg1"/>
                </a:solidFill>
                <a:effectLst/>
                <a:latin typeface="Arial" charset="0"/>
              </a:rPr>
              <a:t>I/</a:t>
            </a:r>
            <a:r>
              <a:rPr lang="en-US" sz="4000" b="1">
                <a:solidFill>
                  <a:srgbClr val="FFFF00"/>
                </a:solidFill>
                <a:effectLst/>
                <a:latin typeface="Arial" charset="0"/>
              </a:rPr>
              <a:t> </a:t>
            </a:r>
            <a:r>
              <a:rPr lang="en-US" sz="4000" b="1" u="sng">
                <a:solidFill>
                  <a:schemeClr val="bg1"/>
                </a:solidFill>
                <a:effectLst/>
                <a:latin typeface="Arial" charset="0"/>
              </a:rPr>
              <a:t>Luyện đọc</a:t>
            </a:r>
            <a:r>
              <a:rPr lang="en-US" sz="4000" b="1">
                <a:solidFill>
                  <a:srgbClr val="FFFF00"/>
                </a:solidFill>
                <a:effectLst/>
                <a:latin typeface="Arial" charset="0"/>
              </a:rPr>
              <a:t> </a:t>
            </a:r>
          </a:p>
        </p:txBody>
      </p:sp>
      <p:sp>
        <p:nvSpPr>
          <p:cNvPr id="8196" name="Text Box 4"/>
          <p:cNvSpPr txBox="1">
            <a:spLocks noChangeArrowheads="1"/>
          </p:cNvSpPr>
          <p:nvPr/>
        </p:nvSpPr>
        <p:spPr bwMode="auto">
          <a:xfrm rot="10800000" flipV="1">
            <a:off x="304800" y="2057400"/>
            <a:ext cx="3581400" cy="701675"/>
          </a:xfrm>
          <a:prstGeom prst="rect">
            <a:avLst/>
          </a:prstGeom>
          <a:noFill/>
          <a:ln w="9525">
            <a:noFill/>
            <a:miter lim="800000"/>
            <a:headEnd/>
            <a:tailEnd/>
          </a:ln>
        </p:spPr>
        <p:txBody>
          <a:bodyPr>
            <a:spAutoFit/>
          </a:bodyPr>
          <a:lstStyle/>
          <a:p>
            <a:pPr>
              <a:spcBef>
                <a:spcPct val="50000"/>
              </a:spcBef>
            </a:pPr>
            <a:r>
              <a:rPr lang="en-US" sz="4000" b="1">
                <a:solidFill>
                  <a:schemeClr val="bg1"/>
                </a:solidFill>
                <a:effectLst/>
                <a:latin typeface="Arial" charset="0"/>
              </a:rPr>
              <a:t>1/ </a:t>
            </a:r>
            <a:r>
              <a:rPr lang="en-US" sz="4000" b="1" u="sng">
                <a:solidFill>
                  <a:schemeClr val="bg1"/>
                </a:solidFill>
                <a:effectLst/>
                <a:latin typeface="Arial" charset="0"/>
              </a:rPr>
              <a:t>Đọc đúng</a:t>
            </a:r>
            <a:r>
              <a:rPr lang="en-US" sz="4000" b="1">
                <a:solidFill>
                  <a:srgbClr val="FFFF00"/>
                </a:solidFill>
                <a:effectLst/>
                <a:latin typeface="Arial" charset="0"/>
              </a:rPr>
              <a:t>  </a:t>
            </a:r>
          </a:p>
        </p:txBody>
      </p:sp>
      <p:sp>
        <p:nvSpPr>
          <p:cNvPr id="8197" name="Line 5"/>
          <p:cNvSpPr>
            <a:spLocks noChangeShapeType="1"/>
          </p:cNvSpPr>
          <p:nvPr/>
        </p:nvSpPr>
        <p:spPr bwMode="auto">
          <a:xfrm>
            <a:off x="4495800" y="2209800"/>
            <a:ext cx="76200" cy="4648200"/>
          </a:xfrm>
          <a:prstGeom prst="line">
            <a:avLst/>
          </a:prstGeom>
          <a:noFill/>
          <a:ln w="38100">
            <a:solidFill>
              <a:schemeClr val="bg1"/>
            </a:solidFill>
            <a:round/>
            <a:headEnd/>
            <a:tailEnd/>
          </a:ln>
          <a:effectLst/>
        </p:spPr>
        <p:txBody>
          <a:bodyPr/>
          <a:lstStyle/>
          <a:p>
            <a:pPr>
              <a:defRPr/>
            </a:pPr>
            <a:endParaRPr lang="en-US"/>
          </a:p>
        </p:txBody>
      </p:sp>
      <p:sp>
        <p:nvSpPr>
          <p:cNvPr id="8198" name="Text Box 6"/>
          <p:cNvSpPr txBox="1">
            <a:spLocks noChangeArrowheads="1"/>
          </p:cNvSpPr>
          <p:nvPr/>
        </p:nvSpPr>
        <p:spPr bwMode="auto">
          <a:xfrm>
            <a:off x="6096000" y="2057400"/>
            <a:ext cx="2438400" cy="579438"/>
          </a:xfrm>
          <a:prstGeom prst="rect">
            <a:avLst/>
          </a:prstGeom>
          <a:noFill/>
          <a:ln w="9525">
            <a:noFill/>
            <a:miter lim="800000"/>
            <a:headEnd/>
            <a:tailEnd/>
          </a:ln>
        </p:spPr>
        <p:txBody>
          <a:bodyPr>
            <a:spAutoFit/>
          </a:bodyPr>
          <a:lstStyle/>
          <a:p>
            <a:pPr>
              <a:spcBef>
                <a:spcPct val="50000"/>
              </a:spcBef>
            </a:pPr>
            <a:r>
              <a:rPr lang="en-US" sz="3200">
                <a:solidFill>
                  <a:srgbClr val="0000CC"/>
                </a:solidFill>
                <a:effectLst/>
                <a:latin typeface="Arial" charset="0"/>
              </a:rPr>
              <a:t>- </a:t>
            </a:r>
            <a:r>
              <a:rPr lang="en-US" sz="2800">
                <a:solidFill>
                  <a:srgbClr val="0000CC"/>
                </a:solidFill>
                <a:effectLst/>
                <a:latin typeface="Arial" charset="0"/>
              </a:rPr>
              <a:t>chạy nhảy </a:t>
            </a:r>
          </a:p>
        </p:txBody>
      </p:sp>
      <p:sp>
        <p:nvSpPr>
          <p:cNvPr id="8199" name="Text Box 7"/>
          <p:cNvSpPr txBox="1">
            <a:spLocks noChangeArrowheads="1"/>
          </p:cNvSpPr>
          <p:nvPr/>
        </p:nvSpPr>
        <p:spPr bwMode="auto">
          <a:xfrm>
            <a:off x="6248400" y="3505200"/>
            <a:ext cx="2209800" cy="579438"/>
          </a:xfrm>
          <a:prstGeom prst="rect">
            <a:avLst/>
          </a:prstGeom>
          <a:noFill/>
          <a:ln w="9525">
            <a:noFill/>
            <a:miter lim="800000"/>
            <a:headEnd/>
            <a:tailEnd/>
          </a:ln>
        </p:spPr>
        <p:txBody>
          <a:bodyPr>
            <a:spAutoFit/>
          </a:bodyPr>
          <a:lstStyle/>
          <a:p>
            <a:pPr>
              <a:spcBef>
                <a:spcPct val="50000"/>
              </a:spcBef>
            </a:pPr>
            <a:r>
              <a:rPr lang="en-US" sz="2800">
                <a:solidFill>
                  <a:srgbClr val="0000CC"/>
                </a:solidFill>
                <a:effectLst/>
                <a:latin typeface="Arial" charset="0"/>
              </a:rPr>
              <a:t>- muôn loài</a:t>
            </a:r>
            <a:r>
              <a:rPr lang="en-US" sz="3200">
                <a:solidFill>
                  <a:srgbClr val="66FF33"/>
                </a:solidFill>
                <a:effectLst/>
                <a:latin typeface="Arial" charset="0"/>
              </a:rPr>
              <a:t> </a:t>
            </a:r>
            <a:endParaRPr lang="en-US" sz="3200">
              <a:effectLst/>
              <a:latin typeface="Arial" charset="0"/>
            </a:endParaRPr>
          </a:p>
        </p:txBody>
      </p:sp>
      <p:sp>
        <p:nvSpPr>
          <p:cNvPr id="8200" name="Text Box 8"/>
          <p:cNvSpPr txBox="1">
            <a:spLocks noChangeArrowheads="1"/>
          </p:cNvSpPr>
          <p:nvPr/>
        </p:nvSpPr>
        <p:spPr bwMode="auto">
          <a:xfrm>
            <a:off x="5257800" y="5410200"/>
            <a:ext cx="3886200" cy="519113"/>
          </a:xfrm>
          <a:prstGeom prst="rect">
            <a:avLst/>
          </a:prstGeom>
          <a:noFill/>
          <a:ln w="9525">
            <a:noFill/>
            <a:miter lim="800000"/>
            <a:headEnd/>
            <a:tailEnd/>
          </a:ln>
        </p:spPr>
        <p:txBody>
          <a:bodyPr>
            <a:spAutoFit/>
          </a:bodyPr>
          <a:lstStyle/>
          <a:p>
            <a:pPr>
              <a:spcBef>
                <a:spcPct val="50000"/>
              </a:spcBef>
            </a:pPr>
            <a:r>
              <a:rPr lang="en-US" sz="2800">
                <a:solidFill>
                  <a:srgbClr val="0000CC"/>
                </a:solidFill>
                <a:effectLst/>
                <a:latin typeface="Arial" charset="0"/>
              </a:rPr>
              <a:t>- Chuyện ngày xưa</a:t>
            </a:r>
          </a:p>
        </p:txBody>
      </p:sp>
      <p:sp>
        <p:nvSpPr>
          <p:cNvPr id="7177" name="Text Box 10"/>
          <p:cNvSpPr txBox="1">
            <a:spLocks noChangeArrowheads="1"/>
          </p:cNvSpPr>
          <p:nvPr/>
        </p:nvSpPr>
        <p:spPr bwMode="auto">
          <a:xfrm>
            <a:off x="1828800" y="6216650"/>
            <a:ext cx="1981200" cy="641350"/>
          </a:xfrm>
          <a:prstGeom prst="rect">
            <a:avLst/>
          </a:prstGeom>
          <a:noFill/>
          <a:ln w="9525">
            <a:noFill/>
            <a:miter lim="800000"/>
            <a:headEnd/>
            <a:tailEnd/>
          </a:ln>
        </p:spPr>
        <p:txBody>
          <a:bodyPr>
            <a:spAutoFit/>
          </a:bodyPr>
          <a:lstStyle/>
          <a:p>
            <a:pPr>
              <a:spcBef>
                <a:spcPct val="50000"/>
              </a:spcBef>
            </a:pPr>
            <a:endParaRPr lang="en-US" sz="3600">
              <a:effectLst/>
              <a:latin typeface="Arial" charset="0"/>
            </a:endParaRPr>
          </a:p>
        </p:txBody>
      </p:sp>
      <p:sp>
        <p:nvSpPr>
          <p:cNvPr id="8205" name="Text Box 13"/>
          <p:cNvSpPr txBox="1">
            <a:spLocks noChangeArrowheads="1"/>
          </p:cNvSpPr>
          <p:nvPr/>
        </p:nvSpPr>
        <p:spPr bwMode="auto">
          <a:xfrm>
            <a:off x="1676400" y="762000"/>
            <a:ext cx="5943600" cy="579438"/>
          </a:xfrm>
          <a:prstGeom prst="rect">
            <a:avLst/>
          </a:prstGeom>
          <a:noFill/>
          <a:ln w="9525">
            <a:noFill/>
            <a:miter lim="800000"/>
            <a:headEnd/>
            <a:tailEnd/>
          </a:ln>
        </p:spPr>
        <p:txBody>
          <a:bodyPr>
            <a:spAutoFit/>
          </a:bodyPr>
          <a:lstStyle/>
          <a:p>
            <a:pPr algn="ctr">
              <a:spcBef>
                <a:spcPct val="50000"/>
              </a:spcBef>
            </a:pPr>
            <a:r>
              <a:rPr lang="en-US" sz="3200" b="1">
                <a:solidFill>
                  <a:srgbClr val="FFFF00"/>
                </a:solidFill>
                <a:effectLst/>
                <a:latin typeface="Arial" charset="0"/>
              </a:rPr>
              <a:t>SANG NĂM CON LÊN BẢY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 calcmode="lin" valueType="num">
                                      <p:cBhvr>
                                        <p:cTn id="7" dur="1000" fill="hold"/>
                                        <p:tgtEl>
                                          <p:spTgt spid="8205"/>
                                        </p:tgtEl>
                                        <p:attrNameLst>
                                          <p:attrName>ppt_w</p:attrName>
                                        </p:attrNameLst>
                                      </p:cBhvr>
                                      <p:tavLst>
                                        <p:tav tm="0">
                                          <p:val>
                                            <p:strVal val="#ppt_w*0.70"/>
                                          </p:val>
                                        </p:tav>
                                        <p:tav tm="100000">
                                          <p:val>
                                            <p:strVal val="#ppt_w"/>
                                          </p:val>
                                        </p:tav>
                                      </p:tavLst>
                                    </p:anim>
                                    <p:anim calcmode="lin" valueType="num">
                                      <p:cBhvr>
                                        <p:cTn id="8" dur="1000" fill="hold"/>
                                        <p:tgtEl>
                                          <p:spTgt spid="8205"/>
                                        </p:tgtEl>
                                        <p:attrNameLst>
                                          <p:attrName>ppt_h</p:attrName>
                                        </p:attrNameLst>
                                      </p:cBhvr>
                                      <p:tavLst>
                                        <p:tav tm="0">
                                          <p:val>
                                            <p:strVal val="#ppt_h"/>
                                          </p:val>
                                        </p:tav>
                                        <p:tav tm="100000">
                                          <p:val>
                                            <p:strVal val="#ppt_h"/>
                                          </p:val>
                                        </p:tav>
                                      </p:tavLst>
                                    </p:anim>
                                    <p:animEffect transition="in" filter="fade">
                                      <p:cBhvr>
                                        <p:cTn id="9" dur="1000"/>
                                        <p:tgtEl>
                                          <p:spTgt spid="820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195"/>
                                        </p:tgtEl>
                                        <p:attrNameLst>
                                          <p:attrName>style.visibility</p:attrName>
                                        </p:attrNameLst>
                                      </p:cBhvr>
                                      <p:to>
                                        <p:strVal val="visible"/>
                                      </p:to>
                                    </p:set>
                                    <p:animEffect transition="in" filter="fade">
                                      <p:cBhvr>
                                        <p:cTn id="14" dur="1000"/>
                                        <p:tgtEl>
                                          <p:spTgt spid="8195"/>
                                        </p:tgtEl>
                                      </p:cBhvr>
                                    </p:animEffect>
                                    <p:anim calcmode="lin" valueType="num">
                                      <p:cBhvr>
                                        <p:cTn id="15" dur="1000" fill="hold"/>
                                        <p:tgtEl>
                                          <p:spTgt spid="8195"/>
                                        </p:tgtEl>
                                        <p:attrNameLst>
                                          <p:attrName>ppt_x</p:attrName>
                                        </p:attrNameLst>
                                      </p:cBhvr>
                                      <p:tavLst>
                                        <p:tav tm="0">
                                          <p:val>
                                            <p:strVal val="#ppt_x"/>
                                          </p:val>
                                        </p:tav>
                                        <p:tav tm="100000">
                                          <p:val>
                                            <p:strVal val="#ppt_x"/>
                                          </p:val>
                                        </p:tav>
                                      </p:tavLst>
                                    </p:anim>
                                    <p:anim calcmode="lin" valueType="num">
                                      <p:cBhvr>
                                        <p:cTn id="16" dur="1000" fill="hold"/>
                                        <p:tgtEl>
                                          <p:spTgt spid="819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196"/>
                                        </p:tgtEl>
                                        <p:attrNameLst>
                                          <p:attrName>style.visibility</p:attrName>
                                        </p:attrNameLst>
                                      </p:cBhvr>
                                      <p:to>
                                        <p:strVal val="visible"/>
                                      </p:to>
                                    </p:set>
                                    <p:animEffect transition="in" filter="fade">
                                      <p:cBhvr>
                                        <p:cTn id="21" dur="1000"/>
                                        <p:tgtEl>
                                          <p:spTgt spid="8196"/>
                                        </p:tgtEl>
                                      </p:cBhvr>
                                    </p:animEffect>
                                    <p:anim calcmode="lin" valueType="num">
                                      <p:cBhvr>
                                        <p:cTn id="22" dur="1000" fill="hold"/>
                                        <p:tgtEl>
                                          <p:spTgt spid="8196"/>
                                        </p:tgtEl>
                                        <p:attrNameLst>
                                          <p:attrName>ppt_x</p:attrName>
                                        </p:attrNameLst>
                                      </p:cBhvr>
                                      <p:tavLst>
                                        <p:tav tm="0">
                                          <p:val>
                                            <p:strVal val="#ppt_x"/>
                                          </p:val>
                                        </p:tav>
                                        <p:tav tm="100000">
                                          <p:val>
                                            <p:strVal val="#ppt_x"/>
                                          </p:val>
                                        </p:tav>
                                      </p:tavLst>
                                    </p:anim>
                                    <p:anim calcmode="lin" valueType="num">
                                      <p:cBhvr>
                                        <p:cTn id="23" dur="1000" fill="hold"/>
                                        <p:tgtEl>
                                          <p:spTgt spid="81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4" restart="whenNotActive" fill="hold" evtFilter="cancelBubble" nodeType="interactiveSeq">
                <p:stCondLst>
                  <p:cond evt="onClick" delay="0">
                    <p:tgtEl>
                      <p:spTgt spid="8200"/>
                    </p:tgtEl>
                  </p:cond>
                </p:stCondLst>
                <p:endSync evt="end" delay="0">
                  <p:rtn val="all"/>
                </p:endSync>
                <p:childTnLst>
                  <p:par>
                    <p:cTn id="25" fill="hold" nodeType="clickPar">
                      <p:stCondLst>
                        <p:cond delay="0"/>
                      </p:stCondLst>
                      <p:childTnLst>
                        <p:par>
                          <p:cTn id="26" fill="hold" nodeType="withGroup">
                            <p:stCondLst>
                              <p:cond delay="0"/>
                            </p:stCondLst>
                            <p:childTnLst>
                              <p:par>
                                <p:cTn id="27" presetID="3" presetClass="emph" presetSubtype="2" fill="hold" grpId="0" nodeType="withEffect">
                                  <p:stCondLst>
                                    <p:cond delay="0"/>
                                  </p:stCondLst>
                                  <p:childTnLst>
                                    <p:animClr clrSpc="rgb" dir="cw">
                                      <p:cBhvr override="childStyle">
                                        <p:cTn id="28" dur="2000" fill="hold"/>
                                        <p:tgtEl>
                                          <p:spTgt spid="8200"/>
                                        </p:tgtEl>
                                        <p:attrNameLst>
                                          <p:attrName>style.color</p:attrName>
                                        </p:attrNameLst>
                                      </p:cBhvr>
                                      <p:to>
                                        <a:schemeClr val="bg1"/>
                                      </p:to>
                                    </p:animClr>
                                  </p:childTnLst>
                                  <p:subTnLst>
                                    <p:audio>
                                      <p:cMediaNode>
                                        <p:cTn display="0" masterRel="sameClick">
                                          <p:stCondLst>
                                            <p:cond evt="begin" delay="0">
                                              <p:tn val="27"/>
                                            </p:cond>
                                          </p:stCondLst>
                                          <p:endCondLst>
                                            <p:cond evt="onStopAudio" delay="0">
                                              <p:tgtEl>
                                                <p:sldTgt/>
                                              </p:tgtEl>
                                            </p:cond>
                                          </p:endCondLst>
                                        </p:cTn>
                                        <p:tgtEl>
                                          <p:sndTgt r:embed="rId2" name="camera.wav" builtIn="1"/>
                                        </p:tgtEl>
                                      </p:cMediaNode>
                                    </p:audio>
                                  </p:subTnLst>
                                </p:cTn>
                              </p:par>
                              <p:par>
                                <p:cTn id="29" presetID="49" presetClass="path" presetSubtype="0" accel="50000" decel="50000" fill="hold" grpId="1" nodeType="withEffect">
                                  <p:stCondLst>
                                    <p:cond delay="0"/>
                                  </p:stCondLst>
                                  <p:childTnLst>
                                    <p:animMotion origin="layout" path="M 0.0875 -0.03098 L -0.49583 -0.17086 " pathEditMode="relative" rAng="0" ptsTypes="AA">
                                      <p:cBhvr>
                                        <p:cTn id="30" dur="2000" fill="hold"/>
                                        <p:tgtEl>
                                          <p:spTgt spid="8200"/>
                                        </p:tgtEl>
                                        <p:attrNameLst>
                                          <p:attrName>ppt_x</p:attrName>
                                          <p:attrName>ppt_y</p:attrName>
                                        </p:attrNameLst>
                                      </p:cBhvr>
                                      <p:rCtr x="-292" y="-70"/>
                                    </p:animMotion>
                                  </p:childTnLst>
                                </p:cTn>
                              </p:par>
                            </p:childTnLst>
                          </p:cTn>
                        </p:par>
                      </p:childTnLst>
                    </p:cTn>
                  </p:par>
                </p:childTnLst>
              </p:cTn>
              <p:nextCondLst>
                <p:cond evt="onClick" delay="0">
                  <p:tgtEl>
                    <p:spTgt spid="8200"/>
                  </p:tgtEl>
                </p:cond>
              </p:nextCondLst>
            </p:seq>
            <p:seq concurrent="1" nextAc="seek">
              <p:cTn id="31" restart="whenNotActive" fill="hold" evtFilter="cancelBubble" nodeType="interactiveSeq">
                <p:stCondLst>
                  <p:cond evt="onClick" delay="0">
                    <p:tgtEl>
                      <p:spTgt spid="8198"/>
                    </p:tgtEl>
                  </p:cond>
                </p:stCondLst>
                <p:endSync evt="end" delay="0">
                  <p:rtn val="all"/>
                </p:endSync>
                <p:childTnLst>
                  <p:par>
                    <p:cTn id="32" fill="hold" nodeType="clickPar">
                      <p:stCondLst>
                        <p:cond delay="0"/>
                      </p:stCondLst>
                      <p:childTnLst>
                        <p:par>
                          <p:cTn id="33" fill="hold" nodeType="withGroup">
                            <p:stCondLst>
                              <p:cond delay="0"/>
                            </p:stCondLst>
                            <p:childTnLst>
                              <p:par>
                                <p:cTn id="34" presetID="3" presetClass="emph" presetSubtype="2" fill="hold" grpId="0" nodeType="clickEffect">
                                  <p:stCondLst>
                                    <p:cond delay="0"/>
                                  </p:stCondLst>
                                  <p:childTnLst>
                                    <p:animClr clrSpc="rgb" dir="cw">
                                      <p:cBhvr override="childStyle">
                                        <p:cTn id="35" dur="2000" fill="hold"/>
                                        <p:tgtEl>
                                          <p:spTgt spid="8198"/>
                                        </p:tgtEl>
                                        <p:attrNameLst>
                                          <p:attrName>style.color</p:attrName>
                                        </p:attrNameLst>
                                      </p:cBhvr>
                                      <p:to>
                                        <a:srgbClr val="FFFF00"/>
                                      </p:to>
                                    </p:animClr>
                                  </p:childTnLst>
                                  <p:subTnLst>
                                    <p:audio>
                                      <p:cMediaNode>
                                        <p:cTn display="0" masterRel="sameClick">
                                          <p:stCondLst>
                                            <p:cond evt="begin" delay="0">
                                              <p:tn val="34"/>
                                            </p:cond>
                                          </p:stCondLst>
                                          <p:endCondLst>
                                            <p:cond evt="onStopAudio" delay="0">
                                              <p:tgtEl>
                                                <p:sldTgt/>
                                              </p:tgtEl>
                                            </p:cond>
                                          </p:endCondLst>
                                        </p:cTn>
                                        <p:tgtEl>
                                          <p:sndTgt r:embed="rId2" name="camera.wav" builtIn="1"/>
                                        </p:tgtEl>
                                      </p:cMediaNode>
                                    </p:audio>
                                  </p:subTnLst>
                                </p:cTn>
                              </p:par>
                              <p:par>
                                <p:cTn id="36" presetID="56" presetClass="path" presetSubtype="0" accel="50000" decel="50000" fill="hold" grpId="1" nodeType="withEffect">
                                  <p:stCondLst>
                                    <p:cond delay="0"/>
                                  </p:stCondLst>
                                  <p:childTnLst>
                                    <p:animMotion origin="layout" path="M -0.04583 -0.05318 L -0.5875 0.11353 " pathEditMode="relative" rAng="0" ptsTypes="AA">
                                      <p:cBhvr>
                                        <p:cTn id="37" dur="2000" fill="hold"/>
                                        <p:tgtEl>
                                          <p:spTgt spid="8198"/>
                                        </p:tgtEl>
                                        <p:attrNameLst>
                                          <p:attrName>ppt_x</p:attrName>
                                          <p:attrName>ppt_y</p:attrName>
                                        </p:attrNameLst>
                                      </p:cBhvr>
                                      <p:rCtr x="-271" y="83"/>
                                    </p:animMotion>
                                  </p:childTnLst>
                                </p:cTn>
                              </p:par>
                            </p:childTnLst>
                          </p:cTn>
                        </p:par>
                      </p:childTnLst>
                    </p:cTn>
                  </p:par>
                </p:childTnLst>
              </p:cTn>
              <p:nextCondLst>
                <p:cond evt="onClick" delay="0">
                  <p:tgtEl>
                    <p:spTgt spid="8198"/>
                  </p:tgtEl>
                </p:cond>
              </p:nextCondLst>
            </p:seq>
            <p:seq concurrent="1" nextAc="seek">
              <p:cTn id="38" restart="whenNotActive" fill="hold" evtFilter="cancelBubble" nodeType="interactiveSeq">
                <p:stCondLst>
                  <p:cond evt="onClick" delay="0">
                    <p:tgtEl>
                      <p:spTgt spid="8199"/>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3" presetClass="emph" presetSubtype="2" fill="hold" grpId="0" nodeType="clickEffect">
                                  <p:stCondLst>
                                    <p:cond delay="0"/>
                                  </p:stCondLst>
                                  <p:childTnLst>
                                    <p:animClr clrSpc="rgb" dir="cw">
                                      <p:cBhvr override="childStyle">
                                        <p:cTn id="42" dur="2000" fill="hold"/>
                                        <p:tgtEl>
                                          <p:spTgt spid="8199"/>
                                        </p:tgtEl>
                                        <p:attrNameLst>
                                          <p:attrName>style.color</p:attrName>
                                        </p:attrNameLst>
                                      </p:cBhvr>
                                      <p:to>
                                        <a:srgbClr val="FF0000"/>
                                      </p:to>
                                    </p:animClr>
                                  </p:childTnLst>
                                  <p:subTnLst>
                                    <p:audio>
                                      <p:cMediaNode>
                                        <p:cTn display="0" masterRel="sameClick">
                                          <p:stCondLst>
                                            <p:cond evt="begin" delay="0">
                                              <p:tn val="41"/>
                                            </p:cond>
                                          </p:stCondLst>
                                          <p:endCondLst>
                                            <p:cond evt="onStopAudio" delay="0">
                                              <p:tgtEl>
                                                <p:sldTgt/>
                                              </p:tgtEl>
                                            </p:cond>
                                          </p:endCondLst>
                                        </p:cTn>
                                        <p:tgtEl>
                                          <p:sndTgt r:embed="rId2" name="camera.wav" builtIn="1"/>
                                        </p:tgtEl>
                                      </p:cMediaNode>
                                    </p:audio>
                                  </p:subTnLst>
                                </p:cTn>
                              </p:par>
                              <p:par>
                                <p:cTn id="43" presetID="56" presetClass="path" presetSubtype="0" accel="50000" decel="50000" fill="hold" grpId="1" nodeType="withEffect">
                                  <p:stCondLst>
                                    <p:cond delay="0"/>
                                  </p:stCondLst>
                                  <p:childTnLst>
                                    <p:animMotion origin="layout" path="M 0.01666 -0.01988 L -0.60417 0.00231 " pathEditMode="relative" rAng="0" ptsTypes="AA">
                                      <p:cBhvr>
                                        <p:cTn id="44" dur="2000" fill="hold"/>
                                        <p:tgtEl>
                                          <p:spTgt spid="8199"/>
                                        </p:tgtEl>
                                        <p:attrNameLst>
                                          <p:attrName>ppt_x</p:attrName>
                                          <p:attrName>ppt_y</p:attrName>
                                        </p:attrNameLst>
                                      </p:cBhvr>
                                      <p:rCtr x="-310" y="11"/>
                                    </p:animMotion>
                                  </p:childTnLst>
                                </p:cTn>
                              </p:par>
                            </p:childTnLst>
                          </p:cTn>
                        </p:par>
                      </p:childTnLst>
                    </p:cTn>
                  </p:par>
                </p:childTnLst>
              </p:cTn>
              <p:nextCondLst>
                <p:cond evt="onClick" delay="0">
                  <p:tgtEl>
                    <p:spTgt spid="8199"/>
                  </p:tgtEl>
                </p:cond>
              </p:nextCondLst>
            </p:seq>
          </p:childTnLst>
        </p:cTn>
      </p:par>
    </p:tnLst>
    <p:bldLst>
      <p:bldP spid="8195" grpId="0"/>
      <p:bldP spid="8196" grpId="0"/>
      <p:bldP spid="8198" grpId="0"/>
      <p:bldP spid="8198" grpId="1"/>
      <p:bldP spid="8199" grpId="0"/>
      <p:bldP spid="8199" grpId="1"/>
      <p:bldP spid="8200" grpId="0"/>
      <p:bldP spid="8200" grpId="1"/>
      <p:bldP spid="820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1295400"/>
            <a:ext cx="3657600" cy="701675"/>
          </a:xfrm>
          <a:prstGeom prst="rect">
            <a:avLst/>
          </a:prstGeom>
          <a:noFill/>
          <a:ln w="9525">
            <a:noFill/>
            <a:miter lim="800000"/>
            <a:headEnd/>
            <a:tailEnd/>
          </a:ln>
        </p:spPr>
        <p:txBody>
          <a:bodyPr>
            <a:spAutoFit/>
          </a:bodyPr>
          <a:lstStyle/>
          <a:p>
            <a:pPr>
              <a:spcBef>
                <a:spcPct val="50000"/>
              </a:spcBef>
            </a:pPr>
            <a:r>
              <a:rPr lang="en-US" sz="4000" b="1">
                <a:solidFill>
                  <a:schemeClr val="bg1"/>
                </a:solidFill>
                <a:effectLst/>
                <a:latin typeface="Arial" charset="0"/>
              </a:rPr>
              <a:t>I/ </a:t>
            </a:r>
            <a:r>
              <a:rPr lang="en-US" sz="4000" b="1" u="sng">
                <a:solidFill>
                  <a:schemeClr val="bg1"/>
                </a:solidFill>
                <a:effectLst/>
                <a:latin typeface="Arial" charset="0"/>
              </a:rPr>
              <a:t>Luyện đọc</a:t>
            </a:r>
            <a:endParaRPr lang="en-US" sz="4000" b="1">
              <a:solidFill>
                <a:srgbClr val="FFFF00"/>
              </a:solidFill>
              <a:effectLst/>
              <a:latin typeface="Arial" charset="0"/>
            </a:endParaRPr>
          </a:p>
        </p:txBody>
      </p:sp>
      <p:sp>
        <p:nvSpPr>
          <p:cNvPr id="8195" name="Text Box 3"/>
          <p:cNvSpPr txBox="1">
            <a:spLocks noChangeArrowheads="1"/>
          </p:cNvSpPr>
          <p:nvPr/>
        </p:nvSpPr>
        <p:spPr bwMode="auto">
          <a:xfrm rot="10800000" flipV="1">
            <a:off x="608013" y="2133600"/>
            <a:ext cx="3581400" cy="701675"/>
          </a:xfrm>
          <a:prstGeom prst="rect">
            <a:avLst/>
          </a:prstGeom>
          <a:noFill/>
          <a:ln w="9525">
            <a:noFill/>
            <a:miter lim="800000"/>
            <a:headEnd/>
            <a:tailEnd/>
          </a:ln>
        </p:spPr>
        <p:txBody>
          <a:bodyPr>
            <a:spAutoFit/>
          </a:bodyPr>
          <a:lstStyle/>
          <a:p>
            <a:pPr>
              <a:spcBef>
                <a:spcPct val="50000"/>
              </a:spcBef>
            </a:pPr>
            <a:r>
              <a:rPr lang="en-US" sz="4000" b="1">
                <a:solidFill>
                  <a:schemeClr val="bg1"/>
                </a:solidFill>
                <a:effectLst/>
                <a:latin typeface="Arial" charset="0"/>
              </a:rPr>
              <a:t>1/ </a:t>
            </a:r>
            <a:r>
              <a:rPr lang="en-US" sz="4000" b="1" u="sng">
                <a:solidFill>
                  <a:schemeClr val="bg1"/>
                </a:solidFill>
                <a:effectLst/>
                <a:latin typeface="Arial" charset="0"/>
              </a:rPr>
              <a:t>Đọc đúng</a:t>
            </a:r>
            <a:endParaRPr lang="en-US" sz="4000" b="1">
              <a:solidFill>
                <a:schemeClr val="bg1"/>
              </a:solidFill>
              <a:effectLst/>
              <a:latin typeface="Arial" charset="0"/>
            </a:endParaRPr>
          </a:p>
        </p:txBody>
      </p:sp>
      <p:sp>
        <p:nvSpPr>
          <p:cNvPr id="9220" name="Line 4"/>
          <p:cNvSpPr>
            <a:spLocks noChangeShapeType="1"/>
          </p:cNvSpPr>
          <p:nvPr/>
        </p:nvSpPr>
        <p:spPr bwMode="auto">
          <a:xfrm>
            <a:off x="4495800" y="2667000"/>
            <a:ext cx="76200" cy="4191000"/>
          </a:xfrm>
          <a:prstGeom prst="line">
            <a:avLst/>
          </a:prstGeom>
          <a:noFill/>
          <a:ln w="38100">
            <a:solidFill>
              <a:schemeClr val="bg1"/>
            </a:solidFill>
            <a:round/>
            <a:headEnd/>
            <a:tailEnd/>
          </a:ln>
          <a:effectLst/>
        </p:spPr>
        <p:txBody>
          <a:bodyPr/>
          <a:lstStyle/>
          <a:p>
            <a:pPr>
              <a:defRPr/>
            </a:pPr>
            <a:endParaRPr lang="en-US"/>
          </a:p>
        </p:txBody>
      </p:sp>
      <p:sp>
        <p:nvSpPr>
          <p:cNvPr id="9221" name="Text Box 5"/>
          <p:cNvSpPr txBox="1">
            <a:spLocks noChangeArrowheads="1"/>
          </p:cNvSpPr>
          <p:nvPr/>
        </p:nvSpPr>
        <p:spPr bwMode="auto">
          <a:xfrm rot="10800000" flipV="1">
            <a:off x="5181600" y="2209800"/>
            <a:ext cx="3581400" cy="701675"/>
          </a:xfrm>
          <a:prstGeom prst="rect">
            <a:avLst/>
          </a:prstGeom>
          <a:noFill/>
          <a:ln w="9525">
            <a:noFill/>
            <a:miter lim="800000"/>
            <a:headEnd/>
            <a:tailEnd/>
          </a:ln>
        </p:spPr>
        <p:txBody>
          <a:bodyPr>
            <a:spAutoFit/>
          </a:bodyPr>
          <a:lstStyle/>
          <a:p>
            <a:pPr>
              <a:spcBef>
                <a:spcPct val="50000"/>
              </a:spcBef>
            </a:pPr>
            <a:r>
              <a:rPr lang="en-US" sz="4000" b="1" u="sng">
                <a:solidFill>
                  <a:schemeClr val="bg1"/>
                </a:solidFill>
                <a:effectLst/>
                <a:latin typeface="Arial" charset="0"/>
              </a:rPr>
              <a:t>Từ ngữ </a:t>
            </a:r>
            <a:endParaRPr lang="en-US" sz="4000" b="1">
              <a:solidFill>
                <a:srgbClr val="FFFFFF"/>
              </a:solidFill>
              <a:effectLst/>
              <a:latin typeface="Arial" charset="0"/>
            </a:endParaRPr>
          </a:p>
        </p:txBody>
      </p:sp>
      <p:sp>
        <p:nvSpPr>
          <p:cNvPr id="8198" name="Rectangle 6"/>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600">
                <a:solidFill>
                  <a:srgbClr val="FFFF00"/>
                </a:solidFill>
                <a:effectLst/>
                <a:latin typeface="Arial" charset="0"/>
              </a:rPr>
              <a:t> </a:t>
            </a:r>
          </a:p>
        </p:txBody>
      </p:sp>
      <p:sp>
        <p:nvSpPr>
          <p:cNvPr id="9225" name="Text Box 9"/>
          <p:cNvSpPr txBox="1">
            <a:spLocks noChangeArrowheads="1"/>
          </p:cNvSpPr>
          <p:nvPr/>
        </p:nvSpPr>
        <p:spPr bwMode="auto">
          <a:xfrm>
            <a:off x="5562600" y="3200400"/>
            <a:ext cx="2667000" cy="1465263"/>
          </a:xfrm>
          <a:prstGeom prst="rect">
            <a:avLst/>
          </a:prstGeom>
          <a:solidFill>
            <a:schemeClr val="bg1"/>
          </a:solidFill>
          <a:ln w="9525">
            <a:noFill/>
            <a:miter lim="800000"/>
            <a:headEnd/>
            <a:tailEnd/>
          </a:ln>
        </p:spPr>
        <p:txBody>
          <a:bodyPr>
            <a:spAutoFit/>
          </a:bodyPr>
          <a:lstStyle/>
          <a:p>
            <a:pPr>
              <a:spcBef>
                <a:spcPct val="50000"/>
              </a:spcBef>
              <a:buFontTx/>
              <a:buChar char="-"/>
            </a:pPr>
            <a:r>
              <a:rPr lang="en-US" sz="3600">
                <a:solidFill>
                  <a:srgbClr val="FF0066"/>
                </a:solidFill>
                <a:effectLst/>
                <a:latin typeface="Arial" charset="0"/>
              </a:rPr>
              <a:t> ấu thơ</a:t>
            </a:r>
          </a:p>
          <a:p>
            <a:pPr>
              <a:spcBef>
                <a:spcPct val="50000"/>
              </a:spcBef>
              <a:buFontTx/>
              <a:buChar char="-"/>
            </a:pPr>
            <a:r>
              <a:rPr lang="en-US" sz="3600">
                <a:solidFill>
                  <a:srgbClr val="FF0066"/>
                </a:solidFill>
                <a:effectLst/>
                <a:latin typeface="Arial" charset="0"/>
              </a:rPr>
              <a:t> lon ton </a:t>
            </a:r>
          </a:p>
        </p:txBody>
      </p:sp>
      <p:sp>
        <p:nvSpPr>
          <p:cNvPr id="8200" name="Rectangle 10"/>
          <p:cNvSpPr>
            <a:spLocks noChangeArrowheads="1"/>
          </p:cNvSpPr>
          <p:nvPr/>
        </p:nvSpPr>
        <p:spPr bwMode="auto">
          <a:xfrm>
            <a:off x="0" y="0"/>
            <a:ext cx="9144000" cy="584200"/>
          </a:xfrm>
          <a:prstGeom prst="rect">
            <a:avLst/>
          </a:prstGeom>
          <a:noFill/>
          <a:ln w="9525">
            <a:solidFill>
              <a:srgbClr val="000099"/>
            </a:solidFill>
            <a:miter lim="800000"/>
            <a:headEnd/>
            <a:tailEnd/>
          </a:ln>
        </p:spPr>
        <p:txBody>
          <a:bodyPr>
            <a:spAutoFit/>
          </a:bodyPr>
          <a:lstStyle/>
          <a:p>
            <a:pPr algn="ctr"/>
            <a:r>
              <a:rPr lang="en-US" sz="3200" b="1">
                <a:solidFill>
                  <a:srgbClr val="FFFF00"/>
                </a:solidFill>
                <a:effectLst/>
                <a:latin typeface="Arial" charset="0"/>
              </a:rPr>
              <a:t>SANG NĂM CON LÊN BẢY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1000"/>
                                        <p:tgtEl>
                                          <p:spTgt spid="9221"/>
                                        </p:tgtEl>
                                      </p:cBhvr>
                                    </p:animEffect>
                                    <p:anim calcmode="lin" valueType="num">
                                      <p:cBhvr>
                                        <p:cTn id="8" dur="1000" fill="hold"/>
                                        <p:tgtEl>
                                          <p:spTgt spid="9221"/>
                                        </p:tgtEl>
                                        <p:attrNameLst>
                                          <p:attrName>ppt_x</p:attrName>
                                        </p:attrNameLst>
                                      </p:cBhvr>
                                      <p:tavLst>
                                        <p:tav tm="0">
                                          <p:val>
                                            <p:strVal val="#ppt_x"/>
                                          </p:val>
                                        </p:tav>
                                        <p:tav tm="100000">
                                          <p:val>
                                            <p:strVal val="#ppt_x"/>
                                          </p:val>
                                        </p:tav>
                                      </p:tavLst>
                                    </p:anim>
                                    <p:anim calcmode="lin" valueType="num">
                                      <p:cBhvr>
                                        <p:cTn id="9"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9225"/>
                                        </p:tgtEl>
                                        <p:attrNameLst>
                                          <p:attrName>style.visibility</p:attrName>
                                        </p:attrNameLst>
                                      </p:cBhvr>
                                      <p:to>
                                        <p:strVal val="visible"/>
                                      </p:to>
                                    </p:set>
                                    <p:anim calcmode="lin" valueType="num">
                                      <p:cBhvr>
                                        <p:cTn id="14" dur="500" fill="hold"/>
                                        <p:tgtEl>
                                          <p:spTgt spid="9225"/>
                                        </p:tgtEl>
                                        <p:attrNameLst>
                                          <p:attrName>ppt_w</p:attrName>
                                        </p:attrNameLst>
                                      </p:cBhvr>
                                      <p:tavLst>
                                        <p:tav tm="0">
                                          <p:val>
                                            <p:fltVal val="0"/>
                                          </p:val>
                                        </p:tav>
                                        <p:tav tm="100000">
                                          <p:val>
                                            <p:strVal val="#ppt_w"/>
                                          </p:val>
                                        </p:tav>
                                      </p:tavLst>
                                    </p:anim>
                                    <p:anim calcmode="lin" valueType="num">
                                      <p:cBhvr>
                                        <p:cTn id="15" dur="500" fill="hold"/>
                                        <p:tgtEl>
                                          <p:spTgt spid="9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82563"/>
            <a:ext cx="8229600" cy="1143001"/>
          </a:xfrm>
        </p:spPr>
        <p:txBody>
          <a:bodyPr/>
          <a:lstStyle/>
          <a:p>
            <a:pPr eaLnBrk="1" hangingPunct="1"/>
            <a:endParaRPr lang="en-US" sz="4000" smtClean="0"/>
          </a:p>
        </p:txBody>
      </p:sp>
      <p:pic>
        <p:nvPicPr>
          <p:cNvPr id="9219" name="Picture 3" descr="Picture3"/>
          <p:cNvPicPr>
            <a:picLocks noChangeAspect="1" noChangeArrowheads="1"/>
          </p:cNvPicPr>
          <p:nvPr>
            <p:ph type="body" idx="1"/>
          </p:nvPr>
        </p:nvPicPr>
        <p:blipFill>
          <a:blip r:embed="rId2"/>
          <a:srcRect/>
          <a:stretch>
            <a:fillRect/>
          </a:stretch>
        </p:blipFill>
        <p:spPr>
          <a:xfrm>
            <a:off x="0" y="-1143000"/>
            <a:ext cx="10287000" cy="8610600"/>
          </a:xfrm>
          <a:noFill/>
        </p:spPr>
      </p:pic>
      <p:sp>
        <p:nvSpPr>
          <p:cNvPr id="45060" name="Text Box 4"/>
          <p:cNvSpPr txBox="1">
            <a:spLocks noChangeArrowheads="1"/>
          </p:cNvSpPr>
          <p:nvPr/>
        </p:nvSpPr>
        <p:spPr bwMode="auto">
          <a:xfrm>
            <a:off x="-533400" y="1371600"/>
            <a:ext cx="3733800" cy="646113"/>
          </a:xfrm>
          <a:prstGeom prst="rect">
            <a:avLst/>
          </a:prstGeom>
          <a:noFill/>
          <a:ln w="9525">
            <a:noFill/>
            <a:miter lim="800000"/>
            <a:headEnd/>
            <a:tailEnd/>
          </a:ln>
        </p:spPr>
        <p:txBody>
          <a:bodyPr>
            <a:spAutoFit/>
          </a:bodyPr>
          <a:lstStyle/>
          <a:p>
            <a:pPr algn="ctr">
              <a:spcBef>
                <a:spcPct val="50000"/>
              </a:spcBef>
            </a:pPr>
            <a:r>
              <a:rPr lang="en-US" sz="3600" b="1">
                <a:solidFill>
                  <a:srgbClr val="FF0066"/>
                </a:solidFill>
                <a:effectLst/>
                <a:latin typeface="Arial" charset="0"/>
              </a:rPr>
              <a:t>    - ấu thơ:</a:t>
            </a:r>
          </a:p>
        </p:txBody>
      </p:sp>
      <p:sp>
        <p:nvSpPr>
          <p:cNvPr id="45061" name="Text Box 5"/>
          <p:cNvSpPr txBox="1">
            <a:spLocks noChangeArrowheads="1"/>
          </p:cNvSpPr>
          <p:nvPr/>
        </p:nvSpPr>
        <p:spPr bwMode="auto">
          <a:xfrm>
            <a:off x="2514600" y="1447800"/>
            <a:ext cx="5334000" cy="584200"/>
          </a:xfrm>
          <a:prstGeom prst="rect">
            <a:avLst/>
          </a:prstGeom>
          <a:noFill/>
          <a:ln w="9525">
            <a:noFill/>
            <a:miter lim="800000"/>
            <a:headEnd/>
            <a:tailEnd/>
          </a:ln>
        </p:spPr>
        <p:txBody>
          <a:bodyPr>
            <a:spAutoFit/>
          </a:bodyPr>
          <a:lstStyle/>
          <a:p>
            <a:pPr algn="ctr">
              <a:spcBef>
                <a:spcPct val="50000"/>
              </a:spcBef>
            </a:pPr>
            <a:r>
              <a:rPr lang="en-US" sz="3200" b="1">
                <a:solidFill>
                  <a:srgbClr val="0000CC"/>
                </a:solidFill>
                <a:effectLst/>
                <a:latin typeface="Arial" charset="0"/>
              </a:rPr>
              <a:t>Trẻ từ sơ sinh đến 6 tuổi .</a:t>
            </a:r>
          </a:p>
        </p:txBody>
      </p:sp>
      <p:sp>
        <p:nvSpPr>
          <p:cNvPr id="45062" name="Text Box 6"/>
          <p:cNvSpPr txBox="1">
            <a:spLocks noChangeArrowheads="1"/>
          </p:cNvSpPr>
          <p:nvPr/>
        </p:nvSpPr>
        <p:spPr bwMode="auto">
          <a:xfrm>
            <a:off x="-228600" y="2590800"/>
            <a:ext cx="3733800" cy="646113"/>
          </a:xfrm>
          <a:prstGeom prst="rect">
            <a:avLst/>
          </a:prstGeom>
          <a:noFill/>
          <a:ln w="9525">
            <a:noFill/>
            <a:miter lim="800000"/>
            <a:headEnd/>
            <a:tailEnd/>
          </a:ln>
        </p:spPr>
        <p:txBody>
          <a:bodyPr>
            <a:spAutoFit/>
          </a:bodyPr>
          <a:lstStyle/>
          <a:p>
            <a:pPr algn="ctr">
              <a:spcBef>
                <a:spcPct val="50000"/>
              </a:spcBef>
            </a:pPr>
            <a:r>
              <a:rPr lang="en-US" sz="3600" b="1">
                <a:solidFill>
                  <a:srgbClr val="FF0066"/>
                </a:solidFill>
                <a:effectLst/>
                <a:latin typeface="Arial" charset="0"/>
              </a:rPr>
              <a:t>- lon ton: </a:t>
            </a:r>
          </a:p>
        </p:txBody>
      </p:sp>
      <p:sp>
        <p:nvSpPr>
          <p:cNvPr id="45063" name="Text Box 7"/>
          <p:cNvSpPr txBox="1">
            <a:spLocks noChangeArrowheads="1"/>
          </p:cNvSpPr>
          <p:nvPr/>
        </p:nvSpPr>
        <p:spPr bwMode="auto">
          <a:xfrm>
            <a:off x="3200400" y="2590800"/>
            <a:ext cx="5867400" cy="1077913"/>
          </a:xfrm>
          <a:prstGeom prst="rect">
            <a:avLst/>
          </a:prstGeom>
          <a:noFill/>
          <a:ln w="9525">
            <a:noFill/>
            <a:miter lim="800000"/>
            <a:headEnd/>
            <a:tailEnd/>
          </a:ln>
        </p:spPr>
        <p:txBody>
          <a:bodyPr>
            <a:spAutoFit/>
          </a:bodyPr>
          <a:lstStyle/>
          <a:p>
            <a:pPr>
              <a:spcBef>
                <a:spcPct val="50000"/>
              </a:spcBef>
            </a:pPr>
            <a:r>
              <a:rPr lang="en-US" sz="3200" b="1">
                <a:solidFill>
                  <a:srgbClr val="0000CC"/>
                </a:solidFill>
                <a:effectLst/>
                <a:latin typeface="Arial" charset="0"/>
              </a:rPr>
              <a:t>Gợi tả dáng đi, chạy của trẻ, nhanh nhẹn,vẻ hồ hởi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0-#ppt_w/2"/>
                                          </p:val>
                                        </p:tav>
                                        <p:tav tm="100000">
                                          <p:val>
                                            <p:strVal val="#ppt_x"/>
                                          </p:val>
                                        </p:tav>
                                      </p:tavLst>
                                    </p:anim>
                                    <p:anim calcmode="lin" valueType="num">
                                      <p:cBhvr additive="base">
                                        <p:cTn id="8"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61"/>
                                        </p:tgtEl>
                                        <p:attrNameLst>
                                          <p:attrName>style.visibility</p:attrName>
                                        </p:attrNameLst>
                                      </p:cBhvr>
                                      <p:to>
                                        <p:strVal val="visible"/>
                                      </p:to>
                                    </p:set>
                                    <p:anim calcmode="lin" valueType="num">
                                      <p:cBhvr additive="base">
                                        <p:cTn id="13" dur="500" fill="hold"/>
                                        <p:tgtEl>
                                          <p:spTgt spid="45061"/>
                                        </p:tgtEl>
                                        <p:attrNameLst>
                                          <p:attrName>ppt_x</p:attrName>
                                        </p:attrNameLst>
                                      </p:cBhvr>
                                      <p:tavLst>
                                        <p:tav tm="0">
                                          <p:val>
                                            <p:strVal val="0-#ppt_w/2"/>
                                          </p:val>
                                        </p:tav>
                                        <p:tav tm="100000">
                                          <p:val>
                                            <p:strVal val="#ppt_x"/>
                                          </p:val>
                                        </p:tav>
                                      </p:tavLst>
                                    </p:anim>
                                    <p:anim calcmode="lin" valueType="num">
                                      <p:cBhvr additive="base">
                                        <p:cTn id="14"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2"/>
                                        </p:tgtEl>
                                        <p:attrNameLst>
                                          <p:attrName>style.visibility</p:attrName>
                                        </p:attrNameLst>
                                      </p:cBhvr>
                                      <p:to>
                                        <p:strVal val="visible"/>
                                      </p:to>
                                    </p:set>
                                    <p:anim calcmode="lin" valueType="num">
                                      <p:cBhvr additive="base">
                                        <p:cTn id="19" dur="500" fill="hold"/>
                                        <p:tgtEl>
                                          <p:spTgt spid="45062"/>
                                        </p:tgtEl>
                                        <p:attrNameLst>
                                          <p:attrName>ppt_x</p:attrName>
                                        </p:attrNameLst>
                                      </p:cBhvr>
                                      <p:tavLst>
                                        <p:tav tm="0">
                                          <p:val>
                                            <p:strVal val="0-#ppt_w/2"/>
                                          </p:val>
                                        </p:tav>
                                        <p:tav tm="100000">
                                          <p:val>
                                            <p:strVal val="#ppt_x"/>
                                          </p:val>
                                        </p:tav>
                                      </p:tavLst>
                                    </p:anim>
                                    <p:anim calcmode="lin" valueType="num">
                                      <p:cBhvr additive="base">
                                        <p:cTn id="20"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063"/>
                                        </p:tgtEl>
                                        <p:attrNameLst>
                                          <p:attrName>style.visibility</p:attrName>
                                        </p:attrNameLst>
                                      </p:cBhvr>
                                      <p:to>
                                        <p:strVal val="visible"/>
                                      </p:to>
                                    </p:set>
                                    <p:anim calcmode="lin" valueType="num">
                                      <p:cBhvr additive="base">
                                        <p:cTn id="25" dur="500" fill="hold"/>
                                        <p:tgtEl>
                                          <p:spTgt spid="45063"/>
                                        </p:tgtEl>
                                        <p:attrNameLst>
                                          <p:attrName>ppt_x</p:attrName>
                                        </p:attrNameLst>
                                      </p:cBhvr>
                                      <p:tavLst>
                                        <p:tav tm="0">
                                          <p:val>
                                            <p:strVal val="0-#ppt_w/2"/>
                                          </p:val>
                                        </p:tav>
                                        <p:tav tm="100000">
                                          <p:val>
                                            <p:strVal val="#ppt_x"/>
                                          </p:val>
                                        </p:tav>
                                      </p:tavLst>
                                    </p:anim>
                                    <p:anim calcmode="lin" valueType="num">
                                      <p:cBhvr additive="base">
                                        <p:cTn id="26"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p:bldP spid="45062" grpId="0"/>
      <p:bldP spid="450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1981200"/>
            <a:ext cx="36576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I/ </a:t>
            </a:r>
            <a:r>
              <a:rPr lang="en-US" sz="3200" b="1" u="sng">
                <a:solidFill>
                  <a:schemeClr val="bg1"/>
                </a:solidFill>
                <a:effectLst/>
                <a:latin typeface="Arial" charset="0"/>
              </a:rPr>
              <a:t>Luyện đọc</a:t>
            </a:r>
            <a:endParaRPr lang="en-US" sz="3200" b="1">
              <a:solidFill>
                <a:srgbClr val="FFFF00"/>
              </a:solidFill>
              <a:effectLst/>
              <a:latin typeface="Arial" charset="0"/>
            </a:endParaRPr>
          </a:p>
        </p:txBody>
      </p:sp>
      <p:sp>
        <p:nvSpPr>
          <p:cNvPr id="10243" name="Text Box 3"/>
          <p:cNvSpPr txBox="1">
            <a:spLocks noChangeArrowheads="1"/>
          </p:cNvSpPr>
          <p:nvPr/>
        </p:nvSpPr>
        <p:spPr bwMode="auto">
          <a:xfrm rot="10800000" flipV="1">
            <a:off x="301625" y="2743200"/>
            <a:ext cx="3582988"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1/ </a:t>
            </a:r>
            <a:r>
              <a:rPr lang="en-US" sz="3200" b="1" u="sng">
                <a:solidFill>
                  <a:schemeClr val="bg1"/>
                </a:solidFill>
                <a:effectLst/>
                <a:latin typeface="Arial" charset="0"/>
              </a:rPr>
              <a:t>Đọc đúng</a:t>
            </a:r>
            <a:endParaRPr lang="en-US" sz="3200" b="1">
              <a:solidFill>
                <a:schemeClr val="bg1"/>
              </a:solidFill>
              <a:effectLst/>
              <a:latin typeface="Arial" charset="0"/>
            </a:endParaRPr>
          </a:p>
        </p:txBody>
      </p:sp>
      <p:sp>
        <p:nvSpPr>
          <p:cNvPr id="63492" name="Line 4"/>
          <p:cNvSpPr>
            <a:spLocks noChangeShapeType="1"/>
          </p:cNvSpPr>
          <p:nvPr/>
        </p:nvSpPr>
        <p:spPr bwMode="auto">
          <a:xfrm>
            <a:off x="3962400" y="2667000"/>
            <a:ext cx="76200" cy="4191000"/>
          </a:xfrm>
          <a:prstGeom prst="line">
            <a:avLst/>
          </a:prstGeom>
          <a:noFill/>
          <a:ln w="38100">
            <a:solidFill>
              <a:schemeClr val="bg1"/>
            </a:solidFill>
            <a:round/>
            <a:headEnd/>
            <a:tailEnd/>
          </a:ln>
          <a:effectLst/>
        </p:spPr>
        <p:txBody>
          <a:bodyPr/>
          <a:lstStyle/>
          <a:p>
            <a:pPr>
              <a:defRPr/>
            </a:pPr>
            <a:endParaRPr lang="en-US"/>
          </a:p>
        </p:txBody>
      </p:sp>
      <p:sp>
        <p:nvSpPr>
          <p:cNvPr id="10245" name="Rectangle 5"/>
          <p:cNvSpPr>
            <a:spLocks noChangeArrowheads="1"/>
          </p:cNvSpPr>
          <p:nvPr/>
        </p:nvSpPr>
        <p:spPr bwMode="auto">
          <a:xfrm>
            <a:off x="5410200" y="4191000"/>
            <a:ext cx="2819400" cy="990600"/>
          </a:xfrm>
          <a:prstGeom prst="rect">
            <a:avLst/>
          </a:prstGeom>
          <a:noFill/>
          <a:ln w="9525">
            <a:noFill/>
            <a:miter lim="800000"/>
            <a:headEnd/>
            <a:tailEnd/>
          </a:ln>
        </p:spPr>
        <p:txBody>
          <a:bodyPr wrap="none"/>
          <a:lstStyle/>
          <a:p>
            <a:pPr algn="ctr"/>
            <a:r>
              <a:rPr lang="en-US" sz="3600">
                <a:solidFill>
                  <a:srgbClr val="FFFF00"/>
                </a:solidFill>
                <a:effectLst/>
                <a:latin typeface="Arial" charset="0"/>
              </a:rPr>
              <a:t> </a:t>
            </a:r>
          </a:p>
        </p:txBody>
      </p:sp>
      <p:sp>
        <p:nvSpPr>
          <p:cNvPr id="63494" name="Text Box 6">
            <a:hlinkClick r:id="rId2" action="ppaction://hlinksldjump"/>
          </p:cNvPr>
          <p:cNvSpPr txBox="1">
            <a:spLocks noChangeArrowheads="1"/>
          </p:cNvSpPr>
          <p:nvPr/>
        </p:nvSpPr>
        <p:spPr bwMode="auto">
          <a:xfrm>
            <a:off x="4343400" y="1981200"/>
            <a:ext cx="36576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II/ </a:t>
            </a:r>
            <a:r>
              <a:rPr lang="en-US" sz="3200" b="1" u="sng">
                <a:solidFill>
                  <a:schemeClr val="bg1"/>
                </a:solidFill>
                <a:effectLst/>
                <a:latin typeface="Arial" charset="0"/>
              </a:rPr>
              <a:t>Tìm hiểu bài</a:t>
            </a:r>
            <a:r>
              <a:rPr lang="en-US" sz="3200" b="1">
                <a:solidFill>
                  <a:schemeClr val="bg1"/>
                </a:solidFill>
                <a:effectLst/>
                <a:latin typeface="Arial" charset="0"/>
              </a:rPr>
              <a:t> </a:t>
            </a:r>
            <a:endParaRPr lang="en-US" sz="3200" b="1">
              <a:solidFill>
                <a:srgbClr val="FFFFFF"/>
              </a:solidFill>
              <a:effectLst/>
              <a:latin typeface="Arial" charset="0"/>
            </a:endParaRPr>
          </a:p>
        </p:txBody>
      </p:sp>
      <p:sp>
        <p:nvSpPr>
          <p:cNvPr id="10247" name="Text Box 7"/>
          <p:cNvSpPr txBox="1">
            <a:spLocks noChangeArrowheads="1"/>
          </p:cNvSpPr>
          <p:nvPr/>
        </p:nvSpPr>
        <p:spPr bwMode="auto">
          <a:xfrm rot="10800000" flipV="1">
            <a:off x="4799013" y="2743200"/>
            <a:ext cx="3582987"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1/ </a:t>
            </a:r>
            <a:r>
              <a:rPr lang="en-US" sz="3200" b="1" u="sng">
                <a:solidFill>
                  <a:schemeClr val="bg1"/>
                </a:solidFill>
                <a:effectLst/>
                <a:latin typeface="Arial" charset="0"/>
              </a:rPr>
              <a:t>Từ ngữ </a:t>
            </a:r>
            <a:endParaRPr lang="en-US" sz="3200" b="1">
              <a:solidFill>
                <a:srgbClr val="FFFFFF"/>
              </a:solidFill>
              <a:effectLst/>
              <a:latin typeface="Arial" charset="0"/>
            </a:endParaRPr>
          </a:p>
        </p:txBody>
      </p:sp>
      <p:sp>
        <p:nvSpPr>
          <p:cNvPr id="10248" name="Rectangle 8"/>
          <p:cNvSpPr>
            <a:spLocks noChangeArrowheads="1"/>
          </p:cNvSpPr>
          <p:nvPr/>
        </p:nvSpPr>
        <p:spPr bwMode="auto">
          <a:xfrm>
            <a:off x="0" y="0"/>
            <a:ext cx="9144000" cy="584200"/>
          </a:xfrm>
          <a:prstGeom prst="rect">
            <a:avLst/>
          </a:prstGeom>
          <a:noFill/>
          <a:ln w="9525">
            <a:solidFill>
              <a:srgbClr val="000099"/>
            </a:solidFill>
            <a:miter lim="800000"/>
            <a:headEnd/>
            <a:tailEnd/>
          </a:ln>
        </p:spPr>
        <p:txBody>
          <a:bodyPr>
            <a:spAutoFit/>
          </a:bodyPr>
          <a:lstStyle/>
          <a:p>
            <a:pPr algn="ctr"/>
            <a:endParaRPr lang="en-US" sz="3200">
              <a:solidFill>
                <a:srgbClr val="FFFF66"/>
              </a:solidFill>
              <a:effectLst/>
              <a:latin typeface="Arial" charset="0"/>
            </a:endParaRPr>
          </a:p>
        </p:txBody>
      </p:sp>
      <p:sp>
        <p:nvSpPr>
          <p:cNvPr id="10249" name="Text Box 9"/>
          <p:cNvSpPr txBox="1">
            <a:spLocks noChangeArrowheads="1"/>
          </p:cNvSpPr>
          <p:nvPr/>
        </p:nvSpPr>
        <p:spPr bwMode="auto">
          <a:xfrm>
            <a:off x="1981200" y="1295400"/>
            <a:ext cx="5943600" cy="579438"/>
          </a:xfrm>
          <a:prstGeom prst="rect">
            <a:avLst/>
          </a:prstGeom>
          <a:noFill/>
          <a:ln w="9525">
            <a:noFill/>
            <a:miter lim="800000"/>
            <a:headEnd/>
            <a:tailEnd/>
          </a:ln>
        </p:spPr>
        <p:txBody>
          <a:bodyPr>
            <a:spAutoFit/>
          </a:bodyPr>
          <a:lstStyle/>
          <a:p>
            <a:pPr algn="ctr">
              <a:spcBef>
                <a:spcPct val="50000"/>
              </a:spcBef>
            </a:pPr>
            <a:r>
              <a:rPr lang="en-US" sz="3200" b="1">
                <a:solidFill>
                  <a:srgbClr val="FFFF00"/>
                </a:solidFill>
                <a:effectLst/>
                <a:latin typeface="Arial" charset="0"/>
              </a:rPr>
              <a:t>SANG NĂM CON LÊN BẢY </a:t>
            </a:r>
          </a:p>
        </p:txBody>
      </p:sp>
      <p:pic>
        <p:nvPicPr>
          <p:cNvPr id="10250" name="Picture 10" descr="BAR_EL~1"/>
          <p:cNvPicPr>
            <a:picLocks noChangeAspect="1" noChangeArrowheads="1"/>
          </p:cNvPicPr>
          <p:nvPr/>
        </p:nvPicPr>
        <p:blipFill>
          <a:blip r:embed="rId3"/>
          <a:srcRect/>
          <a:stretch>
            <a:fillRect/>
          </a:stretch>
        </p:blipFill>
        <p:spPr bwMode="auto">
          <a:xfrm>
            <a:off x="0" y="6718300"/>
            <a:ext cx="9144000" cy="215900"/>
          </a:xfrm>
          <a:prstGeom prst="rect">
            <a:avLst/>
          </a:prstGeom>
          <a:noFill/>
          <a:ln w="9525">
            <a:noFill/>
            <a:miter lim="800000"/>
            <a:headEnd/>
            <a:tailEnd/>
          </a:ln>
        </p:spPr>
      </p:pic>
      <p:pic>
        <p:nvPicPr>
          <p:cNvPr id="10251" name="Picture 11" descr="BAR_EL~1"/>
          <p:cNvPicPr>
            <a:picLocks noChangeAspect="1" noChangeArrowheads="1"/>
          </p:cNvPicPr>
          <p:nvPr/>
        </p:nvPicPr>
        <p:blipFill>
          <a:blip r:embed="rId3"/>
          <a:srcRect/>
          <a:stretch>
            <a:fillRect/>
          </a:stretch>
        </p:blipFill>
        <p:spPr bwMode="auto">
          <a:xfrm>
            <a:off x="0" y="-107950"/>
            <a:ext cx="9144000" cy="214313"/>
          </a:xfrm>
          <a:prstGeom prst="rect">
            <a:avLst/>
          </a:prstGeom>
          <a:noFill/>
          <a:ln w="9525">
            <a:noFill/>
            <a:miter lim="800000"/>
            <a:headEnd/>
            <a:tailEnd/>
          </a:ln>
        </p:spPr>
      </p:pic>
      <p:pic>
        <p:nvPicPr>
          <p:cNvPr id="10252" name="Picture 12" descr="BAR_EL~1"/>
          <p:cNvPicPr>
            <a:picLocks noChangeAspect="1" noChangeArrowheads="1"/>
          </p:cNvPicPr>
          <p:nvPr/>
        </p:nvPicPr>
        <p:blipFill>
          <a:blip r:embed="rId3"/>
          <a:srcRect/>
          <a:stretch>
            <a:fillRect/>
          </a:stretch>
        </p:blipFill>
        <p:spPr bwMode="auto">
          <a:xfrm rot="-5400000">
            <a:off x="-3424237" y="3348037"/>
            <a:ext cx="6858000" cy="161925"/>
          </a:xfrm>
          <a:prstGeom prst="rect">
            <a:avLst/>
          </a:prstGeom>
          <a:noFill/>
          <a:ln w="9525">
            <a:noFill/>
            <a:miter lim="800000"/>
            <a:headEnd/>
            <a:tailEnd/>
          </a:ln>
        </p:spPr>
      </p:pic>
      <p:pic>
        <p:nvPicPr>
          <p:cNvPr id="10253" name="Picture 13" descr="BAR_EL~1"/>
          <p:cNvPicPr>
            <a:picLocks noChangeAspect="1" noChangeArrowheads="1"/>
          </p:cNvPicPr>
          <p:nvPr/>
        </p:nvPicPr>
        <p:blipFill>
          <a:blip r:embed="rId3"/>
          <a:srcRect/>
          <a:stretch>
            <a:fillRect/>
          </a:stretch>
        </p:blipFill>
        <p:spPr bwMode="auto">
          <a:xfrm rot="-5400000">
            <a:off x="5710238" y="3424237"/>
            <a:ext cx="6858000" cy="161925"/>
          </a:xfrm>
          <a:prstGeom prst="rect">
            <a:avLst/>
          </a:prstGeom>
          <a:noFill/>
          <a:ln w="9525">
            <a:noFill/>
            <a:miter lim="800000"/>
            <a:headEnd/>
            <a:tailEnd/>
          </a:ln>
        </p:spPr>
      </p:pic>
      <p:sp>
        <p:nvSpPr>
          <p:cNvPr id="10254" name="Text Box 15"/>
          <p:cNvSpPr txBox="1">
            <a:spLocks noChangeArrowheads="1"/>
          </p:cNvSpPr>
          <p:nvPr/>
        </p:nvSpPr>
        <p:spPr bwMode="auto">
          <a:xfrm rot="10800000" flipV="1">
            <a:off x="150813" y="3429000"/>
            <a:ext cx="4343400" cy="579438"/>
          </a:xfrm>
          <a:prstGeom prst="rect">
            <a:avLst/>
          </a:prstGeom>
          <a:noFill/>
          <a:ln w="9525">
            <a:noFill/>
            <a:miter lim="800000"/>
            <a:headEnd/>
            <a:tailEnd/>
          </a:ln>
        </p:spPr>
        <p:txBody>
          <a:bodyPr>
            <a:spAutoFit/>
          </a:bodyPr>
          <a:lstStyle/>
          <a:p>
            <a:pPr>
              <a:spcBef>
                <a:spcPct val="50000"/>
              </a:spcBef>
            </a:pPr>
            <a:r>
              <a:rPr lang="en-US" sz="3200" b="1">
                <a:solidFill>
                  <a:schemeClr val="bg1"/>
                </a:solidFill>
                <a:effectLst/>
                <a:latin typeface="Arial" charset="0"/>
              </a:rPr>
              <a:t> 2/ </a:t>
            </a:r>
            <a:r>
              <a:rPr lang="en-US" sz="3200" b="1" u="sng">
                <a:solidFill>
                  <a:schemeClr val="bg1"/>
                </a:solidFill>
                <a:effectLst/>
                <a:latin typeface="Arial" charset="0"/>
              </a:rPr>
              <a:t>Đọc diễn cảm</a:t>
            </a:r>
            <a:endParaRPr lang="en-US" sz="3200" b="1" u="sng">
              <a:solidFill>
                <a:srgbClr val="FFFFFF"/>
              </a:solidFill>
              <a:effectLst/>
              <a:latin typeface="Arial" charset="0"/>
            </a:endParaRPr>
          </a:p>
        </p:txBody>
      </p:sp>
      <p:sp>
        <p:nvSpPr>
          <p:cNvPr id="10255" name="Text Box 17"/>
          <p:cNvSpPr txBox="1">
            <a:spLocks noChangeArrowheads="1"/>
          </p:cNvSpPr>
          <p:nvPr/>
        </p:nvSpPr>
        <p:spPr bwMode="auto">
          <a:xfrm>
            <a:off x="5181600" y="3276600"/>
            <a:ext cx="2667000" cy="1465263"/>
          </a:xfrm>
          <a:prstGeom prst="rect">
            <a:avLst/>
          </a:prstGeom>
          <a:solidFill>
            <a:srgbClr val="0000CC"/>
          </a:solidFill>
          <a:ln w="9525">
            <a:noFill/>
            <a:miter lim="800000"/>
            <a:headEnd/>
            <a:tailEnd/>
          </a:ln>
        </p:spPr>
        <p:txBody>
          <a:bodyPr>
            <a:spAutoFit/>
          </a:bodyPr>
          <a:lstStyle/>
          <a:p>
            <a:pPr>
              <a:spcBef>
                <a:spcPct val="50000"/>
              </a:spcBef>
              <a:buFontTx/>
              <a:buChar char="-"/>
            </a:pPr>
            <a:r>
              <a:rPr lang="en-US" sz="3600">
                <a:solidFill>
                  <a:schemeClr val="bg1"/>
                </a:solidFill>
                <a:effectLst/>
                <a:latin typeface="Arial" charset="0"/>
              </a:rPr>
              <a:t> ấu thơ</a:t>
            </a:r>
          </a:p>
          <a:p>
            <a:pPr>
              <a:spcBef>
                <a:spcPct val="50000"/>
              </a:spcBef>
              <a:buFontTx/>
              <a:buChar char="-"/>
            </a:pPr>
            <a:r>
              <a:rPr lang="en-US" sz="3600">
                <a:solidFill>
                  <a:schemeClr val="bg1"/>
                </a:solidFill>
                <a:effectLst/>
                <a:latin typeface="Arial" charset="0"/>
              </a:rPr>
              <a:t> lon ton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3494"/>
                                        </p:tgtEl>
                                        <p:attrNameLst>
                                          <p:attrName>style.visibility</p:attrName>
                                        </p:attrNameLst>
                                      </p:cBhvr>
                                      <p:to>
                                        <p:strVal val="visible"/>
                                      </p:to>
                                    </p:set>
                                    <p:anim calcmode="lin" valueType="num">
                                      <p:cBhvr additive="base">
                                        <p:cTn id="7" dur="500" fill="hold"/>
                                        <p:tgtEl>
                                          <p:spTgt spid="63494"/>
                                        </p:tgtEl>
                                        <p:attrNameLst>
                                          <p:attrName>ppt_x</p:attrName>
                                        </p:attrNameLst>
                                      </p:cBhvr>
                                      <p:tavLst>
                                        <p:tav tm="0">
                                          <p:val>
                                            <p:strVal val="#ppt_x"/>
                                          </p:val>
                                        </p:tav>
                                        <p:tav tm="100000">
                                          <p:val>
                                            <p:strVal val="#ppt_x"/>
                                          </p:val>
                                        </p:tav>
                                      </p:tavLst>
                                    </p:anim>
                                    <p:anim calcmode="lin" valueType="num">
                                      <p:cBhvr additive="base">
                                        <p:cTn id="8" dur="500" fill="hold"/>
                                        <p:tgtEl>
                                          <p:spTgt spid="634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Hình0345"/>
          <p:cNvPicPr>
            <a:picLocks noChangeAspect="1" noChangeArrowheads="1"/>
          </p:cNvPicPr>
          <p:nvPr/>
        </p:nvPicPr>
        <p:blipFill>
          <a:blip r:embed="rId2"/>
          <a:srcRect/>
          <a:stretch>
            <a:fillRect/>
          </a:stretch>
        </p:blipFill>
        <p:spPr bwMode="auto">
          <a:xfrm>
            <a:off x="1828800" y="533400"/>
            <a:ext cx="685165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ChangeArrowheads="1"/>
          </p:cNvSpPr>
          <p:nvPr/>
        </p:nvSpPr>
        <p:spPr bwMode="auto">
          <a:xfrm>
            <a:off x="1371600" y="1371600"/>
            <a:ext cx="7467600" cy="1320800"/>
          </a:xfrm>
          <a:prstGeom prst="rect">
            <a:avLst/>
          </a:prstGeom>
          <a:solidFill>
            <a:srgbClr val="E9FDA1"/>
          </a:solidFill>
          <a:ln w="9525">
            <a:solidFill>
              <a:srgbClr val="FFFFFF"/>
            </a:solidFill>
            <a:miter lim="800000"/>
            <a:headEnd/>
            <a:tailEnd/>
          </a:ln>
        </p:spPr>
        <p:txBody>
          <a:bodyPr>
            <a:spAutoFit/>
          </a:bodyPr>
          <a:lstStyle/>
          <a:p>
            <a:pPr algn="just"/>
            <a:r>
              <a:rPr lang="en-US" sz="4800" b="1">
                <a:solidFill>
                  <a:srgbClr val="FF0066"/>
                </a:solidFill>
                <a:effectLst/>
                <a:latin typeface="Arial" charset="0"/>
              </a:rPr>
              <a:t>   </a:t>
            </a:r>
            <a:r>
              <a:rPr lang="en-US" sz="3200" b="1">
                <a:solidFill>
                  <a:srgbClr val="FF0066"/>
                </a:solidFill>
                <a:effectLst/>
              </a:rPr>
              <a:t>Những câu thơ nào cho thấy tuổi thơ rất vui và đẹp ?</a:t>
            </a:r>
            <a:endParaRPr lang="en-US" sz="4800" b="1">
              <a:solidFill>
                <a:srgbClr val="FF0066"/>
              </a:solidFill>
              <a:effectLst/>
            </a:endParaRPr>
          </a:p>
        </p:txBody>
      </p:sp>
      <p:sp>
        <p:nvSpPr>
          <p:cNvPr id="12291" name="Text Box 4">
            <a:hlinkClick r:id="rId2" action="ppaction://hlinksldjump"/>
          </p:cNvPr>
          <p:cNvSpPr txBox="1">
            <a:spLocks noChangeArrowheads="1"/>
          </p:cNvSpPr>
          <p:nvPr/>
        </p:nvSpPr>
        <p:spPr bwMode="auto">
          <a:xfrm>
            <a:off x="533400" y="457200"/>
            <a:ext cx="4419600" cy="762000"/>
          </a:xfrm>
          <a:prstGeom prst="rect">
            <a:avLst/>
          </a:prstGeom>
          <a:noFill/>
          <a:ln w="9525">
            <a:noFill/>
            <a:miter lim="800000"/>
            <a:headEnd/>
            <a:tailEnd/>
          </a:ln>
        </p:spPr>
        <p:txBody>
          <a:bodyPr>
            <a:spAutoFit/>
          </a:bodyPr>
          <a:lstStyle/>
          <a:p>
            <a:pPr>
              <a:spcBef>
                <a:spcPct val="50000"/>
              </a:spcBef>
            </a:pPr>
            <a:r>
              <a:rPr lang="en-US" sz="4400" b="1">
                <a:solidFill>
                  <a:schemeClr val="bg1"/>
                </a:solidFill>
                <a:effectLst/>
                <a:latin typeface="Arial" charset="0"/>
              </a:rPr>
              <a:t>II/</a:t>
            </a:r>
            <a:r>
              <a:rPr lang="en-US" sz="4400" b="1" u="sng">
                <a:solidFill>
                  <a:schemeClr val="bg1"/>
                </a:solidFill>
                <a:effectLst/>
                <a:latin typeface="Arial" charset="0"/>
              </a:rPr>
              <a:t>Tìm hiểu bài</a:t>
            </a:r>
            <a:r>
              <a:rPr lang="en-US" sz="4400" b="1">
                <a:solidFill>
                  <a:schemeClr val="bg1"/>
                </a:solidFill>
                <a:effectLst/>
                <a:latin typeface="Arial" charset="0"/>
              </a:rPr>
              <a:t> </a:t>
            </a:r>
            <a:endParaRPr lang="en-US" sz="4400" b="1">
              <a:solidFill>
                <a:srgbClr val="FFFFFF"/>
              </a:solidFill>
              <a:effectLst/>
              <a:latin typeface="Arial" charset="0"/>
            </a:endParaRPr>
          </a:p>
        </p:txBody>
      </p:sp>
      <p:pic>
        <p:nvPicPr>
          <p:cNvPr id="20485" name="Picture 18" descr="Cau hoi"/>
          <p:cNvPicPr>
            <a:picLocks noChangeAspect="1" noChangeArrowheads="1" noCrop="1"/>
          </p:cNvPicPr>
          <p:nvPr/>
        </p:nvPicPr>
        <p:blipFill>
          <a:blip r:embed="rId3"/>
          <a:srcRect/>
          <a:stretch>
            <a:fillRect/>
          </a:stretch>
        </p:blipFill>
        <p:spPr bwMode="auto">
          <a:xfrm>
            <a:off x="0" y="685800"/>
            <a:ext cx="1600200" cy="2703513"/>
          </a:xfrm>
          <a:prstGeom prst="rect">
            <a:avLst/>
          </a:prstGeom>
          <a:noFill/>
          <a:ln w="9525">
            <a:noFill/>
            <a:miter lim="800000"/>
            <a:headEnd/>
            <a:tailEnd/>
          </a:ln>
        </p:spPr>
      </p:pic>
      <p:sp>
        <p:nvSpPr>
          <p:cNvPr id="12293" name="Text Box 6"/>
          <p:cNvSpPr txBox="1">
            <a:spLocks noChangeArrowheads="1"/>
          </p:cNvSpPr>
          <p:nvPr/>
        </p:nvSpPr>
        <p:spPr bwMode="auto">
          <a:xfrm>
            <a:off x="685800" y="3657600"/>
            <a:ext cx="3810000" cy="336550"/>
          </a:xfrm>
          <a:prstGeom prst="rect">
            <a:avLst/>
          </a:prstGeom>
          <a:noFill/>
          <a:ln w="9525">
            <a:noFill/>
            <a:miter lim="800000"/>
            <a:headEnd/>
            <a:tailEnd/>
          </a:ln>
        </p:spPr>
        <p:txBody>
          <a:bodyPr>
            <a:spAutoFit/>
          </a:bodyPr>
          <a:lstStyle/>
          <a:p>
            <a:pPr>
              <a:spcBef>
                <a:spcPct val="50000"/>
              </a:spcBef>
            </a:pPr>
            <a:endParaRPr lang="en-US">
              <a:effectLst/>
              <a:latin typeface="Arial" charset="0"/>
            </a:endParaRPr>
          </a:p>
        </p:txBody>
      </p:sp>
      <p:sp>
        <p:nvSpPr>
          <p:cNvPr id="12294" name="Text Box 9"/>
          <p:cNvSpPr txBox="1">
            <a:spLocks noChangeArrowheads="1"/>
          </p:cNvSpPr>
          <p:nvPr/>
        </p:nvSpPr>
        <p:spPr bwMode="auto">
          <a:xfrm>
            <a:off x="1219200" y="3505200"/>
            <a:ext cx="4800600" cy="336550"/>
          </a:xfrm>
          <a:prstGeom prst="rect">
            <a:avLst/>
          </a:prstGeom>
          <a:noFill/>
          <a:ln w="9525">
            <a:noFill/>
            <a:miter lim="800000"/>
            <a:headEnd/>
            <a:tailEnd/>
          </a:ln>
        </p:spPr>
        <p:txBody>
          <a:bodyPr>
            <a:spAutoFit/>
          </a:bodyPr>
          <a:lstStyle/>
          <a:p>
            <a:pPr>
              <a:spcBef>
                <a:spcPct val="50000"/>
              </a:spcBef>
            </a:pPr>
            <a:endParaRPr lang="en-US">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0-#ppt_w/2"/>
                                          </p:val>
                                        </p:tav>
                                        <p:tav tm="100000">
                                          <p:val>
                                            <p:strVal val="#ppt_x"/>
                                          </p:val>
                                        </p:tav>
                                      </p:tavLst>
                                    </p:anim>
                                    <p:anim calcmode="lin" valueType="num">
                                      <p:cBhvr additive="base">
                                        <p:cTn id="8" dur="500" fill="hold"/>
                                        <p:tgtEl>
                                          <p:spTgt spid="2048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0485"/>
                                        </p:tgtEl>
                                        <p:attrNameLst>
                                          <p:attrName>style.visibility</p:attrName>
                                        </p:attrNameLst>
                                      </p:cBhvr>
                                      <p:to>
                                        <p:strVal val="visible"/>
                                      </p:to>
                                    </p:set>
                                    <p:anim calcmode="lin" valueType="num">
                                      <p:cBhvr additive="base">
                                        <p:cTn id="11" dur="500" fill="hold"/>
                                        <p:tgtEl>
                                          <p:spTgt spid="20485"/>
                                        </p:tgtEl>
                                        <p:attrNameLst>
                                          <p:attrName>ppt_x</p:attrName>
                                        </p:attrNameLst>
                                      </p:cBhvr>
                                      <p:tavLst>
                                        <p:tav tm="0">
                                          <p:val>
                                            <p:strVal val="0-#ppt_w/2"/>
                                          </p:val>
                                        </p:tav>
                                        <p:tav tm="100000">
                                          <p:val>
                                            <p:strVal val="#ppt_x"/>
                                          </p:val>
                                        </p:tav>
                                      </p:tavLst>
                                    </p:anim>
                                    <p:anim calcmode="lin" valueType="num">
                                      <p:cBhvr additive="base">
                                        <p:cTn id="12"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1204</Words>
  <Application>Microsoft Office PowerPoint</Application>
  <PresentationFormat>On-screen Show (4:3)</PresentationFormat>
  <Paragraphs>170</Paragraphs>
  <Slides>26</Slides>
  <Notes>0</Notes>
  <HiddenSlides>0</HiddenSlides>
  <MMClips>1</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Times New Roman</vt:lpstr>
      <vt:lpstr>Arial</vt:lpstr>
      <vt:lpstr>Calibri</vt:lpstr>
      <vt:lpstr>Default Design</vt:lpstr>
      <vt:lpstr>Microsoft Clip Gallery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27</cp:revision>
  <dcterms:created xsi:type="dcterms:W3CDTF">2010-05-03T10:35:54Z</dcterms:created>
  <dcterms:modified xsi:type="dcterms:W3CDTF">2016-06-30T03:30:43Z</dcterms:modified>
</cp:coreProperties>
</file>