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64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71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9" d="100"/>
          <a:sy n="69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minh </a:t>
            </a:r>
            <a:r>
              <a:rPr lang="en-US" baseline="0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minh </a:t>
            </a:r>
            <a:r>
              <a:rPr lang="en-US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85431" y="2080798"/>
            <a:ext cx="76989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28: </a:t>
            </a:r>
            <a:r>
              <a:rPr lang="en-US" sz="4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cap="all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TRANG 110)</a:t>
            </a:r>
            <a:endParaRPr lang="en-US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491" y="3094499"/>
            <a:ext cx="117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ti-mét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81768" y="4539723"/>
            <a:ext cx="67329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bò là:  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+ 30 </a:t>
            </a:r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40 (cm)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Đáp </a:t>
            </a:r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số: 40 cm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64996" y="259096"/>
            <a:ext cx="5649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300" cy="1394945"/>
            <a:chOff x="774356" y="888444"/>
            <a:chExt cx="10187300" cy="13949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76" y="898394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được điểm, đoạn thẳng, đường cong, đường gấp khúc, ba điểm thẳng hàng thông qua hình ảnh trực quan.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1136" y="2572933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hình </a:t>
              </a:r>
              <a:r>
                <a:rPr lang="vi-VN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6766" y="3666324"/>
            <a:ext cx="10183342" cy="954107"/>
            <a:chOff x="778314" y="3270815"/>
            <a:chExt cx="10183342" cy="95410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56576" y="327081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được độ dài đường gấp khúc khi biết độ dài các cạnh.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149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 - phút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85044" y="148820"/>
            <a:ext cx="638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300" cy="1394945"/>
            <a:chOff x="774356" y="888444"/>
            <a:chExt cx="10187300" cy="13949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76" y="898394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được điểm, đoạn thẳng, đường cong, đường gấp khúc, ba điểm thẳng hàng thông qua hình ảnh trực quan.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1136" y="2572933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hình </a:t>
              </a:r>
              <a:r>
                <a:rPr lang="vi-VN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6766" y="3666324"/>
            <a:ext cx="10183342" cy="954107"/>
            <a:chOff x="778314" y="3270815"/>
            <a:chExt cx="10183342" cy="95410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56576" y="327081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được độ dài đường gấp khúc khi biết độ dài các cạnh.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243662" cy="609035"/>
            <a:chOff x="238537" y="196323"/>
            <a:chExt cx="22436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455142"/>
            <a:chOff x="1457394" y="683957"/>
            <a:chExt cx="9648756" cy="3231092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2747112" y="1005129"/>
              <a:ext cx="3268381" cy="706826"/>
              <a:chOff x="3092469" y="1499774"/>
              <a:chExt cx="3268381" cy="70682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294740" y="1581150"/>
                <a:ext cx="2820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2713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145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92469" y="1499774"/>
                <a:ext cx="49347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43095" y="1518014"/>
                <a:ext cx="517755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779551" y="2565203"/>
              <a:ext cx="3566160" cy="729107"/>
              <a:chOff x="2946027" y="3309402"/>
              <a:chExt cx="3566160" cy="72910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946027" y="3365551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380000">
                <a:off x="3229193" y="3315380"/>
                <a:ext cx="51775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380000">
                <a:off x="5890242" y="3349923"/>
                <a:ext cx="493475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70317"/>
              <a:ext cx="2495548" cy="688586"/>
              <a:chOff x="7924800" y="944877"/>
              <a:chExt cx="2495548" cy="688586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944877"/>
                <a:ext cx="424365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71426" y="2566873"/>
              <a:ext cx="3566160" cy="1302130"/>
              <a:chOff x="3157520" y="5029200"/>
              <a:chExt cx="3566160" cy="130213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20220000">
                <a:off x="3269153" y="5048122"/>
                <a:ext cx="51775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20220000">
                <a:off x="5922496" y="5093800"/>
                <a:ext cx="564451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9"/>
                <a:ext cx="53271" cy="73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20220000">
                <a:off x="4250353" y="5642743"/>
                <a:ext cx="493475" cy="68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682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MN.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Ba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M, N, P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43" name="Oval 42"/>
          <p:cNvSpPr/>
          <p:nvPr/>
        </p:nvSpPr>
        <p:spPr>
          <a:xfrm rot="1380000">
            <a:off x="4193812" y="1689298"/>
            <a:ext cx="45719" cy="560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36782" y="168626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973497" cy="1077218"/>
            <a:chOff x="238537" y="208174"/>
            <a:chExt cx="8973497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81932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M, N, P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98277" y="24266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09915" y="249273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1714" y="4222564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54332" y="298486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31606" y="2989473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5701" y="2984101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47982" y="922666"/>
            <a:ext cx="5902810" cy="2402548"/>
            <a:chOff x="2443248" y="1104829"/>
            <a:chExt cx="6336284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43248" y="27314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63583" y="1104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5180" y="17234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AB, BC</a:t>
            </a: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91262" cy="609035"/>
            <a:chOff x="238537" y="196323"/>
            <a:chExt cx="20912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121285"/>
            <a:ext cx="4309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38547" y="442038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50646" y="44508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1150" y="3892684"/>
            <a:ext cx="4540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37307" y="41225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71234" y="41225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4477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84836" y="19879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22411" y="1460117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0553" y="2368719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248" y="34293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08750" y="8473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338740" y="19452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97892" y="19673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08750" y="8473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3235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1103941" y="4928628"/>
            <a:ext cx="4309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hình 1+2; 2+3.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39923" y="4994766"/>
            <a:ext cx="4980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hình 1, 2 và hình 1+2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583" y="1237822"/>
            <a:ext cx="7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a)</a:t>
            </a:r>
            <a:endParaRPr lang="vi-VN" sz="2800"/>
          </a:p>
        </p:txBody>
      </p:sp>
      <p:sp>
        <p:nvSpPr>
          <p:cNvPr id="39" name="TextBox 38"/>
          <p:cNvSpPr txBox="1"/>
          <p:nvPr/>
        </p:nvSpPr>
        <p:spPr>
          <a:xfrm>
            <a:off x="5800172" y="841566"/>
            <a:ext cx="7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r>
              <a:rPr lang="en-US" sz="2800" smtClean="0"/>
              <a:t>)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3" grpId="0"/>
      <p:bldP spid="34" grpId="0"/>
      <p:bldP spid="49" grpId="0" animBg="1"/>
      <p:bldP spid="49" grpId="1" animBg="1"/>
      <p:bldP spid="47" grpId="0"/>
      <p:bldP spid="48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smtClean="0">
                  <a:latin typeface="Arial" pitchFamily="34" charset="0"/>
                  <a:cs typeface="Arial" pitchFamily="34" charset="0"/>
                </a:rPr>
                <a:t>vẽ dưới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857" y="27702"/>
            <a:ext cx="105528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2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 trở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quãng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709" y="4386114"/>
            <a:ext cx="8057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10 + 30 + 20 = 60 (cm)</a:t>
            </a:r>
          </a:p>
          <a:p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Đáp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60 cm 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41433" y="1036033"/>
            <a:ext cx="503700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89972" y="549566"/>
            <a:ext cx="4937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50264" y="1095894"/>
            <a:ext cx="2560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6297" y="1536660"/>
            <a:ext cx="1188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3236869" y="1536660"/>
            <a:ext cx="6080061" cy="27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13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14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1048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530</Words>
  <Application>Microsoft Office PowerPoint</Application>
  <PresentationFormat>Widescreen</PresentationFormat>
  <Paragraphs>105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153</cp:revision>
  <dcterms:created xsi:type="dcterms:W3CDTF">2021-05-29T04:05:18Z</dcterms:created>
  <dcterms:modified xsi:type="dcterms:W3CDTF">2022-12-11T09:09:58Z</dcterms:modified>
</cp:coreProperties>
</file>