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309" r:id="rId3"/>
    <p:sldId id="312" r:id="rId4"/>
    <p:sldId id="313" r:id="rId5"/>
    <p:sldId id="311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48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image" Target="../media/image34.jpeg"/><Relationship Id="rId3" Type="http://schemas.openxmlformats.org/officeDocument/2006/relationships/image" Target="../media/image14.jpeg"/><Relationship Id="rId21" Type="http://schemas.openxmlformats.org/officeDocument/2006/relationships/image" Target="../media/image30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7.png"/><Relationship Id="rId25" Type="http://schemas.microsoft.com/office/2007/relationships/hdphoto" Target="../media/hdphoto10.wdp"/><Relationship Id="rId2" Type="http://schemas.openxmlformats.org/officeDocument/2006/relationships/image" Target="../media/image13.jpeg"/><Relationship Id="rId16" Type="http://schemas.microsoft.com/office/2007/relationships/hdphoto" Target="../media/hdphoto8.wdp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8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Relationship Id="rId27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g"/><Relationship Id="rId11" Type="http://schemas.openxmlformats.org/officeDocument/2006/relationships/image" Target="../media/image43.jpeg"/><Relationship Id="rId5" Type="http://schemas.openxmlformats.org/officeDocument/2006/relationships/image" Target="../media/image39.jpg"/><Relationship Id="rId10" Type="http://schemas.openxmlformats.org/officeDocument/2006/relationships/image" Target="../media/image22.png"/><Relationship Id="rId4" Type="http://schemas.openxmlformats.org/officeDocument/2006/relationships/image" Target="../media/image38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68862" y="4147072"/>
            <a:ext cx="36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2C42"/>
                </a:solidFill>
              </a:rPr>
              <a:t>XUÂN</a:t>
            </a:r>
            <a:endParaRPr lang="en-US" dirty="0">
              <a:solidFill>
                <a:srgbClr val="FA2C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ĐÔNG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Halloween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Hay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mưa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xanh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Thả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Nghỉ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du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cộc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Chất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cotton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chống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Khô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rụng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Khai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Trung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Quần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dài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Đặc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điểm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Hoạt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động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Trang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phục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Quần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dài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khoác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mỏng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Tết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nguyên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đán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đua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nở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Ấm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Cây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nảy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mầm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Núi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cao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trụi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Tết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dương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khoác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SƠ ĐỒ TƯ DUY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4" y="6142742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điểm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động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phục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Trời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Cỏ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cây</a:t>
              </a:r>
              <a:r>
                <a:rPr lang="en-US" sz="2000" dirty="0" smtClean="0">
                  <a:solidFill>
                    <a:schemeClr val="accent1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đường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ướt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bị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ngập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lụt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Làm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vui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nhà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khi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áo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gọn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nhẹ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Khô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Hạn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Làm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vui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bóng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chống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áo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mỏng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,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thoáng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6411915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0176987" y="597281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/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/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46400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02858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223</Words>
  <Application>Microsoft Office PowerPoint</Application>
  <PresentationFormat>Widescreen</PresentationFormat>
  <Paragraphs>81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104</cp:revision>
  <dcterms:created xsi:type="dcterms:W3CDTF">2021-06-02T02:35:09Z</dcterms:created>
  <dcterms:modified xsi:type="dcterms:W3CDTF">2021-06-13T02:42:28Z</dcterms:modified>
</cp:coreProperties>
</file>