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  <p:sldMasterId id="2147483674" r:id="rId3"/>
  </p:sldMasterIdLst>
  <p:notesMasterIdLst>
    <p:notesMasterId r:id="rId10"/>
  </p:notesMasterIdLst>
  <p:sldIdLst>
    <p:sldId id="265" r:id="rId4"/>
    <p:sldId id="266" r:id="rId5"/>
    <p:sldId id="262" r:id="rId6"/>
    <p:sldId id="274" r:id="rId7"/>
    <p:sldId id="280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Duyen" initials="K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D22BC-71A0-4B78-85BD-1273D55E84F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66F50-F3BB-46A1-B648-29F234CE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5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60417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文本占位符 60418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en-US" dirty="0"/>
          </a:p>
        </p:txBody>
      </p:sp>
      <p:sp>
        <p:nvSpPr>
          <p:cNvPr id="10244" name="灯片编号占位符 1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A0DB2DC-4C9A-4742-B13C-FB6460FD3503}" type="slidenum"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1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11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91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30D33-079D-4CA9-A1E7-7078CAC5F2FE}" type="slidenum">
              <a:rPr lang="zh-CN" alt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30D33-079D-4CA9-A1E7-7078CAC5F2FE}" type="slidenum">
              <a:rPr lang="zh-CN" alt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42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84993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文本占位符 84994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en-US" dirty="0"/>
          </a:p>
        </p:txBody>
      </p:sp>
      <p:sp>
        <p:nvSpPr>
          <p:cNvPr id="40964" name="灯片编号占位符 1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A0DB2DC-4C9A-4742-B13C-FB6460FD3503}" type="slidenum"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5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433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67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82505" y="108235"/>
            <a:ext cx="4097612" cy="10348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19416" y="6502009"/>
            <a:ext cx="12192000" cy="353756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 hasCustomPrompt="1"/>
          </p:nvPr>
        </p:nvSpPr>
        <p:spPr>
          <a:xfrm>
            <a:off x="2131309" y="131270"/>
            <a:ext cx="9552544" cy="757797"/>
          </a:xfrm>
          <a:prstGeom prst="rect">
            <a:avLst/>
          </a:prstGeom>
        </p:spPr>
        <p:txBody>
          <a:bodyPr/>
          <a:lstStyle>
            <a:lvl1pPr>
              <a:defRPr sz="4265" b="1">
                <a:solidFill>
                  <a:schemeClr val="accent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713">
        <p14:switch dir="r"/>
      </p:transition>
    </mc:Choice>
    <mc:Fallback xmlns="">
      <p:transition spd="slow" advClick="0" advTm="3713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328-5D9C-4CDA-A4B0-8F0932BA2C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E447-4DD9-425C-BEC0-5EA12C7BCF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100+ Hình nền Slide đẹp 202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4D79-588C-414F-9935-D85D26666345}" type="datetimeFigureOut">
              <a:rPr lang="zh-CN" altLang="en-US" smtClean="0"/>
              <a:t>2024/10/2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EC328-9116-4993-92C0-623125586BF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7" descr="444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8256" y="3810"/>
            <a:ext cx="12208511" cy="6851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9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2" name="图片 39941" descr="1-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108" y="254991"/>
            <a:ext cx="12202583" cy="670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41" name="图片 39940" descr="1-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20233" y="4210051"/>
            <a:ext cx="4948767" cy="287231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43" name="图片 39942" descr="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3850" y="133215"/>
            <a:ext cx="5217584" cy="677545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Text Box 6"/>
          <p:cNvSpPr txBox="1"/>
          <p:nvPr/>
        </p:nvSpPr>
        <p:spPr>
          <a:xfrm>
            <a:off x="906886" y="2368110"/>
            <a:ext cx="6386195" cy="1446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Bài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5: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Ôn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chủ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đề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về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gia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đình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(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Tiết</a:t>
            </a:r>
            <a:r>
              <a:rPr kumimoji="0" lang="en-US" sz="4400" b="1" i="0" u="none" strike="noStrike" kern="1200" cap="none" spc="0" normalizeH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 2</a:t>
            </a: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ea typeface="+mn-ea"/>
                <a:cs typeface="UTM Avo" panose="02040603050506020204" pitchFamily="18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4134" y="83955"/>
            <a:ext cx="4402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Chủ</a:t>
            </a:r>
            <a:r>
              <a:rPr lang="en-US" sz="32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đề</a:t>
            </a:r>
            <a:r>
              <a:rPr lang="en-US" sz="32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1: Gia </a:t>
            </a:r>
            <a:r>
              <a:rPr lang="en-US" sz="32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đình</a:t>
            </a:r>
            <a:endParaRPr lang="en-US" sz="3200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16" y="-221890"/>
            <a:ext cx="10413485" cy="72894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29446" y="4013657"/>
            <a:ext cx="5252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7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7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 flipV="1">
            <a:off x="8782051" y="3701336"/>
            <a:ext cx="2540000" cy="2620645"/>
            <a:chOff x="1308" y="1009"/>
            <a:chExt cx="1001" cy="1033"/>
          </a:xfrm>
        </p:grpSpPr>
        <p:sp>
          <p:nvSpPr>
            <p:cNvPr id="6" name="Freeform 5"/>
            <p:cNvSpPr/>
            <p:nvPr/>
          </p:nvSpPr>
          <p:spPr bwMode="auto">
            <a:xfrm>
              <a:off x="1533" y="1009"/>
              <a:ext cx="571" cy="830"/>
            </a:xfrm>
            <a:custGeom>
              <a:avLst/>
              <a:gdLst>
                <a:gd name="T0" fmla="*/ 404 w 439"/>
                <a:gd name="T1" fmla="*/ 298 h 638"/>
                <a:gd name="T2" fmla="*/ 321 w 439"/>
                <a:gd name="T3" fmla="*/ 223 h 638"/>
                <a:gd name="T4" fmla="*/ 321 w 439"/>
                <a:gd name="T5" fmla="*/ 50 h 638"/>
                <a:gd name="T6" fmla="*/ 318 w 439"/>
                <a:gd name="T7" fmla="*/ 41 h 638"/>
                <a:gd name="T8" fmla="*/ 221 w 439"/>
                <a:gd name="T9" fmla="*/ 0 h 638"/>
                <a:gd name="T10" fmla="*/ 118 w 439"/>
                <a:gd name="T11" fmla="*/ 40 h 638"/>
                <a:gd name="T12" fmla="*/ 114 w 439"/>
                <a:gd name="T13" fmla="*/ 50 h 638"/>
                <a:gd name="T14" fmla="*/ 114 w 439"/>
                <a:gd name="T15" fmla="*/ 225 h 638"/>
                <a:gd name="T16" fmla="*/ 34 w 439"/>
                <a:gd name="T17" fmla="*/ 300 h 638"/>
                <a:gd name="T18" fmla="*/ 0 w 439"/>
                <a:gd name="T19" fmla="*/ 418 h 638"/>
                <a:gd name="T20" fmla="*/ 220 w 439"/>
                <a:gd name="T21" fmla="*/ 638 h 638"/>
                <a:gd name="T22" fmla="*/ 439 w 439"/>
                <a:gd name="T23" fmla="*/ 418 h 638"/>
                <a:gd name="T24" fmla="*/ 404 w 439"/>
                <a:gd name="T25" fmla="*/ 298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9" h="638">
                  <a:moveTo>
                    <a:pt x="404" y="298"/>
                  </a:moveTo>
                  <a:cubicBezTo>
                    <a:pt x="383" y="267"/>
                    <a:pt x="355" y="241"/>
                    <a:pt x="321" y="223"/>
                  </a:cubicBezTo>
                  <a:cubicBezTo>
                    <a:pt x="321" y="222"/>
                    <a:pt x="321" y="50"/>
                    <a:pt x="321" y="50"/>
                  </a:cubicBezTo>
                  <a:cubicBezTo>
                    <a:pt x="321" y="47"/>
                    <a:pt x="320" y="44"/>
                    <a:pt x="318" y="41"/>
                  </a:cubicBezTo>
                  <a:cubicBezTo>
                    <a:pt x="316" y="39"/>
                    <a:pt x="282" y="0"/>
                    <a:pt x="221" y="0"/>
                  </a:cubicBezTo>
                  <a:cubicBezTo>
                    <a:pt x="162" y="0"/>
                    <a:pt x="120" y="38"/>
                    <a:pt x="118" y="40"/>
                  </a:cubicBezTo>
                  <a:cubicBezTo>
                    <a:pt x="116" y="43"/>
                    <a:pt x="114" y="46"/>
                    <a:pt x="114" y="50"/>
                  </a:cubicBezTo>
                  <a:cubicBezTo>
                    <a:pt x="114" y="50"/>
                    <a:pt x="114" y="223"/>
                    <a:pt x="114" y="225"/>
                  </a:cubicBezTo>
                  <a:cubicBezTo>
                    <a:pt x="81" y="243"/>
                    <a:pt x="54" y="269"/>
                    <a:pt x="34" y="300"/>
                  </a:cubicBezTo>
                  <a:cubicBezTo>
                    <a:pt x="11" y="335"/>
                    <a:pt x="0" y="376"/>
                    <a:pt x="0" y="418"/>
                  </a:cubicBezTo>
                  <a:cubicBezTo>
                    <a:pt x="0" y="539"/>
                    <a:pt x="98" y="638"/>
                    <a:pt x="220" y="638"/>
                  </a:cubicBezTo>
                  <a:cubicBezTo>
                    <a:pt x="341" y="638"/>
                    <a:pt x="439" y="539"/>
                    <a:pt x="439" y="418"/>
                  </a:cubicBezTo>
                  <a:cubicBezTo>
                    <a:pt x="439" y="375"/>
                    <a:pt x="427" y="334"/>
                    <a:pt x="404" y="298"/>
                  </a:cubicBezTo>
                  <a:close/>
                </a:path>
              </a:pathLst>
            </a:custGeom>
            <a:noFill/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526" y="1009"/>
              <a:ext cx="573" cy="830"/>
            </a:xfrm>
            <a:custGeom>
              <a:avLst/>
              <a:gdLst>
                <a:gd name="T0" fmla="*/ 440 w 440"/>
                <a:gd name="T1" fmla="*/ 418 h 638"/>
                <a:gd name="T2" fmla="*/ 322 w 440"/>
                <a:gd name="T3" fmla="*/ 223 h 638"/>
                <a:gd name="T4" fmla="*/ 319 w 440"/>
                <a:gd name="T5" fmla="*/ 41 h 638"/>
                <a:gd name="T6" fmla="*/ 119 w 440"/>
                <a:gd name="T7" fmla="*/ 40 h 638"/>
                <a:gd name="T8" fmla="*/ 114 w 440"/>
                <a:gd name="T9" fmla="*/ 225 h 638"/>
                <a:gd name="T10" fmla="*/ 0 w 440"/>
                <a:gd name="T11" fmla="*/ 418 h 638"/>
                <a:gd name="T12" fmla="*/ 143 w 440"/>
                <a:gd name="T13" fmla="*/ 75 h 638"/>
                <a:gd name="T14" fmla="*/ 294 w 440"/>
                <a:gd name="T15" fmla="*/ 134 h 638"/>
                <a:gd name="T16" fmla="*/ 143 w 440"/>
                <a:gd name="T17" fmla="*/ 75 h 638"/>
                <a:gd name="T18" fmla="*/ 294 w 440"/>
                <a:gd name="T19" fmla="*/ 162 h 638"/>
                <a:gd name="T20" fmla="*/ 294 w 440"/>
                <a:gd name="T21" fmla="*/ 189 h 638"/>
                <a:gd name="T22" fmla="*/ 143 w 440"/>
                <a:gd name="T23" fmla="*/ 134 h 638"/>
                <a:gd name="T24" fmla="*/ 213 w 440"/>
                <a:gd name="T25" fmla="*/ 411 h 638"/>
                <a:gd name="T26" fmla="*/ 184 w 440"/>
                <a:gd name="T27" fmla="*/ 400 h 638"/>
                <a:gd name="T28" fmla="*/ 196 w 440"/>
                <a:gd name="T29" fmla="*/ 200 h 638"/>
                <a:gd name="T30" fmla="*/ 230 w 440"/>
                <a:gd name="T31" fmla="*/ 228 h 638"/>
                <a:gd name="T32" fmla="*/ 218 w 440"/>
                <a:gd name="T33" fmla="*/ 408 h 638"/>
                <a:gd name="T34" fmla="*/ 213 w 440"/>
                <a:gd name="T35" fmla="*/ 459 h 638"/>
                <a:gd name="T36" fmla="*/ 213 w 440"/>
                <a:gd name="T37" fmla="*/ 435 h 638"/>
                <a:gd name="T38" fmla="*/ 136 w 440"/>
                <a:gd name="T39" fmla="*/ 245 h 638"/>
                <a:gd name="T40" fmla="*/ 143 w 440"/>
                <a:gd name="T41" fmla="*/ 191 h 638"/>
                <a:gd name="T42" fmla="*/ 183 w 440"/>
                <a:gd name="T43" fmla="*/ 228 h 638"/>
                <a:gd name="T44" fmla="*/ 146 w 440"/>
                <a:gd name="T45" fmla="*/ 411 h 638"/>
                <a:gd name="T46" fmla="*/ 139 w 440"/>
                <a:gd name="T47" fmla="*/ 470 h 638"/>
                <a:gd name="T48" fmla="*/ 181 w 440"/>
                <a:gd name="T49" fmla="*/ 421 h 638"/>
                <a:gd name="T50" fmla="*/ 188 w 440"/>
                <a:gd name="T51" fmla="*/ 450 h 638"/>
                <a:gd name="T52" fmla="*/ 237 w 440"/>
                <a:gd name="T53" fmla="*/ 450 h 638"/>
                <a:gd name="T54" fmla="*/ 245 w 440"/>
                <a:gd name="T55" fmla="*/ 421 h 638"/>
                <a:gd name="T56" fmla="*/ 286 w 440"/>
                <a:gd name="T57" fmla="*/ 470 h 638"/>
                <a:gd name="T58" fmla="*/ 279 w 440"/>
                <a:gd name="T59" fmla="*/ 411 h 638"/>
                <a:gd name="T60" fmla="*/ 243 w 440"/>
                <a:gd name="T61" fmla="*/ 228 h 638"/>
                <a:gd name="T62" fmla="*/ 294 w 440"/>
                <a:gd name="T63" fmla="*/ 217 h 638"/>
                <a:gd name="T64" fmla="*/ 302 w 440"/>
                <a:gd name="T65" fmla="*/ 244 h 638"/>
                <a:gd name="T66" fmla="*/ 220 w 440"/>
                <a:gd name="T67" fmla="*/ 610 h 638"/>
                <a:gd name="T68" fmla="*/ 136 w 440"/>
                <a:gd name="T69" fmla="*/ 245 h 638"/>
                <a:gd name="T70" fmla="*/ 160 w 440"/>
                <a:gd name="T71" fmla="*/ 443 h 638"/>
                <a:gd name="T72" fmla="*/ 143 w 440"/>
                <a:gd name="T73" fmla="*/ 447 h 638"/>
                <a:gd name="T74" fmla="*/ 168 w 440"/>
                <a:gd name="T75" fmla="*/ 422 h 638"/>
                <a:gd name="T76" fmla="*/ 273 w 440"/>
                <a:gd name="T77" fmla="*/ 429 h 638"/>
                <a:gd name="T78" fmla="*/ 280 w 440"/>
                <a:gd name="T79" fmla="*/ 452 h 638"/>
                <a:gd name="T80" fmla="*/ 258 w 440"/>
                <a:gd name="T81" fmla="*/ 422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0" h="638">
                  <a:moveTo>
                    <a:pt x="220" y="638"/>
                  </a:moveTo>
                  <a:cubicBezTo>
                    <a:pt x="342" y="638"/>
                    <a:pt x="440" y="539"/>
                    <a:pt x="440" y="418"/>
                  </a:cubicBezTo>
                  <a:cubicBezTo>
                    <a:pt x="440" y="375"/>
                    <a:pt x="428" y="334"/>
                    <a:pt x="405" y="298"/>
                  </a:cubicBezTo>
                  <a:cubicBezTo>
                    <a:pt x="384" y="267"/>
                    <a:pt x="356" y="241"/>
                    <a:pt x="322" y="223"/>
                  </a:cubicBezTo>
                  <a:cubicBezTo>
                    <a:pt x="322" y="222"/>
                    <a:pt x="322" y="50"/>
                    <a:pt x="322" y="50"/>
                  </a:cubicBezTo>
                  <a:cubicBezTo>
                    <a:pt x="322" y="47"/>
                    <a:pt x="321" y="44"/>
                    <a:pt x="319" y="41"/>
                  </a:cubicBezTo>
                  <a:cubicBezTo>
                    <a:pt x="317" y="39"/>
                    <a:pt x="283" y="0"/>
                    <a:pt x="222" y="0"/>
                  </a:cubicBezTo>
                  <a:cubicBezTo>
                    <a:pt x="162" y="0"/>
                    <a:pt x="121" y="38"/>
                    <a:pt x="119" y="40"/>
                  </a:cubicBezTo>
                  <a:cubicBezTo>
                    <a:pt x="117" y="43"/>
                    <a:pt x="115" y="46"/>
                    <a:pt x="115" y="50"/>
                  </a:cubicBezTo>
                  <a:cubicBezTo>
                    <a:pt x="115" y="50"/>
                    <a:pt x="115" y="223"/>
                    <a:pt x="114" y="225"/>
                  </a:cubicBezTo>
                  <a:cubicBezTo>
                    <a:pt x="82" y="243"/>
                    <a:pt x="55" y="269"/>
                    <a:pt x="35" y="300"/>
                  </a:cubicBezTo>
                  <a:cubicBezTo>
                    <a:pt x="12" y="335"/>
                    <a:pt x="0" y="376"/>
                    <a:pt x="0" y="418"/>
                  </a:cubicBezTo>
                  <a:cubicBezTo>
                    <a:pt x="0" y="539"/>
                    <a:pt x="99" y="638"/>
                    <a:pt x="220" y="638"/>
                  </a:cubicBezTo>
                  <a:close/>
                  <a:moveTo>
                    <a:pt x="143" y="75"/>
                  </a:moveTo>
                  <a:cubicBezTo>
                    <a:pt x="294" y="102"/>
                    <a:pt x="294" y="102"/>
                    <a:pt x="294" y="102"/>
                  </a:cubicBezTo>
                  <a:cubicBezTo>
                    <a:pt x="294" y="134"/>
                    <a:pt x="294" y="134"/>
                    <a:pt x="294" y="134"/>
                  </a:cubicBezTo>
                  <a:cubicBezTo>
                    <a:pt x="143" y="106"/>
                    <a:pt x="143" y="106"/>
                    <a:pt x="143" y="106"/>
                  </a:cubicBezTo>
                  <a:lnTo>
                    <a:pt x="143" y="75"/>
                  </a:lnTo>
                  <a:close/>
                  <a:moveTo>
                    <a:pt x="143" y="134"/>
                  </a:moveTo>
                  <a:cubicBezTo>
                    <a:pt x="294" y="162"/>
                    <a:pt x="294" y="162"/>
                    <a:pt x="294" y="162"/>
                  </a:cubicBezTo>
                  <a:cubicBezTo>
                    <a:pt x="294" y="180"/>
                    <a:pt x="294" y="180"/>
                    <a:pt x="294" y="180"/>
                  </a:cubicBezTo>
                  <a:cubicBezTo>
                    <a:pt x="294" y="189"/>
                    <a:pt x="294" y="189"/>
                    <a:pt x="294" y="189"/>
                  </a:cubicBezTo>
                  <a:cubicBezTo>
                    <a:pt x="143" y="163"/>
                    <a:pt x="143" y="163"/>
                    <a:pt x="143" y="163"/>
                  </a:cubicBezTo>
                  <a:lnTo>
                    <a:pt x="143" y="134"/>
                  </a:lnTo>
                  <a:close/>
                  <a:moveTo>
                    <a:pt x="218" y="408"/>
                  </a:moveTo>
                  <a:cubicBezTo>
                    <a:pt x="216" y="409"/>
                    <a:pt x="214" y="410"/>
                    <a:pt x="213" y="411"/>
                  </a:cubicBezTo>
                  <a:cubicBezTo>
                    <a:pt x="211" y="410"/>
                    <a:pt x="209" y="409"/>
                    <a:pt x="207" y="408"/>
                  </a:cubicBezTo>
                  <a:cubicBezTo>
                    <a:pt x="201" y="404"/>
                    <a:pt x="193" y="402"/>
                    <a:pt x="184" y="400"/>
                  </a:cubicBezTo>
                  <a:cubicBezTo>
                    <a:pt x="191" y="354"/>
                    <a:pt x="194" y="273"/>
                    <a:pt x="195" y="228"/>
                  </a:cubicBezTo>
                  <a:cubicBezTo>
                    <a:pt x="195" y="215"/>
                    <a:pt x="196" y="205"/>
                    <a:pt x="196" y="200"/>
                  </a:cubicBezTo>
                  <a:cubicBezTo>
                    <a:pt x="230" y="206"/>
                    <a:pt x="230" y="206"/>
                    <a:pt x="230" y="206"/>
                  </a:cubicBezTo>
                  <a:cubicBezTo>
                    <a:pt x="230" y="211"/>
                    <a:pt x="230" y="219"/>
                    <a:pt x="230" y="228"/>
                  </a:cubicBezTo>
                  <a:cubicBezTo>
                    <a:pt x="231" y="273"/>
                    <a:pt x="234" y="354"/>
                    <a:pt x="241" y="400"/>
                  </a:cubicBezTo>
                  <a:cubicBezTo>
                    <a:pt x="233" y="402"/>
                    <a:pt x="225" y="404"/>
                    <a:pt x="218" y="408"/>
                  </a:cubicBezTo>
                  <a:close/>
                  <a:moveTo>
                    <a:pt x="225" y="448"/>
                  </a:moveTo>
                  <a:cubicBezTo>
                    <a:pt x="224" y="452"/>
                    <a:pt x="218" y="459"/>
                    <a:pt x="213" y="459"/>
                  </a:cubicBezTo>
                  <a:cubicBezTo>
                    <a:pt x="208" y="459"/>
                    <a:pt x="201" y="452"/>
                    <a:pt x="201" y="448"/>
                  </a:cubicBezTo>
                  <a:cubicBezTo>
                    <a:pt x="201" y="445"/>
                    <a:pt x="204" y="439"/>
                    <a:pt x="213" y="435"/>
                  </a:cubicBezTo>
                  <a:cubicBezTo>
                    <a:pt x="221" y="439"/>
                    <a:pt x="225" y="445"/>
                    <a:pt x="225" y="448"/>
                  </a:cubicBezTo>
                  <a:close/>
                  <a:moveTo>
                    <a:pt x="136" y="245"/>
                  </a:moveTo>
                  <a:cubicBezTo>
                    <a:pt x="144" y="242"/>
                    <a:pt x="144" y="242"/>
                    <a:pt x="144" y="242"/>
                  </a:cubicBezTo>
                  <a:cubicBezTo>
                    <a:pt x="143" y="191"/>
                    <a:pt x="143" y="191"/>
                    <a:pt x="143" y="191"/>
                  </a:cubicBezTo>
                  <a:cubicBezTo>
                    <a:pt x="183" y="198"/>
                    <a:pt x="183" y="198"/>
                    <a:pt x="183" y="198"/>
                  </a:cubicBezTo>
                  <a:cubicBezTo>
                    <a:pt x="183" y="205"/>
                    <a:pt x="183" y="215"/>
                    <a:pt x="183" y="228"/>
                  </a:cubicBezTo>
                  <a:cubicBezTo>
                    <a:pt x="181" y="278"/>
                    <a:pt x="178" y="360"/>
                    <a:pt x="172" y="400"/>
                  </a:cubicBezTo>
                  <a:cubicBezTo>
                    <a:pt x="162" y="401"/>
                    <a:pt x="153" y="404"/>
                    <a:pt x="146" y="411"/>
                  </a:cubicBezTo>
                  <a:cubicBezTo>
                    <a:pt x="138" y="418"/>
                    <a:pt x="133" y="429"/>
                    <a:pt x="131" y="441"/>
                  </a:cubicBezTo>
                  <a:cubicBezTo>
                    <a:pt x="129" y="453"/>
                    <a:pt x="132" y="464"/>
                    <a:pt x="139" y="470"/>
                  </a:cubicBezTo>
                  <a:cubicBezTo>
                    <a:pt x="146" y="477"/>
                    <a:pt x="158" y="477"/>
                    <a:pt x="170" y="457"/>
                  </a:cubicBezTo>
                  <a:cubicBezTo>
                    <a:pt x="174" y="449"/>
                    <a:pt x="178" y="436"/>
                    <a:pt x="181" y="421"/>
                  </a:cubicBezTo>
                  <a:cubicBezTo>
                    <a:pt x="186" y="421"/>
                    <a:pt x="192" y="423"/>
                    <a:pt x="197" y="425"/>
                  </a:cubicBezTo>
                  <a:cubicBezTo>
                    <a:pt x="189" y="434"/>
                    <a:pt x="188" y="444"/>
                    <a:pt x="188" y="450"/>
                  </a:cubicBezTo>
                  <a:cubicBezTo>
                    <a:pt x="189" y="464"/>
                    <a:pt x="200" y="480"/>
                    <a:pt x="213" y="480"/>
                  </a:cubicBezTo>
                  <a:cubicBezTo>
                    <a:pt x="225" y="480"/>
                    <a:pt x="236" y="464"/>
                    <a:pt x="237" y="450"/>
                  </a:cubicBezTo>
                  <a:cubicBezTo>
                    <a:pt x="237" y="444"/>
                    <a:pt x="236" y="434"/>
                    <a:pt x="229" y="425"/>
                  </a:cubicBezTo>
                  <a:cubicBezTo>
                    <a:pt x="234" y="423"/>
                    <a:pt x="239" y="421"/>
                    <a:pt x="245" y="421"/>
                  </a:cubicBezTo>
                  <a:cubicBezTo>
                    <a:pt x="248" y="436"/>
                    <a:pt x="251" y="449"/>
                    <a:pt x="256" y="457"/>
                  </a:cubicBezTo>
                  <a:cubicBezTo>
                    <a:pt x="267" y="477"/>
                    <a:pt x="279" y="477"/>
                    <a:pt x="286" y="470"/>
                  </a:cubicBezTo>
                  <a:cubicBezTo>
                    <a:pt x="293" y="464"/>
                    <a:pt x="296" y="453"/>
                    <a:pt x="294" y="441"/>
                  </a:cubicBezTo>
                  <a:cubicBezTo>
                    <a:pt x="292" y="429"/>
                    <a:pt x="287" y="418"/>
                    <a:pt x="279" y="411"/>
                  </a:cubicBezTo>
                  <a:cubicBezTo>
                    <a:pt x="272" y="404"/>
                    <a:pt x="263" y="401"/>
                    <a:pt x="254" y="400"/>
                  </a:cubicBezTo>
                  <a:cubicBezTo>
                    <a:pt x="247" y="360"/>
                    <a:pt x="244" y="278"/>
                    <a:pt x="243" y="228"/>
                  </a:cubicBezTo>
                  <a:cubicBezTo>
                    <a:pt x="243" y="220"/>
                    <a:pt x="242" y="214"/>
                    <a:pt x="242" y="208"/>
                  </a:cubicBezTo>
                  <a:cubicBezTo>
                    <a:pt x="294" y="217"/>
                    <a:pt x="294" y="217"/>
                    <a:pt x="294" y="217"/>
                  </a:cubicBezTo>
                  <a:cubicBezTo>
                    <a:pt x="294" y="240"/>
                    <a:pt x="294" y="240"/>
                    <a:pt x="294" y="240"/>
                  </a:cubicBezTo>
                  <a:cubicBezTo>
                    <a:pt x="302" y="244"/>
                    <a:pt x="302" y="244"/>
                    <a:pt x="302" y="244"/>
                  </a:cubicBezTo>
                  <a:cubicBezTo>
                    <a:pt x="369" y="275"/>
                    <a:pt x="413" y="344"/>
                    <a:pt x="413" y="418"/>
                  </a:cubicBezTo>
                  <a:cubicBezTo>
                    <a:pt x="413" y="524"/>
                    <a:pt x="326" y="610"/>
                    <a:pt x="220" y="610"/>
                  </a:cubicBezTo>
                  <a:cubicBezTo>
                    <a:pt x="114" y="610"/>
                    <a:pt x="28" y="524"/>
                    <a:pt x="28" y="418"/>
                  </a:cubicBezTo>
                  <a:cubicBezTo>
                    <a:pt x="28" y="344"/>
                    <a:pt x="70" y="278"/>
                    <a:pt x="136" y="245"/>
                  </a:cubicBezTo>
                  <a:close/>
                  <a:moveTo>
                    <a:pt x="168" y="422"/>
                  </a:moveTo>
                  <a:cubicBezTo>
                    <a:pt x="165" y="431"/>
                    <a:pt x="163" y="438"/>
                    <a:pt x="160" y="443"/>
                  </a:cubicBezTo>
                  <a:cubicBezTo>
                    <a:pt x="154" y="454"/>
                    <a:pt x="148" y="455"/>
                    <a:pt x="145" y="452"/>
                  </a:cubicBezTo>
                  <a:cubicBezTo>
                    <a:pt x="144" y="451"/>
                    <a:pt x="143" y="449"/>
                    <a:pt x="143" y="447"/>
                  </a:cubicBezTo>
                  <a:cubicBezTo>
                    <a:pt x="144" y="439"/>
                    <a:pt x="147" y="434"/>
                    <a:pt x="152" y="429"/>
                  </a:cubicBezTo>
                  <a:cubicBezTo>
                    <a:pt x="156" y="425"/>
                    <a:pt x="162" y="423"/>
                    <a:pt x="168" y="422"/>
                  </a:cubicBezTo>
                  <a:close/>
                  <a:moveTo>
                    <a:pt x="258" y="422"/>
                  </a:moveTo>
                  <a:cubicBezTo>
                    <a:pt x="264" y="423"/>
                    <a:pt x="269" y="425"/>
                    <a:pt x="273" y="429"/>
                  </a:cubicBezTo>
                  <a:cubicBezTo>
                    <a:pt x="278" y="434"/>
                    <a:pt x="281" y="439"/>
                    <a:pt x="282" y="447"/>
                  </a:cubicBezTo>
                  <a:cubicBezTo>
                    <a:pt x="283" y="449"/>
                    <a:pt x="282" y="451"/>
                    <a:pt x="280" y="452"/>
                  </a:cubicBezTo>
                  <a:cubicBezTo>
                    <a:pt x="277" y="455"/>
                    <a:pt x="271" y="454"/>
                    <a:pt x="265" y="443"/>
                  </a:cubicBezTo>
                  <a:cubicBezTo>
                    <a:pt x="262" y="438"/>
                    <a:pt x="260" y="431"/>
                    <a:pt x="258" y="422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2145" y="1578"/>
              <a:ext cx="164" cy="42"/>
            </a:xfrm>
            <a:custGeom>
              <a:avLst/>
              <a:gdLst>
                <a:gd name="T0" fmla="*/ 0 w 126"/>
                <a:gd name="T1" fmla="*/ 16 h 33"/>
                <a:gd name="T2" fmla="*/ 17 w 126"/>
                <a:gd name="T3" fmla="*/ 33 h 33"/>
                <a:gd name="T4" fmla="*/ 109 w 126"/>
                <a:gd name="T5" fmla="*/ 33 h 33"/>
                <a:gd name="T6" fmla="*/ 126 w 126"/>
                <a:gd name="T7" fmla="*/ 16 h 33"/>
                <a:gd name="T8" fmla="*/ 109 w 126"/>
                <a:gd name="T9" fmla="*/ 0 h 33"/>
                <a:gd name="T10" fmla="*/ 17 w 126"/>
                <a:gd name="T11" fmla="*/ 0 h 33"/>
                <a:gd name="T12" fmla="*/ 0 w 126"/>
                <a:gd name="T13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33">
                  <a:moveTo>
                    <a:pt x="0" y="16"/>
                  </a:moveTo>
                  <a:cubicBezTo>
                    <a:pt x="0" y="25"/>
                    <a:pt x="7" y="33"/>
                    <a:pt x="17" y="33"/>
                  </a:cubicBezTo>
                  <a:cubicBezTo>
                    <a:pt x="109" y="33"/>
                    <a:pt x="109" y="33"/>
                    <a:pt x="109" y="33"/>
                  </a:cubicBezTo>
                  <a:cubicBezTo>
                    <a:pt x="118" y="33"/>
                    <a:pt x="126" y="25"/>
                    <a:pt x="126" y="16"/>
                  </a:cubicBezTo>
                  <a:cubicBezTo>
                    <a:pt x="126" y="7"/>
                    <a:pt x="118" y="0"/>
                    <a:pt x="10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7" y="0"/>
                    <a:pt x="0" y="7"/>
                    <a:pt x="0" y="16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1763" y="1882"/>
              <a:ext cx="44" cy="160"/>
            </a:xfrm>
            <a:custGeom>
              <a:avLst/>
              <a:gdLst>
                <a:gd name="T0" fmla="*/ 17 w 34"/>
                <a:gd name="T1" fmla="*/ 0 h 123"/>
                <a:gd name="T2" fmla="*/ 0 w 34"/>
                <a:gd name="T3" fmla="*/ 16 h 123"/>
                <a:gd name="T4" fmla="*/ 0 w 34"/>
                <a:gd name="T5" fmla="*/ 106 h 123"/>
                <a:gd name="T6" fmla="*/ 17 w 34"/>
                <a:gd name="T7" fmla="*/ 123 h 123"/>
                <a:gd name="T8" fmla="*/ 34 w 34"/>
                <a:gd name="T9" fmla="*/ 106 h 123"/>
                <a:gd name="T10" fmla="*/ 34 w 34"/>
                <a:gd name="T11" fmla="*/ 16 h 123"/>
                <a:gd name="T12" fmla="*/ 17 w 34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23">
                  <a:moveTo>
                    <a:pt x="17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15"/>
                    <a:pt x="7" y="123"/>
                    <a:pt x="17" y="123"/>
                  </a:cubicBezTo>
                  <a:cubicBezTo>
                    <a:pt x="26" y="123"/>
                    <a:pt x="34" y="115"/>
                    <a:pt x="34" y="10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7"/>
                    <a:pt x="26" y="0"/>
                    <a:pt x="17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1308" y="1557"/>
              <a:ext cx="165" cy="44"/>
            </a:xfrm>
            <a:custGeom>
              <a:avLst/>
              <a:gdLst>
                <a:gd name="T0" fmla="*/ 17 w 127"/>
                <a:gd name="T1" fmla="*/ 34 h 34"/>
                <a:gd name="T2" fmla="*/ 110 w 127"/>
                <a:gd name="T3" fmla="*/ 34 h 34"/>
                <a:gd name="T4" fmla="*/ 127 w 127"/>
                <a:gd name="T5" fmla="*/ 17 h 34"/>
                <a:gd name="T6" fmla="*/ 110 w 127"/>
                <a:gd name="T7" fmla="*/ 0 h 34"/>
                <a:gd name="T8" fmla="*/ 17 w 127"/>
                <a:gd name="T9" fmla="*/ 0 h 34"/>
                <a:gd name="T10" fmla="*/ 0 w 127"/>
                <a:gd name="T11" fmla="*/ 17 h 34"/>
                <a:gd name="T12" fmla="*/ 17 w 127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34">
                  <a:moveTo>
                    <a:pt x="17" y="34"/>
                  </a:moveTo>
                  <a:cubicBezTo>
                    <a:pt x="110" y="34"/>
                    <a:pt x="110" y="34"/>
                    <a:pt x="110" y="34"/>
                  </a:cubicBezTo>
                  <a:cubicBezTo>
                    <a:pt x="119" y="34"/>
                    <a:pt x="127" y="26"/>
                    <a:pt x="127" y="17"/>
                  </a:cubicBezTo>
                  <a:cubicBezTo>
                    <a:pt x="127" y="8"/>
                    <a:pt x="119" y="0"/>
                    <a:pt x="11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403" y="1231"/>
              <a:ext cx="145" cy="117"/>
            </a:xfrm>
            <a:custGeom>
              <a:avLst/>
              <a:gdLst>
                <a:gd name="T0" fmla="*/ 9 w 112"/>
                <a:gd name="T1" fmla="*/ 30 h 90"/>
                <a:gd name="T2" fmla="*/ 83 w 112"/>
                <a:gd name="T3" fmla="*/ 84 h 90"/>
                <a:gd name="T4" fmla="*/ 107 w 112"/>
                <a:gd name="T5" fmla="*/ 81 h 90"/>
                <a:gd name="T6" fmla="*/ 103 w 112"/>
                <a:gd name="T7" fmla="*/ 58 h 90"/>
                <a:gd name="T8" fmla="*/ 30 w 112"/>
                <a:gd name="T9" fmla="*/ 3 h 90"/>
                <a:gd name="T10" fmla="*/ 20 w 112"/>
                <a:gd name="T11" fmla="*/ 0 h 90"/>
                <a:gd name="T12" fmla="*/ 6 w 112"/>
                <a:gd name="T13" fmla="*/ 7 h 90"/>
                <a:gd name="T14" fmla="*/ 9 w 112"/>
                <a:gd name="T15" fmla="*/ 3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90">
                  <a:moveTo>
                    <a:pt x="9" y="30"/>
                  </a:moveTo>
                  <a:cubicBezTo>
                    <a:pt x="83" y="84"/>
                    <a:pt x="83" y="84"/>
                    <a:pt x="83" y="84"/>
                  </a:cubicBezTo>
                  <a:cubicBezTo>
                    <a:pt x="90" y="90"/>
                    <a:pt x="101" y="88"/>
                    <a:pt x="107" y="81"/>
                  </a:cubicBezTo>
                  <a:cubicBezTo>
                    <a:pt x="112" y="74"/>
                    <a:pt x="111" y="63"/>
                    <a:pt x="103" y="58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7" y="1"/>
                    <a:pt x="23" y="0"/>
                    <a:pt x="20" y="0"/>
                  </a:cubicBezTo>
                  <a:cubicBezTo>
                    <a:pt x="14" y="0"/>
                    <a:pt x="9" y="2"/>
                    <a:pt x="6" y="7"/>
                  </a:cubicBezTo>
                  <a:cubicBezTo>
                    <a:pt x="0" y="14"/>
                    <a:pt x="2" y="24"/>
                    <a:pt x="9" y="3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2073" y="1231"/>
              <a:ext cx="145" cy="117"/>
            </a:xfrm>
            <a:custGeom>
              <a:avLst/>
              <a:gdLst>
                <a:gd name="T0" fmla="*/ 29 w 112"/>
                <a:gd name="T1" fmla="*/ 84 h 90"/>
                <a:gd name="T2" fmla="*/ 103 w 112"/>
                <a:gd name="T3" fmla="*/ 30 h 90"/>
                <a:gd name="T4" fmla="*/ 106 w 112"/>
                <a:gd name="T5" fmla="*/ 7 h 90"/>
                <a:gd name="T6" fmla="*/ 92 w 112"/>
                <a:gd name="T7" fmla="*/ 0 h 90"/>
                <a:gd name="T8" fmla="*/ 82 w 112"/>
                <a:gd name="T9" fmla="*/ 3 h 90"/>
                <a:gd name="T10" fmla="*/ 9 w 112"/>
                <a:gd name="T11" fmla="*/ 58 h 90"/>
                <a:gd name="T12" fmla="*/ 5 w 112"/>
                <a:gd name="T13" fmla="*/ 81 h 90"/>
                <a:gd name="T14" fmla="*/ 29 w 112"/>
                <a:gd name="T15" fmla="*/ 8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90">
                  <a:moveTo>
                    <a:pt x="29" y="84"/>
                  </a:moveTo>
                  <a:cubicBezTo>
                    <a:pt x="103" y="30"/>
                    <a:pt x="103" y="30"/>
                    <a:pt x="103" y="30"/>
                  </a:cubicBezTo>
                  <a:cubicBezTo>
                    <a:pt x="110" y="24"/>
                    <a:pt x="112" y="14"/>
                    <a:pt x="106" y="7"/>
                  </a:cubicBezTo>
                  <a:cubicBezTo>
                    <a:pt x="103" y="2"/>
                    <a:pt x="98" y="0"/>
                    <a:pt x="92" y="0"/>
                  </a:cubicBezTo>
                  <a:cubicBezTo>
                    <a:pt x="89" y="0"/>
                    <a:pt x="85" y="1"/>
                    <a:pt x="82" y="3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" y="63"/>
                    <a:pt x="0" y="74"/>
                    <a:pt x="5" y="81"/>
                  </a:cubicBezTo>
                  <a:cubicBezTo>
                    <a:pt x="11" y="88"/>
                    <a:pt x="22" y="90"/>
                    <a:pt x="29" y="84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1431" y="1813"/>
              <a:ext cx="134" cy="128"/>
            </a:xfrm>
            <a:custGeom>
              <a:avLst/>
              <a:gdLst>
                <a:gd name="T0" fmla="*/ 84 w 103"/>
                <a:gd name="T1" fmla="*/ 0 h 98"/>
                <a:gd name="T2" fmla="*/ 72 w 103"/>
                <a:gd name="T3" fmla="*/ 4 h 98"/>
                <a:gd name="T4" fmla="*/ 7 w 103"/>
                <a:gd name="T5" fmla="*/ 68 h 98"/>
                <a:gd name="T6" fmla="*/ 7 w 103"/>
                <a:gd name="T7" fmla="*/ 91 h 98"/>
                <a:gd name="T8" fmla="*/ 31 w 103"/>
                <a:gd name="T9" fmla="*/ 91 h 98"/>
                <a:gd name="T10" fmla="*/ 96 w 103"/>
                <a:gd name="T11" fmla="*/ 28 h 98"/>
                <a:gd name="T12" fmla="*/ 96 w 103"/>
                <a:gd name="T13" fmla="*/ 4 h 98"/>
                <a:gd name="T14" fmla="*/ 84 w 103"/>
                <a:gd name="T1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98">
                  <a:moveTo>
                    <a:pt x="84" y="0"/>
                  </a:moveTo>
                  <a:cubicBezTo>
                    <a:pt x="80" y="0"/>
                    <a:pt x="75" y="1"/>
                    <a:pt x="72" y="4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0" y="74"/>
                    <a:pt x="0" y="85"/>
                    <a:pt x="7" y="91"/>
                  </a:cubicBezTo>
                  <a:cubicBezTo>
                    <a:pt x="13" y="98"/>
                    <a:pt x="24" y="98"/>
                    <a:pt x="31" y="91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103" y="21"/>
                    <a:pt x="103" y="11"/>
                    <a:pt x="96" y="4"/>
                  </a:cubicBezTo>
                  <a:cubicBezTo>
                    <a:pt x="93" y="1"/>
                    <a:pt x="88" y="0"/>
                    <a:pt x="84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2043" y="1813"/>
              <a:ext cx="132" cy="128"/>
            </a:xfrm>
            <a:custGeom>
              <a:avLst/>
              <a:gdLst>
                <a:gd name="T0" fmla="*/ 31 w 102"/>
                <a:gd name="T1" fmla="*/ 4 h 98"/>
                <a:gd name="T2" fmla="*/ 19 w 102"/>
                <a:gd name="T3" fmla="*/ 0 h 98"/>
                <a:gd name="T4" fmla="*/ 7 w 102"/>
                <a:gd name="T5" fmla="*/ 4 h 98"/>
                <a:gd name="T6" fmla="*/ 7 w 102"/>
                <a:gd name="T7" fmla="*/ 28 h 98"/>
                <a:gd name="T8" fmla="*/ 72 w 102"/>
                <a:gd name="T9" fmla="*/ 91 h 98"/>
                <a:gd name="T10" fmla="*/ 96 w 102"/>
                <a:gd name="T11" fmla="*/ 91 h 98"/>
                <a:gd name="T12" fmla="*/ 96 w 102"/>
                <a:gd name="T13" fmla="*/ 68 h 98"/>
                <a:gd name="T14" fmla="*/ 31 w 102"/>
                <a:gd name="T15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98">
                  <a:moveTo>
                    <a:pt x="31" y="4"/>
                  </a:moveTo>
                  <a:cubicBezTo>
                    <a:pt x="27" y="1"/>
                    <a:pt x="23" y="0"/>
                    <a:pt x="19" y="0"/>
                  </a:cubicBezTo>
                  <a:cubicBezTo>
                    <a:pt x="14" y="0"/>
                    <a:pt x="10" y="1"/>
                    <a:pt x="7" y="4"/>
                  </a:cubicBezTo>
                  <a:cubicBezTo>
                    <a:pt x="0" y="11"/>
                    <a:pt x="0" y="21"/>
                    <a:pt x="7" y="28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8" y="98"/>
                    <a:pt x="89" y="98"/>
                    <a:pt x="96" y="91"/>
                  </a:cubicBezTo>
                  <a:cubicBezTo>
                    <a:pt x="102" y="85"/>
                    <a:pt x="102" y="74"/>
                    <a:pt x="96" y="68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830546" y="378613"/>
            <a:ext cx="8591550" cy="10382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2.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giới</a:t>
            </a:r>
            <a:r>
              <a:rPr lang="en-US" sz="3200" dirty="0"/>
              <a:t> </a:t>
            </a:r>
            <a:r>
              <a:rPr lang="en-US" sz="3200" dirty="0" err="1"/>
              <a:t>thiệu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gia</a:t>
            </a:r>
            <a:r>
              <a:rPr lang="en-US" sz="3200" dirty="0"/>
              <a:t> </a:t>
            </a:r>
            <a:r>
              <a:rPr lang="en-US" sz="3200" dirty="0" err="1"/>
              <a:t>đình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qua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mốc</a:t>
            </a:r>
            <a:r>
              <a:rPr lang="en-US" sz="3200" dirty="0"/>
              <a:t>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gian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0F7C99-E288-9B1E-FC7C-752A130589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4727968"/>
              </p:ext>
            </p:extLst>
          </p:nvPr>
        </p:nvGraphicFramePr>
        <p:xfrm>
          <a:off x="6172200" y="1825625"/>
          <a:ext cx="51815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19">
                  <a:extLst>
                    <a:ext uri="{9D8B030D-6E8A-4147-A177-3AD203B41FA5}">
                      <a16:colId xmlns:a16="http://schemas.microsoft.com/office/drawing/2014/main" val="1217582254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1184690804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497786854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973536195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368825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8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645119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39941" descr="1-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108" y="254991"/>
            <a:ext cx="12202583" cy="670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542925" y="71438"/>
            <a:ext cx="11172825" cy="8953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3. Chia </a:t>
            </a:r>
            <a:r>
              <a:rPr lang="en-US" sz="3200" dirty="0" err="1"/>
              <a:t>sẻ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bạn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hằng</a:t>
            </a:r>
            <a:r>
              <a:rPr lang="en-US" sz="3200" dirty="0"/>
              <a:t> </a:t>
            </a:r>
            <a:r>
              <a:rPr lang="en-US" sz="3200" dirty="0" err="1"/>
              <a:t>ngày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phòng</a:t>
            </a:r>
            <a:r>
              <a:rPr lang="en-US" sz="3200" dirty="0"/>
              <a:t> </a:t>
            </a:r>
            <a:r>
              <a:rPr lang="en-US" sz="3200" dirty="0" err="1"/>
              <a:t>tránh</a:t>
            </a:r>
            <a:r>
              <a:rPr lang="en-US" sz="3200" dirty="0"/>
              <a:t> </a:t>
            </a:r>
            <a:r>
              <a:rPr lang="en-US" sz="3200" dirty="0" err="1"/>
              <a:t>hỏa</a:t>
            </a:r>
            <a:r>
              <a:rPr lang="en-US" sz="3200" dirty="0"/>
              <a:t> </a:t>
            </a:r>
            <a:r>
              <a:rPr lang="en-US" sz="3200" dirty="0" err="1"/>
              <a:t>hoạn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giữ</a:t>
            </a:r>
            <a:r>
              <a:rPr lang="en-US" sz="3200" dirty="0"/>
              <a:t> </a:t>
            </a:r>
            <a:r>
              <a:rPr lang="en-US" sz="3200" dirty="0" err="1"/>
              <a:t>vệ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xung</a:t>
            </a:r>
            <a:r>
              <a:rPr lang="en-US" sz="3200" dirty="0"/>
              <a:t> </a:t>
            </a:r>
            <a:r>
              <a:rPr lang="en-US" sz="3200" dirty="0" err="1"/>
              <a:t>quanh</a:t>
            </a:r>
            <a:r>
              <a:rPr lang="en-US" sz="3200" dirty="0"/>
              <a:t> </a:t>
            </a:r>
            <a:r>
              <a:rPr lang="en-US" sz="3200" dirty="0" err="1"/>
              <a:t>nhà</a:t>
            </a:r>
            <a:r>
              <a:rPr lang="en-US" sz="3200" dirty="0"/>
              <a:t>:</a:t>
            </a:r>
          </a:p>
        </p:txBody>
      </p:sp>
      <p:pic>
        <p:nvPicPr>
          <p:cNvPr id="15" name="图片 39940" descr="1-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05858" y="4138613"/>
            <a:ext cx="4948767" cy="287231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93408"/>
              </p:ext>
            </p:extLst>
          </p:nvPr>
        </p:nvGraphicFramePr>
        <p:xfrm>
          <a:off x="1400172" y="1476904"/>
          <a:ext cx="971550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/>
                        <a:t>Phòng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aseline="0" dirty="0" err="1"/>
                        <a:t>tránh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aseline="0" dirty="0" err="1"/>
                        <a:t>hỏa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aseline="0" dirty="0" err="1"/>
                        <a:t>hoạn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3600" dirty="0" err="1"/>
                        <a:t>Giữ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aseline="0" dirty="0" err="1"/>
                        <a:t>vệ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baseline="0" dirty="0" err="1"/>
                        <a:t>sinh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图片 76803" descr="PPT素材-0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1600" y="-450849"/>
            <a:ext cx="12187767" cy="68495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2" name="Rectangle 4"/>
          <p:cNvSpPr/>
          <p:nvPr/>
        </p:nvSpPr>
        <p:spPr>
          <a:xfrm>
            <a:off x="2738474" y="2010828"/>
            <a:ext cx="7112000" cy="3476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sng" strike="noStrike" kern="1200" cap="none" spc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Tổng kết: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0" i="0" strike="noStrike" kern="1200" cap="none" spc="0" normalizeH="0" baseline="0" noProof="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Em thích nhất nội dung nào trong chủ đề Gia đình? Vì sao em thích nội dung đó?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400" b="0" i="0" strike="noStrike" kern="1200" cap="none" spc="0" normalizeH="0" baseline="0" noProof="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254" name="Text Box 6"/>
          <p:cNvSpPr txBox="1"/>
          <p:nvPr/>
        </p:nvSpPr>
        <p:spPr>
          <a:xfrm>
            <a:off x="1361017" y="3530600"/>
            <a:ext cx="9448800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373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16" y="-221890"/>
            <a:ext cx="10413485" cy="72894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611863" y="4428367"/>
            <a:ext cx="5252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Chúc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các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em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học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tốt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199</Words>
  <Application>Microsoft Office PowerPoint</Application>
  <PresentationFormat>Widescreen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等线</vt:lpstr>
      <vt:lpstr>Microsoft YaHei</vt:lpstr>
      <vt:lpstr>.VnAvant</vt:lpstr>
      <vt:lpstr>Arial</vt:lpstr>
      <vt:lpstr>Arial-Rounded</vt:lpstr>
      <vt:lpstr>Calibri</vt:lpstr>
      <vt:lpstr>Calibri Light</vt:lpstr>
      <vt:lpstr>Times New Roman</vt:lpstr>
      <vt:lpstr>字魂59号-创粗黑</vt:lpstr>
      <vt:lpstr>Office Theme</vt:lpstr>
      <vt:lpstr>1_Office Theme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Windows 10</cp:lastModifiedBy>
  <cp:revision>28</cp:revision>
  <dcterms:created xsi:type="dcterms:W3CDTF">2021-05-08T02:21:00Z</dcterms:created>
  <dcterms:modified xsi:type="dcterms:W3CDTF">2024-10-02T05:17:20Z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