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06" r:id="rId3"/>
    <p:sldMasterId id="2147483779" r:id="rId4"/>
  </p:sldMasterIdLst>
  <p:notesMasterIdLst>
    <p:notesMasterId r:id="rId11"/>
  </p:notesMasterIdLst>
  <p:sldIdLst>
    <p:sldId id="470" r:id="rId5"/>
    <p:sldId id="2007577110" r:id="rId6"/>
    <p:sldId id="2007577126" r:id="rId7"/>
    <p:sldId id="2007577120" r:id="rId8"/>
    <p:sldId id="304" r:id="rId9"/>
    <p:sldId id="30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5882-511C-4FEA-B406-1A30F3E62C9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E074C-BF47-4458-A05D-58AE9F29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18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0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1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7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9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5054820" y="-685057"/>
            <a:ext cx="6772836" cy="797663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234254" y="500774"/>
            <a:ext cx="5272441" cy="5604964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169425" y="1418325"/>
            <a:ext cx="3895800" cy="416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6612571" y="508403"/>
            <a:ext cx="4096108" cy="58356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0669025" y="2459898"/>
            <a:ext cx="957510" cy="438068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8950" y="-6035040"/>
            <a:ext cx="29184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4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81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2669982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78309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252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93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166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1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3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5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6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0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2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1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1612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6505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2.xml"/><Relationship Id="rId21" Type="http://schemas.openxmlformats.org/officeDocument/2006/relationships/image" Target="../media/image21.png"/><Relationship Id="rId7" Type="http://schemas.openxmlformats.org/officeDocument/2006/relationships/notesSlide" Target="../notesSlides/notesSlide4.xml"/><Relationship Id="rId12" Type="http://schemas.microsoft.com/office/2007/relationships/hdphoto" Target="../media/hdphoto1.wdp"/><Relationship Id="rId17" Type="http://schemas.openxmlformats.org/officeDocument/2006/relationships/image" Target="../media/image18.png"/><Relationship Id="rId2" Type="http://schemas.microsoft.com/office/2007/relationships/media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20.png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5.png"/><Relationship Id="rId5" Type="http://schemas.openxmlformats.org/officeDocument/2006/relationships/audio" Target="../media/media2.mp3"/><Relationship Id="rId15" Type="http://schemas.openxmlformats.org/officeDocument/2006/relationships/image" Target="../media/image17.png"/><Relationship Id="rId10" Type="http://schemas.openxmlformats.org/officeDocument/2006/relationships/slide" Target="slide6.xml"/><Relationship Id="rId19" Type="http://schemas.microsoft.com/office/2007/relationships/hdphoto" Target="../media/hdphoto4.wdp"/><Relationship Id="rId4" Type="http://schemas.microsoft.com/office/2007/relationships/media" Target="../media/media2.mp3"/><Relationship Id="rId9" Type="http://schemas.openxmlformats.org/officeDocument/2006/relationships/image" Target="../media/image14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5.png"/><Relationship Id="rId7" Type="http://schemas.microsoft.com/office/2007/relationships/hdphoto" Target="../media/hdphoto1.wdp"/><Relationship Id="rId12" Type="http://schemas.openxmlformats.org/officeDocument/2006/relationships/slide" Target="slide6.xml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slide" Target="slide1.xml"/><Relationship Id="rId20" Type="http://schemas.openxmlformats.org/officeDocument/2006/relationships/image" Target="../media/image24.png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5" Type="http://schemas.microsoft.com/office/2007/relationships/hdphoto" Target="../media/hdphoto4.wdp"/><Relationship Id="rId23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microsoft.com/office/2007/relationships/hdphoto" Target="../media/hdphoto2.wdp"/><Relationship Id="rId14" Type="http://schemas.openxmlformats.org/officeDocument/2006/relationships/image" Target="../media/image19.png"/><Relationship Id="rId22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B66F0AE-7D13-4D31-BC77-F1FEB3C32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E6461-7FB9-4F23-9C9B-2C20B11B1FE8}"/>
              </a:ext>
            </a:extLst>
          </p:cNvPr>
          <p:cNvSpPr txBox="1"/>
          <p:nvPr/>
        </p:nvSpPr>
        <p:spPr>
          <a:xfrm>
            <a:off x="2447925" y="819700"/>
            <a:ext cx="795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1ADAC-0274-481E-BEBA-075793FA9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675" y="1439600"/>
            <a:ext cx="4163929" cy="963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C12B0C-B287-4430-BB65-20345BD64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425" y="2027996"/>
            <a:ext cx="6974428" cy="1835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648C5-D00E-4BA2-90EF-15EBB8D55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339" y="3626961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C946CD-B4E0-422C-A0A6-46B6FE18018D}"/>
              </a:ext>
            </a:extLst>
          </p:cNvPr>
          <p:cNvSpPr txBox="1"/>
          <p:nvPr/>
        </p:nvSpPr>
        <p:spPr>
          <a:xfrm>
            <a:off x="711200" y="375920"/>
            <a:ext cx="1102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185593-6E11-4BF7-9018-CF2F92D4F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24" y="1328673"/>
            <a:ext cx="5844540" cy="3644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3CED5-3B31-453E-BDDF-1A23BCDB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41" y="1328674"/>
            <a:ext cx="3648075" cy="479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BB947C-B592-458F-AC65-4392C1DD0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1328673"/>
            <a:ext cx="33147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8" y="-2171132"/>
            <a:ext cx="11847082" cy="11847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5D66-1CBF-4115-8B4E-094D6F98BDC8}"/>
              </a:ext>
            </a:extLst>
          </p:cNvPr>
          <p:cNvSpPr txBox="1"/>
          <p:nvPr/>
        </p:nvSpPr>
        <p:spPr>
          <a:xfrm>
            <a:off x="2738437" y="3143250"/>
            <a:ext cx="671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Vận</a:t>
            </a: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 txBox="1">
            <a:spLocks noGrp="1"/>
          </p:cNvSpPr>
          <p:nvPr>
            <p:ph type="title"/>
          </p:nvPr>
        </p:nvSpPr>
        <p:spPr>
          <a:xfrm>
            <a:off x="1789050" y="2542478"/>
            <a:ext cx="8613900" cy="294642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/>
            <a:r>
              <a:rPr lang="en" sz="4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 chơi: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Em hãy </a:t>
            </a:r>
            <a:r>
              <a:rPr lang="vi-V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nhanh những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 chưa an toàn trong trường học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10" action="ppaction://hlinksldjump"/>
          </p:cNvPr>
          <p:cNvSpPr/>
          <p:nvPr/>
        </p:nvSpPr>
        <p:spPr>
          <a:xfrm>
            <a:off x="3680815" y="6003571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" action="ppaction://noaction"/>
          </p:cNvPr>
          <p:cNvSpPr/>
          <p:nvPr/>
        </p:nvSpPr>
        <p:spPr>
          <a:xfrm>
            <a:off x="8294959" y="60086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" action="ppaction://noaction"/>
          </p:cNvPr>
          <p:cNvSpPr/>
          <p:nvPr/>
        </p:nvSpPr>
        <p:spPr>
          <a:xfrm>
            <a:off x="6046075" y="600421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3481206" y="2978314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3530525" y="5022679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8024761" y="2968981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949627" y="5046271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5810358" y="292332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5802821" y="501840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435" y="-220250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88132" y="5864282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60822" y="1852691"/>
            <a:ext cx="2688752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pic>
        <p:nvPicPr>
          <p:cNvPr id="59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7AC17949-85CC-4E6C-A9A7-2B2577B01F0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89539" y="240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999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 showWhenStopped="0">
                <p:cTn id="8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22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2640" y="165531"/>
            <a:ext cx="6398085" cy="3753734"/>
            <a:chOff x="5667646" y="720179"/>
            <a:chExt cx="6398085" cy="3753734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5920650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2A99E97-CDBC-442F-876C-B68C73460F9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5934" y="291819"/>
            <a:ext cx="4610152" cy="4046411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89464D82-129E-442F-9B2D-671ADB3E09EA}"/>
              </a:ext>
            </a:extLst>
          </p:cNvPr>
          <p:cNvSpPr/>
          <p:nvPr/>
        </p:nvSpPr>
        <p:spPr>
          <a:xfrm>
            <a:off x="208804" y="-58943"/>
            <a:ext cx="953945" cy="8908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91665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159</Words>
  <Application>Microsoft Office PowerPoint</Application>
  <PresentationFormat>Widescreen</PresentationFormat>
  <Paragraphs>28</Paragraphs>
  <Slides>6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等线</vt:lpstr>
      <vt:lpstr>#9Slide03 AmpleSoft Bold</vt:lpstr>
      <vt:lpstr>Abril Fatface</vt:lpstr>
      <vt:lpstr>Aldrich</vt:lpstr>
      <vt:lpstr>Arial</vt:lpstr>
      <vt:lpstr>Calibri</vt:lpstr>
      <vt:lpstr>Calibri Light</vt:lpstr>
      <vt:lpstr>Just Another Hand</vt:lpstr>
      <vt:lpstr>Maven Pro</vt:lpstr>
      <vt:lpstr>UTM Avo</vt:lpstr>
      <vt:lpstr>华康方圆体W7</vt:lpstr>
      <vt:lpstr>千图网拥有20W+精美PPT模板 更多PPT模板下载至：www.58pic.com/office/ppt​​</vt:lpstr>
      <vt:lpstr>1_SlidesMania</vt:lpstr>
      <vt:lpstr>jeppt.com</vt:lpstr>
      <vt:lpstr>1_Office 主题</vt:lpstr>
      <vt:lpstr>PowerPoint Presentation</vt:lpstr>
      <vt:lpstr>PowerPoint Presentation</vt:lpstr>
      <vt:lpstr>PowerPoint Presentation</vt:lpstr>
      <vt:lpstr>Luật chơi: Các câu hỏi là những bức tranh về hình ảnh ở trường học. Em hãy nhận biết nhanh những địa điểm nào chưa an toàn trong trường học nhé!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40</cp:revision>
  <dcterms:created xsi:type="dcterms:W3CDTF">2022-07-18T22:06:58Z</dcterms:created>
  <dcterms:modified xsi:type="dcterms:W3CDTF">2024-11-05T09:03:29Z</dcterms:modified>
</cp:coreProperties>
</file>