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76" r:id="rId13"/>
    <p:sldMasterId id="2147483785" r:id="rId14"/>
    <p:sldMasterId id="2147483794" r:id="rId15"/>
  </p:sldMasterIdLst>
  <p:notesMasterIdLst>
    <p:notesMasterId r:id="rId47"/>
  </p:notesMasterIdLst>
  <p:sldIdLst>
    <p:sldId id="354" r:id="rId16"/>
    <p:sldId id="329" r:id="rId17"/>
    <p:sldId id="293" r:id="rId18"/>
    <p:sldId id="349" r:id="rId19"/>
    <p:sldId id="295" r:id="rId20"/>
    <p:sldId id="259" r:id="rId21"/>
    <p:sldId id="296" r:id="rId22"/>
    <p:sldId id="305" r:id="rId23"/>
    <p:sldId id="306" r:id="rId24"/>
    <p:sldId id="344" r:id="rId25"/>
    <p:sldId id="356" r:id="rId26"/>
    <p:sldId id="357" r:id="rId27"/>
    <p:sldId id="307" r:id="rId28"/>
    <p:sldId id="309" r:id="rId29"/>
    <p:sldId id="348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24" r:id="rId38"/>
    <p:sldId id="325" r:id="rId39"/>
    <p:sldId id="319" r:id="rId40"/>
    <p:sldId id="330" r:id="rId41"/>
    <p:sldId id="332" r:id="rId42"/>
    <p:sldId id="358" r:id="rId43"/>
    <p:sldId id="359" r:id="rId44"/>
    <p:sldId id="342" r:id="rId45"/>
    <p:sldId id="322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13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1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8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9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5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4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4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5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0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9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0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1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8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3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8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2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8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3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4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4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1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2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4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8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9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8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2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0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4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4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4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7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1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0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4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0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6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1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0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1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6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5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0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4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6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3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63" Type="http://schemas.openxmlformats.org/officeDocument/2006/relationships/slideLayout" Target="../slideLayouts/slideLayout181.xml"/><Relationship Id="rId84" Type="http://schemas.openxmlformats.org/officeDocument/2006/relationships/slideLayout" Target="../slideLayouts/slideLayout202.xml"/><Relationship Id="rId138" Type="http://schemas.openxmlformats.org/officeDocument/2006/relationships/slideLayout" Target="../slideLayouts/slideLayout256.xml"/><Relationship Id="rId159" Type="http://schemas.openxmlformats.org/officeDocument/2006/relationships/slideLayout" Target="../slideLayouts/slideLayout277.xml"/><Relationship Id="rId107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50.xml"/><Relationship Id="rId53" Type="http://schemas.openxmlformats.org/officeDocument/2006/relationships/slideLayout" Target="../slideLayouts/slideLayout171.xml"/><Relationship Id="rId74" Type="http://schemas.openxmlformats.org/officeDocument/2006/relationships/slideLayout" Target="../slideLayouts/slideLayout192.xml"/><Relationship Id="rId128" Type="http://schemas.openxmlformats.org/officeDocument/2006/relationships/slideLayout" Target="../slideLayouts/slideLayout246.xml"/><Relationship Id="rId149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123.xml"/><Relationship Id="rId95" Type="http://schemas.openxmlformats.org/officeDocument/2006/relationships/slideLayout" Target="../slideLayouts/slideLayout213.xml"/><Relationship Id="rId160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61.xml"/><Relationship Id="rId64" Type="http://schemas.openxmlformats.org/officeDocument/2006/relationships/slideLayout" Target="../slideLayouts/slideLayout182.xml"/><Relationship Id="rId118" Type="http://schemas.openxmlformats.org/officeDocument/2006/relationships/slideLayout" Target="../slideLayouts/slideLayout236.xml"/><Relationship Id="rId139" Type="http://schemas.openxmlformats.org/officeDocument/2006/relationships/slideLayout" Target="../slideLayouts/slideLayout257.xml"/><Relationship Id="rId85" Type="http://schemas.openxmlformats.org/officeDocument/2006/relationships/slideLayout" Target="../slideLayouts/slideLayout203.xml"/><Relationship Id="rId150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77.xml"/><Relationship Id="rId103" Type="http://schemas.openxmlformats.org/officeDocument/2006/relationships/slideLayout" Target="../slideLayouts/slideLayout221.xml"/><Relationship Id="rId108" Type="http://schemas.openxmlformats.org/officeDocument/2006/relationships/slideLayout" Target="../slideLayouts/slideLayout226.xml"/><Relationship Id="rId124" Type="http://schemas.openxmlformats.org/officeDocument/2006/relationships/slideLayout" Target="../slideLayouts/slideLayout242.xml"/><Relationship Id="rId129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8.xml"/><Relationship Id="rId75" Type="http://schemas.openxmlformats.org/officeDocument/2006/relationships/slideLayout" Target="../slideLayouts/slideLayout193.xml"/><Relationship Id="rId91" Type="http://schemas.openxmlformats.org/officeDocument/2006/relationships/slideLayout" Target="../slideLayouts/slideLayout209.xml"/><Relationship Id="rId96" Type="http://schemas.openxmlformats.org/officeDocument/2006/relationships/slideLayout" Target="../slideLayouts/slideLayout214.xml"/><Relationship Id="rId140" Type="http://schemas.openxmlformats.org/officeDocument/2006/relationships/slideLayout" Target="../slideLayouts/slideLayout258.xml"/><Relationship Id="rId145" Type="http://schemas.openxmlformats.org/officeDocument/2006/relationships/slideLayout" Target="../slideLayouts/slideLayout263.xml"/><Relationship Id="rId161" Type="http://schemas.openxmlformats.org/officeDocument/2006/relationships/slideLayout" Target="../slideLayouts/slideLayout279.xml"/><Relationship Id="rId166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67.xml"/><Relationship Id="rId114" Type="http://schemas.openxmlformats.org/officeDocument/2006/relationships/slideLayout" Target="../slideLayouts/slideLayout232.xml"/><Relationship Id="rId119" Type="http://schemas.openxmlformats.org/officeDocument/2006/relationships/slideLayout" Target="../slideLayouts/slideLayout237.xml"/><Relationship Id="rId44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81" Type="http://schemas.openxmlformats.org/officeDocument/2006/relationships/slideLayout" Target="../slideLayouts/slideLayout199.xml"/><Relationship Id="rId86" Type="http://schemas.openxmlformats.org/officeDocument/2006/relationships/slideLayout" Target="../slideLayouts/slideLayout204.xml"/><Relationship Id="rId130" Type="http://schemas.openxmlformats.org/officeDocument/2006/relationships/slideLayout" Target="../slideLayouts/slideLayout248.xml"/><Relationship Id="rId135" Type="http://schemas.openxmlformats.org/officeDocument/2006/relationships/slideLayout" Target="../slideLayouts/slideLayout253.xml"/><Relationship Id="rId151" Type="http://schemas.openxmlformats.org/officeDocument/2006/relationships/slideLayout" Target="../slideLayouts/slideLayout269.xml"/><Relationship Id="rId156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10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94.xml"/><Relationship Id="rId97" Type="http://schemas.openxmlformats.org/officeDocument/2006/relationships/slideLayout" Target="../slideLayouts/slideLayout215.xml"/><Relationship Id="rId104" Type="http://schemas.openxmlformats.org/officeDocument/2006/relationships/slideLayout" Target="../slideLayouts/slideLayout222.xml"/><Relationship Id="rId120" Type="http://schemas.openxmlformats.org/officeDocument/2006/relationships/slideLayout" Target="../slideLayouts/slideLayout238.xml"/><Relationship Id="rId125" Type="http://schemas.openxmlformats.org/officeDocument/2006/relationships/slideLayout" Target="../slideLayouts/slideLayout243.xml"/><Relationship Id="rId141" Type="http://schemas.openxmlformats.org/officeDocument/2006/relationships/slideLayout" Target="../slideLayouts/slideLayout259.xml"/><Relationship Id="rId146" Type="http://schemas.openxmlformats.org/officeDocument/2006/relationships/slideLayout" Target="../slideLayouts/slideLayout264.xml"/><Relationship Id="rId167" Type="http://schemas.openxmlformats.org/officeDocument/2006/relationships/theme" Target="../theme/theme15.xml"/><Relationship Id="rId7" Type="http://schemas.openxmlformats.org/officeDocument/2006/relationships/slideLayout" Target="../slideLayouts/slideLayout125.xml"/><Relationship Id="rId71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210.xml"/><Relationship Id="rId16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66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205.xml"/><Relationship Id="rId110" Type="http://schemas.openxmlformats.org/officeDocument/2006/relationships/slideLayout" Target="../slideLayouts/slideLayout228.xml"/><Relationship Id="rId115" Type="http://schemas.openxmlformats.org/officeDocument/2006/relationships/slideLayout" Target="../slideLayouts/slideLayout233.xml"/><Relationship Id="rId131" Type="http://schemas.openxmlformats.org/officeDocument/2006/relationships/slideLayout" Target="../slideLayouts/slideLayout249.xml"/><Relationship Id="rId136" Type="http://schemas.openxmlformats.org/officeDocument/2006/relationships/slideLayout" Target="../slideLayouts/slideLayout254.xml"/><Relationship Id="rId157" Type="http://schemas.openxmlformats.org/officeDocument/2006/relationships/slideLayout" Target="../slideLayouts/slideLayout275.xml"/><Relationship Id="rId61" Type="http://schemas.openxmlformats.org/officeDocument/2006/relationships/slideLayout" Target="../slideLayouts/slideLayout179.xml"/><Relationship Id="rId82" Type="http://schemas.openxmlformats.org/officeDocument/2006/relationships/slideLayout" Target="../slideLayouts/slideLayout200.xml"/><Relationship Id="rId152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74.xml"/><Relationship Id="rId77" Type="http://schemas.openxmlformats.org/officeDocument/2006/relationships/slideLayout" Target="../slideLayouts/slideLayout195.xml"/><Relationship Id="rId100" Type="http://schemas.openxmlformats.org/officeDocument/2006/relationships/slideLayout" Target="../slideLayouts/slideLayout218.xml"/><Relationship Id="rId105" Type="http://schemas.openxmlformats.org/officeDocument/2006/relationships/slideLayout" Target="../slideLayouts/slideLayout223.xml"/><Relationship Id="rId126" Type="http://schemas.openxmlformats.org/officeDocument/2006/relationships/slideLayout" Target="../slideLayouts/slideLayout244.xml"/><Relationship Id="rId147" Type="http://schemas.openxmlformats.org/officeDocument/2006/relationships/slideLayout" Target="../slideLayouts/slideLayout265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90.xml"/><Relationship Id="rId93" Type="http://schemas.openxmlformats.org/officeDocument/2006/relationships/slideLayout" Target="../slideLayouts/slideLayout211.xml"/><Relationship Id="rId98" Type="http://schemas.openxmlformats.org/officeDocument/2006/relationships/slideLayout" Target="../slideLayouts/slideLayout216.xml"/><Relationship Id="rId121" Type="http://schemas.openxmlformats.org/officeDocument/2006/relationships/slideLayout" Target="../slideLayouts/slideLayout239.xml"/><Relationship Id="rId142" Type="http://schemas.openxmlformats.org/officeDocument/2006/relationships/slideLayout" Target="../slideLayouts/slideLayout260.xml"/><Relationship Id="rId16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85.xml"/><Relationship Id="rId116" Type="http://schemas.openxmlformats.org/officeDocument/2006/relationships/slideLayout" Target="../slideLayouts/slideLayout234.xml"/><Relationship Id="rId137" Type="http://schemas.openxmlformats.org/officeDocument/2006/relationships/slideLayout" Target="../slideLayouts/slideLayout255.xml"/><Relationship Id="rId158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201.xml"/><Relationship Id="rId88" Type="http://schemas.openxmlformats.org/officeDocument/2006/relationships/slideLayout" Target="../slideLayouts/slideLayout206.xml"/><Relationship Id="rId111" Type="http://schemas.openxmlformats.org/officeDocument/2006/relationships/slideLayout" Target="../slideLayouts/slideLayout229.xml"/><Relationship Id="rId132" Type="http://schemas.openxmlformats.org/officeDocument/2006/relationships/slideLayout" Target="../slideLayouts/slideLayout250.xml"/><Relationship Id="rId153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75.xml"/><Relationship Id="rId106" Type="http://schemas.openxmlformats.org/officeDocument/2006/relationships/slideLayout" Target="../slideLayouts/slideLayout224.xml"/><Relationship Id="rId12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70.xml"/><Relationship Id="rId73" Type="http://schemas.openxmlformats.org/officeDocument/2006/relationships/slideLayout" Target="../slideLayouts/slideLayout191.xml"/><Relationship Id="rId78" Type="http://schemas.openxmlformats.org/officeDocument/2006/relationships/slideLayout" Target="../slideLayouts/slideLayout196.xml"/><Relationship Id="rId94" Type="http://schemas.openxmlformats.org/officeDocument/2006/relationships/slideLayout" Target="../slideLayouts/slideLayout212.xml"/><Relationship Id="rId99" Type="http://schemas.openxmlformats.org/officeDocument/2006/relationships/slideLayout" Target="../slideLayouts/slideLayout217.xml"/><Relationship Id="rId101" Type="http://schemas.openxmlformats.org/officeDocument/2006/relationships/slideLayout" Target="../slideLayouts/slideLayout219.xml"/><Relationship Id="rId122" Type="http://schemas.openxmlformats.org/officeDocument/2006/relationships/slideLayout" Target="../slideLayouts/slideLayout240.xml"/><Relationship Id="rId143" Type="http://schemas.openxmlformats.org/officeDocument/2006/relationships/slideLayout" Target="../slideLayouts/slideLayout261.xml"/><Relationship Id="rId148" Type="http://schemas.openxmlformats.org/officeDocument/2006/relationships/slideLayout" Target="../slideLayouts/slideLayout266.xml"/><Relationship Id="rId164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44.xml"/><Relationship Id="rId47" Type="http://schemas.openxmlformats.org/officeDocument/2006/relationships/slideLayout" Target="../slideLayouts/slideLayout165.xml"/><Relationship Id="rId68" Type="http://schemas.openxmlformats.org/officeDocument/2006/relationships/slideLayout" Target="../slideLayouts/slideLayout186.xml"/><Relationship Id="rId89" Type="http://schemas.openxmlformats.org/officeDocument/2006/relationships/slideLayout" Target="../slideLayouts/slideLayout207.xml"/><Relationship Id="rId112" Type="http://schemas.openxmlformats.org/officeDocument/2006/relationships/slideLayout" Target="../slideLayouts/slideLayout230.xml"/><Relationship Id="rId133" Type="http://schemas.openxmlformats.org/officeDocument/2006/relationships/slideLayout" Target="../slideLayouts/slideLayout251.xml"/><Relationship Id="rId154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55.xml"/><Relationship Id="rId58" Type="http://schemas.openxmlformats.org/officeDocument/2006/relationships/slideLayout" Target="../slideLayouts/slideLayout176.xml"/><Relationship Id="rId79" Type="http://schemas.openxmlformats.org/officeDocument/2006/relationships/slideLayout" Target="../slideLayouts/slideLayout197.xml"/><Relationship Id="rId102" Type="http://schemas.openxmlformats.org/officeDocument/2006/relationships/slideLayout" Target="../slideLayouts/slideLayout220.xml"/><Relationship Id="rId123" Type="http://schemas.openxmlformats.org/officeDocument/2006/relationships/slideLayout" Target="../slideLayouts/slideLayout241.xml"/><Relationship Id="rId144" Type="http://schemas.openxmlformats.org/officeDocument/2006/relationships/slideLayout" Target="../slideLayouts/slideLayout262.xml"/><Relationship Id="rId90" Type="http://schemas.openxmlformats.org/officeDocument/2006/relationships/slideLayout" Target="../slideLayouts/slideLayout208.xml"/><Relationship Id="rId165" Type="http://schemas.openxmlformats.org/officeDocument/2006/relationships/slideLayout" Target="../slideLayouts/slideLayout283.xml"/><Relationship Id="rId27" Type="http://schemas.openxmlformats.org/officeDocument/2006/relationships/slideLayout" Target="../slideLayouts/slideLayout145.xml"/><Relationship Id="rId48" Type="http://schemas.openxmlformats.org/officeDocument/2006/relationships/slideLayout" Target="../slideLayouts/slideLayout166.xml"/><Relationship Id="rId69" Type="http://schemas.openxmlformats.org/officeDocument/2006/relationships/slideLayout" Target="../slideLayouts/slideLayout187.xml"/><Relationship Id="rId113" Type="http://schemas.openxmlformats.org/officeDocument/2006/relationships/slideLayout" Target="../slideLayouts/slideLayout231.xml"/><Relationship Id="rId134" Type="http://schemas.openxmlformats.org/officeDocument/2006/relationships/slideLayout" Target="../slideLayouts/slideLayout252.xml"/><Relationship Id="rId80" Type="http://schemas.openxmlformats.org/officeDocument/2006/relationships/slideLayout" Target="../slideLayouts/slideLayout198.xml"/><Relationship Id="rId155" Type="http://schemas.openxmlformats.org/officeDocument/2006/relationships/slideLayout" Target="../slideLayouts/slideLayout2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01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462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  <p:sldLayoutId id="2147483852" r:id="rId58"/>
    <p:sldLayoutId id="2147483853" r:id="rId59"/>
    <p:sldLayoutId id="2147483854" r:id="rId60"/>
    <p:sldLayoutId id="2147483855" r:id="rId61"/>
    <p:sldLayoutId id="2147483856" r:id="rId62"/>
    <p:sldLayoutId id="2147483857" r:id="rId63"/>
    <p:sldLayoutId id="2147483858" r:id="rId64"/>
    <p:sldLayoutId id="2147483859" r:id="rId65"/>
    <p:sldLayoutId id="2147483860" r:id="rId66"/>
    <p:sldLayoutId id="2147483861" r:id="rId67"/>
    <p:sldLayoutId id="2147483862" r:id="rId68"/>
    <p:sldLayoutId id="2147483863" r:id="rId69"/>
    <p:sldLayoutId id="2147483864" r:id="rId70"/>
    <p:sldLayoutId id="2147483865" r:id="rId71"/>
    <p:sldLayoutId id="2147483866" r:id="rId72"/>
    <p:sldLayoutId id="2147483867" r:id="rId73"/>
    <p:sldLayoutId id="2147483868" r:id="rId74"/>
    <p:sldLayoutId id="2147483869" r:id="rId75"/>
    <p:sldLayoutId id="2147483870" r:id="rId76"/>
    <p:sldLayoutId id="2147483871" r:id="rId77"/>
    <p:sldLayoutId id="2147483872" r:id="rId78"/>
    <p:sldLayoutId id="2147483873" r:id="rId79"/>
    <p:sldLayoutId id="2147483874" r:id="rId80"/>
    <p:sldLayoutId id="2147483875" r:id="rId81"/>
    <p:sldLayoutId id="2147483876" r:id="rId82"/>
    <p:sldLayoutId id="2147483877" r:id="rId83"/>
    <p:sldLayoutId id="2147483878" r:id="rId84"/>
    <p:sldLayoutId id="2147483879" r:id="rId85"/>
    <p:sldLayoutId id="2147483880" r:id="rId86"/>
    <p:sldLayoutId id="2147483881" r:id="rId87"/>
    <p:sldLayoutId id="2147483882" r:id="rId88"/>
    <p:sldLayoutId id="2147483883" r:id="rId89"/>
    <p:sldLayoutId id="2147483884" r:id="rId90"/>
    <p:sldLayoutId id="2147483885" r:id="rId91"/>
    <p:sldLayoutId id="2147483886" r:id="rId92"/>
    <p:sldLayoutId id="2147483887" r:id="rId93"/>
    <p:sldLayoutId id="2147483888" r:id="rId94"/>
    <p:sldLayoutId id="2147483889" r:id="rId95"/>
    <p:sldLayoutId id="2147483890" r:id="rId96"/>
    <p:sldLayoutId id="2147483891" r:id="rId97"/>
    <p:sldLayoutId id="2147483892" r:id="rId98"/>
    <p:sldLayoutId id="2147483893" r:id="rId99"/>
    <p:sldLayoutId id="2147483894" r:id="rId100"/>
    <p:sldLayoutId id="2147483895" r:id="rId101"/>
    <p:sldLayoutId id="2147483896" r:id="rId102"/>
    <p:sldLayoutId id="2147483897" r:id="rId103"/>
    <p:sldLayoutId id="2147483898" r:id="rId104"/>
    <p:sldLayoutId id="2147483899" r:id="rId105"/>
    <p:sldLayoutId id="2147483900" r:id="rId106"/>
    <p:sldLayoutId id="2147483901" r:id="rId107"/>
    <p:sldLayoutId id="2147483902" r:id="rId108"/>
    <p:sldLayoutId id="2147483903" r:id="rId109"/>
    <p:sldLayoutId id="2147483904" r:id="rId110"/>
    <p:sldLayoutId id="2147483905" r:id="rId111"/>
    <p:sldLayoutId id="2147483906" r:id="rId112"/>
    <p:sldLayoutId id="2147483907" r:id="rId113"/>
    <p:sldLayoutId id="2147483908" r:id="rId114"/>
    <p:sldLayoutId id="2147483909" r:id="rId115"/>
    <p:sldLayoutId id="2147483910" r:id="rId116"/>
    <p:sldLayoutId id="2147483911" r:id="rId117"/>
    <p:sldLayoutId id="2147483912" r:id="rId118"/>
    <p:sldLayoutId id="2147483913" r:id="rId119"/>
    <p:sldLayoutId id="2147483914" r:id="rId120"/>
    <p:sldLayoutId id="2147483915" r:id="rId121"/>
    <p:sldLayoutId id="2147483916" r:id="rId122"/>
    <p:sldLayoutId id="2147483917" r:id="rId123"/>
    <p:sldLayoutId id="2147483918" r:id="rId124"/>
    <p:sldLayoutId id="2147483919" r:id="rId125"/>
    <p:sldLayoutId id="2147483920" r:id="rId126"/>
    <p:sldLayoutId id="2147483921" r:id="rId127"/>
    <p:sldLayoutId id="2147483922" r:id="rId128"/>
    <p:sldLayoutId id="2147483923" r:id="rId129"/>
    <p:sldLayoutId id="2147483924" r:id="rId130"/>
    <p:sldLayoutId id="2147483925" r:id="rId131"/>
    <p:sldLayoutId id="2147483926" r:id="rId132"/>
    <p:sldLayoutId id="2147483927" r:id="rId133"/>
    <p:sldLayoutId id="2147483928" r:id="rId134"/>
    <p:sldLayoutId id="2147483929" r:id="rId135"/>
    <p:sldLayoutId id="2147483930" r:id="rId136"/>
    <p:sldLayoutId id="2147483931" r:id="rId137"/>
    <p:sldLayoutId id="2147483932" r:id="rId138"/>
    <p:sldLayoutId id="2147483933" r:id="rId139"/>
    <p:sldLayoutId id="2147483934" r:id="rId140"/>
    <p:sldLayoutId id="2147483935" r:id="rId141"/>
    <p:sldLayoutId id="2147483936" r:id="rId142"/>
    <p:sldLayoutId id="2147483937" r:id="rId143"/>
    <p:sldLayoutId id="2147483938" r:id="rId144"/>
    <p:sldLayoutId id="2147483939" r:id="rId145"/>
    <p:sldLayoutId id="2147483940" r:id="rId146"/>
    <p:sldLayoutId id="2147483941" r:id="rId147"/>
    <p:sldLayoutId id="2147483942" r:id="rId148"/>
    <p:sldLayoutId id="2147483943" r:id="rId149"/>
    <p:sldLayoutId id="2147483944" r:id="rId150"/>
    <p:sldLayoutId id="2147483945" r:id="rId151"/>
    <p:sldLayoutId id="2147483946" r:id="rId152"/>
    <p:sldLayoutId id="2147483947" r:id="rId153"/>
    <p:sldLayoutId id="2147483948" r:id="rId154"/>
    <p:sldLayoutId id="2147483949" r:id="rId155"/>
    <p:sldLayoutId id="2147483950" r:id="rId156"/>
    <p:sldLayoutId id="2147483951" r:id="rId157"/>
    <p:sldLayoutId id="2147483952" r:id="rId158"/>
    <p:sldLayoutId id="2147483953" r:id="rId159"/>
    <p:sldLayoutId id="2147483954" r:id="rId160"/>
    <p:sldLayoutId id="2147483955" r:id="rId161"/>
    <p:sldLayoutId id="2147483956" r:id="rId162"/>
    <p:sldLayoutId id="2147483957" r:id="rId163"/>
    <p:sldLayoutId id="2147483958" r:id="rId164"/>
    <p:sldLayoutId id="2147483959" r:id="rId165"/>
    <p:sldLayoutId id="2147483960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4.wdp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microsoft.com/office/2007/relationships/hdphoto" Target="../media/hdphoto5.wdp"/><Relationship Id="rId10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4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1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2823394" y="750825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0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28</a:t>
            </a:r>
            <a:endParaRPr lang="en-US" sz="405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60" y="1576879"/>
            <a:ext cx="9075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17: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Đọc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gì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? </a:t>
            </a:r>
            <a:endParaRPr lang="en-US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Nói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nghe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Cảnh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đẹp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130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thơ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680" y="2062615"/>
            <a:ext cx="787298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Hay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cha/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?//</a:t>
            </a:r>
            <a:endParaRPr lang="vi-VN" sz="4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3" y="13601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3035803"/>
            <a:ext cx="2713573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Ở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khổ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ấy đã tự suy nghĩ để trả lời các câu hỏi như thế nào?</a:t>
              </a:r>
              <a:endPara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630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8015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3619" y="2969274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a. Đất nước có ở nhà…</a:t>
            </a:r>
            <a:endParaRPr lang="vi-VN" dirty="0"/>
          </a:p>
        </p:txBody>
      </p:sp>
      <p:sp>
        <p:nvSpPr>
          <p:cNvPr id="14" name="TextBox 13"/>
          <p:cNvSpPr txBox="1"/>
          <p:nvPr/>
        </p:nvSpPr>
        <p:spPr>
          <a:xfrm>
            <a:off x="2583353" y="4614987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b. Đất nước có trường học…</a:t>
            </a:r>
            <a:endParaRPr lang="vi-VN" dirty="0"/>
          </a:p>
        </p:txBody>
      </p:sp>
      <p:sp>
        <p:nvSpPr>
          <p:cNvPr id="16" name="TextBox 15"/>
          <p:cNvSpPr txBox="1"/>
          <p:nvPr/>
        </p:nvSpPr>
        <p:spPr>
          <a:xfrm>
            <a:off x="4849299" y="4460925"/>
            <a:ext cx="199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r>
              <a:rPr lang="vi-VN" dirty="0" smtClean="0"/>
              <a:t>. Đất nước là mọi cảnh vật thiên nhiên quanh ta…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35433" y="1228858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1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2849263" y="3952171"/>
            <a:ext cx="3041009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 câu thơ cuối bài cho thấy bạn nhỏ đã nhận ra điều gì?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23642" y="3857573"/>
              <a:ext cx="2605846" cy="198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392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có đồng ý với suy nghĩ của bạn nhỏ về đất nước không? Vì sao?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137160"/>
            <a:ext cx="3017520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thuộc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lòng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706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3" cy="185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endPara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98655" y="201099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=""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08001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0" y="613465"/>
            <a:ext cx="2610612" cy="923330"/>
            <a:chOff x="220163" y="617893"/>
            <a:chExt cx="1762827" cy="92333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22016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2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1779415" y="3942688"/>
            <a:ext cx="5261465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NÓI VÀ NGHE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103" y="1382098"/>
            <a:ext cx="9125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179193" y="2184163"/>
            <a:ext cx="71513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 smtClean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Giới thiệu một cảnh đẹp của đất nước Việt Nam với người thân.</a:t>
            </a:r>
            <a:endParaRPr lang="vi-VN" sz="2800" dirty="0">
              <a:solidFill>
                <a:srgbClr val="00206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2" y="4342766"/>
            <a:ext cx="2844758" cy="2003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53" y="857250"/>
            <a:ext cx="4868747" cy="2645049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=""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1618"/>
            <a:ext cx="3541773" cy="48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48" y="1156796"/>
            <a:ext cx="3430661" cy="1674746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603" y="3142017"/>
            <a:ext cx="2919937" cy="2919937"/>
          </a:xfrm>
          <a:prstGeom prst="rect">
            <a:avLst/>
          </a:prstGeom>
        </p:spPr>
      </p:pic>
      <p:pic>
        <p:nvPicPr>
          <p:cNvPr id="8" name="图片 143">
            <a:extLst>
              <a:ext uri="{FF2B5EF4-FFF2-40B4-BE49-F238E27FC236}">
                <a16:creationId xmlns="" xmlns:a16="http://schemas.microsoft.com/office/drawing/2014/main" id="{F2EA8AA8-0069-4EE0-8042-6D9A42EB0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29" y="3551184"/>
            <a:ext cx="2734150" cy="2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025133" y="2517086"/>
            <a:ext cx="31293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ln w="11430"/>
              <a:solidFill>
                <a:srgbClr val="4007C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5352" y="2036072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2-3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4872" y="118872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09" t="69009" r="64588" b="10144"/>
          <a:stretch/>
        </p:blipFill>
        <p:spPr>
          <a:xfrm>
            <a:off x="66651" y="3900390"/>
            <a:ext cx="4395621" cy="295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08" t="12635" r="31437" b="62299"/>
          <a:stretch/>
        </p:blipFill>
        <p:spPr>
          <a:xfrm>
            <a:off x="4809745" y="1298888"/>
            <a:ext cx="4144204" cy="332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520" t="49133" r="56563" b="30256"/>
          <a:stretch/>
        </p:blipFill>
        <p:spPr>
          <a:xfrm>
            <a:off x="66652" y="937259"/>
            <a:ext cx="4395621" cy="28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=""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=""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=""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3250</TotalTime>
  <Words>453</Words>
  <Application>Microsoft Office PowerPoint</Application>
  <PresentationFormat>On-screen Show (4:3)</PresentationFormat>
  <Paragraphs>83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31</vt:i4>
      </vt:variant>
    </vt:vector>
  </HeadingPairs>
  <TitlesOfParts>
    <vt:vector size="63" baseType="lpstr">
      <vt:lpstr>宋体</vt:lpstr>
      <vt:lpstr>.VnMemorandum</vt:lpstr>
      <vt:lpstr>Arial</vt:lpstr>
      <vt:lpstr>Arial-Rounded</vt:lpstr>
      <vt:lpstr>Calibri</vt:lpstr>
      <vt:lpstr>Calibri Light</vt:lpstr>
      <vt:lpstr>Cambria</vt:lpstr>
      <vt:lpstr>Coiny</vt:lpstr>
      <vt:lpstr>inpin heiti</vt:lpstr>
      <vt:lpstr>LNTH-Kids  Chinese Font 1</vt:lpstr>
      <vt:lpstr>SVN-Gretoon</vt:lpstr>
      <vt:lpstr>Times New Roman</vt:lpstr>
      <vt:lpstr>VNI-Avo</vt:lpstr>
      <vt:lpstr>Zilla Slab</vt:lpstr>
      <vt:lpstr>方正粗圆_GBK</vt:lpstr>
      <vt:lpstr>站酷快乐体2016修订版</vt:lpstr>
      <vt:lpstr>等线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113</cp:revision>
  <dcterms:created xsi:type="dcterms:W3CDTF">2021-09-06T18:07:14Z</dcterms:created>
  <dcterms:modified xsi:type="dcterms:W3CDTF">2023-01-16T06:25:00Z</dcterms:modified>
</cp:coreProperties>
</file>