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</p:sldMasterIdLst>
  <p:notesMasterIdLst>
    <p:notesMasterId r:id="rId30"/>
  </p:notesMasterIdLst>
  <p:sldIdLst>
    <p:sldId id="2580" r:id="rId5"/>
    <p:sldId id="273" r:id="rId6"/>
    <p:sldId id="274" r:id="rId7"/>
    <p:sldId id="275" r:id="rId8"/>
    <p:sldId id="276" r:id="rId9"/>
    <p:sldId id="277" r:id="rId10"/>
    <p:sldId id="7708" r:id="rId11"/>
    <p:sldId id="7709" r:id="rId12"/>
    <p:sldId id="7710" r:id="rId13"/>
    <p:sldId id="7713" r:id="rId14"/>
    <p:sldId id="7711" r:id="rId15"/>
    <p:sldId id="7717" r:id="rId16"/>
    <p:sldId id="7718" r:id="rId17"/>
    <p:sldId id="7719" r:id="rId18"/>
    <p:sldId id="7697" r:id="rId19"/>
    <p:sldId id="7728" r:id="rId20"/>
    <p:sldId id="7729" r:id="rId21"/>
    <p:sldId id="300" r:id="rId22"/>
    <p:sldId id="7723" r:id="rId23"/>
    <p:sldId id="7731" r:id="rId24"/>
    <p:sldId id="7732" r:id="rId25"/>
    <p:sldId id="7730" r:id="rId26"/>
    <p:sldId id="7733" r:id="rId27"/>
    <p:sldId id="7734" r:id="rId28"/>
    <p:sldId id="773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58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95478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7737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85642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918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7972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436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2510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0379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3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6345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2592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1585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0426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7222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834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429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7906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417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0813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7859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5.xml"/><Relationship Id="rId18" Type="http://schemas.openxmlformats.org/officeDocument/2006/relationships/slide" Target="slide7.xml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slide" Target="slide2.xml"/><Relationship Id="rId10" Type="http://schemas.microsoft.com/office/2007/relationships/hdphoto" Target="../media/hdphoto5.wdp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88D745C-B0B6-4BE8-ACD6-E154C28C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57187"/>
            <a:ext cx="10582275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177639"/>
              </p:ext>
            </p:extLst>
          </p:nvPr>
        </p:nvGraphicFramePr>
        <p:xfrm>
          <a:off x="431800" y="3152775"/>
          <a:ext cx="10979150" cy="3425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5830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</a:tblGrid>
              <a:tr h="4874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212314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814572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46144A-9C63-45F9-85EC-CD043F8E0DF0}"/>
              </a:ext>
            </a:extLst>
          </p:cNvPr>
          <p:cNvSpPr txBox="1"/>
          <p:nvPr/>
        </p:nvSpPr>
        <p:spPr>
          <a:xfrm>
            <a:off x="838199" y="5172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37C2EC-8D6A-4CDC-898F-CF6BA08835F4}"/>
              </a:ext>
            </a:extLst>
          </p:cNvPr>
          <p:cNvSpPr txBox="1"/>
          <p:nvPr/>
        </p:nvSpPr>
        <p:spPr>
          <a:xfrm>
            <a:off x="714374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DEA15E-9C34-42BA-8070-6C441A0C7A1B}"/>
              </a:ext>
            </a:extLst>
          </p:cNvPr>
          <p:cNvSpPr txBox="1"/>
          <p:nvPr/>
        </p:nvSpPr>
        <p:spPr>
          <a:xfrm>
            <a:off x="3190875" y="51625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6EB7CC-1E2C-43DD-87A2-71C36914005B}"/>
              </a:ext>
            </a:extLst>
          </p:cNvPr>
          <p:cNvSpPr txBox="1"/>
          <p:nvPr/>
        </p:nvSpPr>
        <p:spPr>
          <a:xfrm>
            <a:off x="3181350" y="46101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05AFC8-F197-4EAC-A8F7-75DF1C5AA732}"/>
              </a:ext>
            </a:extLst>
          </p:cNvPr>
          <p:cNvSpPr txBox="1"/>
          <p:nvPr/>
        </p:nvSpPr>
        <p:spPr>
          <a:xfrm>
            <a:off x="2933699" y="5934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0C0A90-E974-45F3-930B-026F62A29759}"/>
              </a:ext>
            </a:extLst>
          </p:cNvPr>
          <p:cNvSpPr txBox="1"/>
          <p:nvPr/>
        </p:nvSpPr>
        <p:spPr>
          <a:xfrm>
            <a:off x="5124450" y="51149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902E5E-E23D-4486-9357-27622544CE91}"/>
              </a:ext>
            </a:extLst>
          </p:cNvPr>
          <p:cNvSpPr txBox="1"/>
          <p:nvPr/>
        </p:nvSpPr>
        <p:spPr>
          <a:xfrm>
            <a:off x="5095875" y="452437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C3876C-6B3D-476A-9AF5-13B74B10DC86}"/>
              </a:ext>
            </a:extLst>
          </p:cNvPr>
          <p:cNvSpPr txBox="1"/>
          <p:nvPr/>
        </p:nvSpPr>
        <p:spPr>
          <a:xfrm>
            <a:off x="5086350" y="39624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D229FD-4F93-494D-A3BB-8D07D419A73F}"/>
              </a:ext>
            </a:extLst>
          </p:cNvPr>
          <p:cNvSpPr txBox="1"/>
          <p:nvPr/>
        </p:nvSpPr>
        <p:spPr>
          <a:xfrm>
            <a:off x="5105399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84C63D-20A3-4FBC-9F6E-A8B3D2B07106}"/>
              </a:ext>
            </a:extLst>
          </p:cNvPr>
          <p:cNvSpPr txBox="1"/>
          <p:nvPr/>
        </p:nvSpPr>
        <p:spPr>
          <a:xfrm>
            <a:off x="7400925" y="51435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3A2058-A398-40F1-9C90-404E39F468D9}"/>
              </a:ext>
            </a:extLst>
          </p:cNvPr>
          <p:cNvSpPr txBox="1"/>
          <p:nvPr/>
        </p:nvSpPr>
        <p:spPr>
          <a:xfrm>
            <a:off x="7391400" y="45910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DB2B4-6A09-445A-99B9-2F13BA7DCEA5}"/>
              </a:ext>
            </a:extLst>
          </p:cNvPr>
          <p:cNvSpPr txBox="1"/>
          <p:nvPr/>
        </p:nvSpPr>
        <p:spPr>
          <a:xfrm>
            <a:off x="7400924" y="58864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578B65-1A8E-4FDD-B7AA-4ED105454917}"/>
              </a:ext>
            </a:extLst>
          </p:cNvPr>
          <p:cNvSpPr txBox="1"/>
          <p:nvPr/>
        </p:nvSpPr>
        <p:spPr>
          <a:xfrm>
            <a:off x="9572625" y="51530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5543F1-872B-4EF9-BD67-39722EDD7A82}"/>
              </a:ext>
            </a:extLst>
          </p:cNvPr>
          <p:cNvSpPr txBox="1"/>
          <p:nvPr/>
        </p:nvSpPr>
        <p:spPr>
          <a:xfrm>
            <a:off x="9572625" y="46482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31CC5B-5C7A-4AE9-ABA7-87D7281F3F68}"/>
              </a:ext>
            </a:extLst>
          </p:cNvPr>
          <p:cNvSpPr txBox="1"/>
          <p:nvPr/>
        </p:nvSpPr>
        <p:spPr>
          <a:xfrm>
            <a:off x="9572625" y="41529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9563100" y="36766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E9ECFE-1C6A-4FE4-A2AB-D0317623E08E}"/>
              </a:ext>
            </a:extLst>
          </p:cNvPr>
          <p:cNvSpPr txBox="1"/>
          <p:nvPr/>
        </p:nvSpPr>
        <p:spPr>
          <a:xfrm>
            <a:off x="9544049" y="58674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A0E42-4A28-4A57-99BD-B0C31F93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690562"/>
            <a:ext cx="8058150" cy="2469649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:a16="http://schemas.microsoft.com/office/drawing/2014/main" id="{2579B04B-7228-4AE9-A7BC-338568780E51}"/>
              </a:ext>
            </a:extLst>
          </p:cNvPr>
          <p:cNvSpPr/>
          <p:nvPr/>
        </p:nvSpPr>
        <p:spPr>
          <a:xfrm>
            <a:off x="1585679" y="35157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A95CDB32-8F91-4876-A464-9F3366C3C4EE}"/>
              </a:ext>
            </a:extLst>
          </p:cNvPr>
          <p:cNvSpPr/>
          <p:nvPr/>
        </p:nvSpPr>
        <p:spPr>
          <a:xfrm>
            <a:off x="1585679" y="49635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1" dirty="0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4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665" y="3044859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107FCD-FE4D-4AB9-97F7-9373A893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8" y="1514474"/>
            <a:ext cx="11049001" cy="4314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14775A-4B8C-4330-A7F4-6E0BA4D42497}"/>
              </a:ext>
            </a:extLst>
          </p:cNvPr>
          <p:cNvSpPr/>
          <p:nvPr/>
        </p:nvSpPr>
        <p:spPr>
          <a:xfrm>
            <a:off x="7743823" y="3248025"/>
            <a:ext cx="1276349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57 465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40E24E-329C-4130-9E06-BFC519FBFB11}"/>
              </a:ext>
            </a:extLst>
          </p:cNvPr>
          <p:cNvSpPr/>
          <p:nvPr/>
        </p:nvSpPr>
        <p:spPr>
          <a:xfrm>
            <a:off x="9220198" y="32004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bốn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D79DB4B-3884-4947-8872-8E3288AA55BF}"/>
              </a:ext>
            </a:extLst>
          </p:cNvPr>
          <p:cNvSpPr/>
          <p:nvPr/>
        </p:nvSpPr>
        <p:spPr>
          <a:xfrm>
            <a:off x="9334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1808E9-AFA6-42DC-ACE2-2CDA66B77C66}"/>
              </a:ext>
            </a:extLst>
          </p:cNvPr>
          <p:cNvSpPr/>
          <p:nvPr/>
        </p:nvSpPr>
        <p:spPr>
          <a:xfrm>
            <a:off x="233362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329B94-B7FD-4D89-B680-27E6AA1A6E76}"/>
              </a:ext>
            </a:extLst>
          </p:cNvPr>
          <p:cNvSpPr/>
          <p:nvPr/>
        </p:nvSpPr>
        <p:spPr>
          <a:xfrm>
            <a:off x="380047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5B52F6A-4C1B-480F-9687-81EB54387665}"/>
              </a:ext>
            </a:extLst>
          </p:cNvPr>
          <p:cNvSpPr/>
          <p:nvPr/>
        </p:nvSpPr>
        <p:spPr>
          <a:xfrm>
            <a:off x="5086349" y="38004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71A41D1-6595-4A48-A495-A226AA68BD91}"/>
              </a:ext>
            </a:extLst>
          </p:cNvPr>
          <p:cNvSpPr/>
          <p:nvPr/>
        </p:nvSpPr>
        <p:spPr>
          <a:xfrm>
            <a:off x="64960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359AD2E-3BB9-4151-97DB-5B969C331A29}"/>
              </a:ext>
            </a:extLst>
          </p:cNvPr>
          <p:cNvSpPr/>
          <p:nvPr/>
        </p:nvSpPr>
        <p:spPr>
          <a:xfrm>
            <a:off x="9220198" y="37338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Chín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không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F367B5-65B4-4169-A987-F4E7A7AFE802}"/>
              </a:ext>
            </a:extLst>
          </p:cNvPr>
          <p:cNvSpPr/>
          <p:nvPr/>
        </p:nvSpPr>
        <p:spPr>
          <a:xfrm>
            <a:off x="8667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5BB74BB-46F2-471B-AC57-4D01449F94D0}"/>
              </a:ext>
            </a:extLst>
          </p:cNvPr>
          <p:cNvSpPr/>
          <p:nvPr/>
        </p:nvSpPr>
        <p:spPr>
          <a:xfrm>
            <a:off x="226694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F617BA3-5168-487B-AF3D-9004F351C19D}"/>
              </a:ext>
            </a:extLst>
          </p:cNvPr>
          <p:cNvSpPr/>
          <p:nvPr/>
        </p:nvSpPr>
        <p:spPr>
          <a:xfrm>
            <a:off x="373379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39D779A-25A2-4B13-91A7-0804E17DC9B6}"/>
              </a:ext>
            </a:extLst>
          </p:cNvPr>
          <p:cNvSpPr/>
          <p:nvPr/>
        </p:nvSpPr>
        <p:spPr>
          <a:xfrm>
            <a:off x="5019674" y="478155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F502898-FB2E-438E-B0E4-EB9C801B1CEF}"/>
              </a:ext>
            </a:extLst>
          </p:cNvPr>
          <p:cNvSpPr/>
          <p:nvPr/>
        </p:nvSpPr>
        <p:spPr>
          <a:xfrm>
            <a:off x="64293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Rectangle: Rounded Corners 47">
            <a:extLst>
              <a:ext uri="{FF2B5EF4-FFF2-40B4-BE49-F238E27FC236}">
                <a16:creationId xmlns:a16="http://schemas.microsoft.com/office/drawing/2014/main" id="{DF502898-FB2E-438E-B0E4-EB9C801B1CEF}"/>
              </a:ext>
            </a:extLst>
          </p:cNvPr>
          <p:cNvSpPr/>
          <p:nvPr/>
        </p:nvSpPr>
        <p:spPr>
          <a:xfrm>
            <a:off x="7772398" y="4791075"/>
            <a:ext cx="14001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50 602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333380" cy="649499"/>
            <a:chOff x="2697431" y="1071030"/>
            <a:chExt cx="4333380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376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Nhóm 28">
            <a:extLst>
              <a:ext uri="{FF2B5EF4-FFF2-40B4-BE49-F238E27FC236}">
                <a16:creationId xmlns:a16="http://schemas.microsoft.com/office/drawing/2014/main" id="{E326A3F4-25F0-41B5-A747-704013059A4A}"/>
              </a:ext>
            </a:extLst>
          </p:cNvPr>
          <p:cNvGrpSpPr/>
          <p:nvPr/>
        </p:nvGrpSpPr>
        <p:grpSpPr>
          <a:xfrm>
            <a:off x="454896" y="2228852"/>
            <a:ext cx="8860553" cy="683739"/>
            <a:chOff x="1156594" y="3497937"/>
            <a:chExt cx="2404040" cy="608204"/>
          </a:xfrm>
        </p:grpSpPr>
        <p:grpSp>
          <p:nvGrpSpPr>
            <p:cNvPr id="18" name="Nhóm 24">
              <a:extLst>
                <a:ext uri="{FF2B5EF4-FFF2-40B4-BE49-F238E27FC236}">
                  <a16:creationId xmlns:a16="http://schemas.microsoft.com/office/drawing/2014/main" id="{75A7A98D-27A4-42A0-8CC4-06901CD08029}"/>
                </a:ext>
              </a:extLst>
            </p:cNvPr>
            <p:cNvGrpSpPr/>
            <p:nvPr/>
          </p:nvGrpSpPr>
          <p:grpSpPr>
            <a:xfrm>
              <a:off x="1402729" y="3497937"/>
              <a:ext cx="2157905" cy="220294"/>
              <a:chOff x="1402729" y="3497937"/>
              <a:chExt cx="2157905" cy="220294"/>
            </a:xfrm>
          </p:grpSpPr>
          <p:cxnSp>
            <p:nvCxnSpPr>
              <p:cNvPr id="24" name="Đường kết nối Mũi tên Thẳng 9">
                <a:extLst>
                  <a:ext uri="{FF2B5EF4-FFF2-40B4-BE49-F238E27FC236}">
                    <a16:creationId xmlns:a16="http://schemas.microsoft.com/office/drawing/2014/main" id="{B672A6E8-4D14-49E9-93A7-A64B9EAF9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2729" y="3620703"/>
                <a:ext cx="21579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Đường nối Thẳng 17">
                <a:extLst>
                  <a:ext uri="{FF2B5EF4-FFF2-40B4-BE49-F238E27FC236}">
                    <a16:creationId xmlns:a16="http://schemas.microsoft.com/office/drawing/2014/main" id="{548B7F2E-AA3A-4752-A4B2-843A7FB30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396" y="3548776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59">
                <a:extLst>
                  <a:ext uri="{FF2B5EF4-FFF2-40B4-BE49-F238E27FC236}">
                    <a16:creationId xmlns:a16="http://schemas.microsoft.com/office/drawing/2014/main" id="{6C26F0C1-17FA-41FC-98DA-B72CD04EC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1840" y="3540304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61">
                <a:extLst>
                  <a:ext uri="{FF2B5EF4-FFF2-40B4-BE49-F238E27FC236}">
                    <a16:creationId xmlns:a16="http://schemas.microsoft.com/office/drawing/2014/main" id="{82D9DEE0-7961-4BE5-B500-DFC5378C5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361" y="3531827"/>
                <a:ext cx="0" cy="17792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Đường nối Thẳng 62">
                <a:extLst>
                  <a:ext uri="{FF2B5EF4-FFF2-40B4-BE49-F238E27FC236}">
                    <a16:creationId xmlns:a16="http://schemas.microsoft.com/office/drawing/2014/main" id="{B53200B4-9968-49AC-BECB-538AAE6F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7876" y="3514882"/>
                <a:ext cx="0" cy="200217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Đường nối Thẳng 62">
                <a:extLst>
                  <a:ext uri="{FF2B5EF4-FFF2-40B4-BE49-F238E27FC236}">
                    <a16:creationId xmlns:a16="http://schemas.microsoft.com/office/drawing/2014/main" id="{C84E48C4-5313-45E2-8CFF-D9BD5B1D9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060" y="3531828"/>
                <a:ext cx="0" cy="186399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Đường nối Thẳng 62">
                <a:extLst>
                  <a:ext uri="{FF2B5EF4-FFF2-40B4-BE49-F238E27FC236}">
                    <a16:creationId xmlns:a16="http://schemas.microsoft.com/office/drawing/2014/main" id="{7FD77B63-4336-4EF5-9F41-F0E5F28B4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7253" y="3514883"/>
                <a:ext cx="0" cy="186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Đường nối Thẳng 62">
                <a:extLst>
                  <a:ext uri="{FF2B5EF4-FFF2-40B4-BE49-F238E27FC236}">
                    <a16:creationId xmlns:a16="http://schemas.microsoft.com/office/drawing/2014/main" id="{268A1C77-FAD4-4B22-B463-68DBF06A0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5685" y="3497937"/>
                <a:ext cx="0" cy="203346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Hộp Văn bản 107">
              <a:extLst>
                <a:ext uri="{FF2B5EF4-FFF2-40B4-BE49-F238E27FC236}">
                  <a16:creationId xmlns:a16="http://schemas.microsoft.com/office/drawing/2014/main" id="{B9AB473D-8BAA-411B-84F2-1553DB9E8E93}"/>
                </a:ext>
              </a:extLst>
            </p:cNvPr>
            <p:cNvSpPr txBox="1"/>
            <p:nvPr/>
          </p:nvSpPr>
          <p:spPr>
            <a:xfrm>
              <a:off x="1156594" y="3733285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36 524</a:t>
              </a:r>
            </a:p>
          </p:txBody>
        </p:sp>
        <p:sp>
          <p:nvSpPr>
            <p:cNvPr id="82" name="Hộp Văn bản 107">
              <a:extLst>
                <a:ext uri="{FF2B5EF4-FFF2-40B4-BE49-F238E27FC236}">
                  <a16:creationId xmlns:a16="http://schemas.microsoft.com/office/drawing/2014/main" id="{FFC26AF7-7254-4E82-8FDC-86246C128FE8}"/>
                </a:ext>
              </a:extLst>
            </p:cNvPr>
            <p:cNvSpPr txBox="1"/>
            <p:nvPr/>
          </p:nvSpPr>
          <p:spPr>
            <a:xfrm>
              <a:off x="1451206" y="3750232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36 525</a:t>
              </a:r>
            </a:p>
          </p:txBody>
        </p:sp>
        <p:sp>
          <p:nvSpPr>
            <p:cNvPr id="83" name="Hộp Văn bản 107">
              <a:extLst>
                <a:ext uri="{FF2B5EF4-FFF2-40B4-BE49-F238E27FC236}">
                  <a16:creationId xmlns:a16="http://schemas.microsoft.com/office/drawing/2014/main" id="{5D888496-1EEB-4140-9F8D-28E85C708185}"/>
                </a:ext>
              </a:extLst>
            </p:cNvPr>
            <p:cNvSpPr txBox="1"/>
            <p:nvPr/>
          </p:nvSpPr>
          <p:spPr>
            <a:xfrm>
              <a:off x="1898918" y="3741759"/>
              <a:ext cx="59332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36 526</a:t>
              </a:r>
            </a:p>
          </p:txBody>
        </p:sp>
        <p:sp>
          <p:nvSpPr>
            <p:cNvPr id="84" name="Hộp Văn bản 107">
              <a:extLst>
                <a:ext uri="{FF2B5EF4-FFF2-40B4-BE49-F238E27FC236}">
                  <a16:creationId xmlns:a16="http://schemas.microsoft.com/office/drawing/2014/main" id="{2B74E21D-8E95-4807-83F4-3EF0B4363C58}"/>
                </a:ext>
              </a:extLst>
            </p:cNvPr>
            <p:cNvSpPr txBox="1"/>
            <p:nvPr/>
          </p:nvSpPr>
          <p:spPr>
            <a:xfrm>
              <a:off x="2304657" y="3724813"/>
              <a:ext cx="332304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36 527</a:t>
              </a: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5BC8DF3-BE76-4903-A14A-C98AB18AD419}"/>
              </a:ext>
            </a:extLst>
          </p:cNvPr>
          <p:cNvSpPr/>
          <p:nvPr/>
        </p:nvSpPr>
        <p:spPr>
          <a:xfrm>
            <a:off x="6086475" y="2505075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E098C03-444A-42C3-A8CB-B2EE6D1B5829}"/>
              </a:ext>
            </a:extLst>
          </p:cNvPr>
          <p:cNvSpPr/>
          <p:nvPr/>
        </p:nvSpPr>
        <p:spPr>
          <a:xfrm>
            <a:off x="7029450" y="25146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9D45676-55EA-4825-AC74-1CCEB8002204}"/>
              </a:ext>
            </a:extLst>
          </p:cNvPr>
          <p:cNvSpPr/>
          <p:nvPr/>
        </p:nvSpPr>
        <p:spPr>
          <a:xfrm>
            <a:off x="8020050" y="25527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id="{6DB4DAF3-E025-4955-B0A2-21733AD82947}"/>
              </a:ext>
            </a:extLst>
          </p:cNvPr>
          <p:cNvSpPr/>
          <p:nvPr/>
        </p:nvSpPr>
        <p:spPr>
          <a:xfrm rot="16200000">
            <a:off x="2459832" y="230743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CEEEFE-EDE9-4961-A6A3-8D969874292F}"/>
              </a:ext>
            </a:extLst>
          </p:cNvPr>
          <p:cNvSpPr txBox="1"/>
          <p:nvPr/>
        </p:nvSpPr>
        <p:spPr>
          <a:xfrm>
            <a:off x="2466975" y="30765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:a16="http://schemas.microsoft.com/office/drawing/2014/main" id="{ECB58FAC-4423-4919-B211-AAB3AE5555DB}"/>
              </a:ext>
            </a:extLst>
          </p:cNvPr>
          <p:cNvSpPr/>
          <p:nvPr/>
        </p:nvSpPr>
        <p:spPr>
          <a:xfrm rot="16200000">
            <a:off x="3764758" y="2297907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6CCE4F-DC27-43D1-B140-78221E775A5C}"/>
              </a:ext>
            </a:extLst>
          </p:cNvPr>
          <p:cNvSpPr txBox="1"/>
          <p:nvPr/>
        </p:nvSpPr>
        <p:spPr>
          <a:xfrm>
            <a:off x="3771901" y="30670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95487A1-02D7-4F12-B39C-7D4E2A212A16}"/>
              </a:ext>
            </a:extLst>
          </p:cNvPr>
          <p:cNvSpPr/>
          <p:nvPr/>
        </p:nvSpPr>
        <p:spPr>
          <a:xfrm>
            <a:off x="5857876" y="2495550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4696811-F4E9-45F9-B6C8-0E1238BC709F}"/>
              </a:ext>
            </a:extLst>
          </p:cNvPr>
          <p:cNvSpPr/>
          <p:nvPr/>
        </p:nvSpPr>
        <p:spPr>
          <a:xfrm>
            <a:off x="6791326" y="248602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6037CA0-0CF8-4D24-942E-1F3FF78E7293}"/>
              </a:ext>
            </a:extLst>
          </p:cNvPr>
          <p:cNvSpPr/>
          <p:nvPr/>
        </p:nvSpPr>
        <p:spPr>
          <a:xfrm>
            <a:off x="7810501" y="250507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36 530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</a:rPr>
              <a:t>Viết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rồi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đọc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, </a:t>
            </a:r>
            <a:r>
              <a:rPr lang="en-US" sz="3600" b="1" dirty="0" err="1">
                <a:solidFill>
                  <a:srgbClr val="FF5050"/>
                </a:solidFill>
              </a:rPr>
              <a:t>biết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đó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gồm</a:t>
            </a:r>
            <a:r>
              <a:rPr lang="en-US" sz="3600" b="1" dirty="0">
                <a:solidFill>
                  <a:srgbClr val="FF5050"/>
                </a:solidFill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15" y="1181100"/>
            <a:ext cx="2856985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552449" y="146685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1 chục nghìn, 5 nghìn, 8 trăm, 2 chục và 6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3 chục nghìn, 2 nghìn, 0 trăm, 4 chục và 3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 6 chục nghìn, 6 nghìn, 4 trăm, 0 chục và 1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d) 2 chục nghìn, 7 nghìn, 3 trăm, 4 chục và 0 đơn vị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60573A-5DA6-403E-868F-F9BE65E6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33018"/>
              </p:ext>
            </p:extLst>
          </p:nvPr>
        </p:nvGraphicFramePr>
        <p:xfrm>
          <a:off x="571501" y="1304925"/>
          <a:ext cx="11058526" cy="39707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048249">
                  <a:extLst>
                    <a:ext uri="{9D8B030D-6E8A-4147-A177-3AD203B41FA5}">
                      <a16:colId xmlns:a16="http://schemas.microsoft.com/office/drawing/2014/main" val="38661409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144333818"/>
                    </a:ext>
                  </a:extLst>
                </a:gridCol>
                <a:gridCol w="4191002">
                  <a:extLst>
                    <a:ext uri="{9D8B030D-6E8A-4147-A177-3AD203B41FA5}">
                      <a16:colId xmlns:a16="http://schemas.microsoft.com/office/drawing/2014/main" val="1977914458"/>
                    </a:ext>
                  </a:extLst>
                </a:gridCol>
              </a:tblGrid>
              <a:tr h="446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Viết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Đọc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590322"/>
                  </a:ext>
                </a:extLst>
              </a:tr>
              <a:tr h="867540">
                <a:tc>
                  <a:txBody>
                    <a:bodyPr/>
                    <a:lstStyle/>
                    <a:p>
                      <a:pPr algn="l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a) 1 chục nghìn, 5 nghìn, 8 trăm, 2 chục và 6 đơn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050872"/>
                  </a:ext>
                </a:extLst>
              </a:tr>
              <a:tr h="80754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b) 3 chục nghìn, 2 nghìn, 0 trăm, 4 chục và 3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580528"/>
                  </a:ext>
                </a:extLst>
              </a:tr>
              <a:tr h="67912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c) 6 chục nghìn, 6 nghìn, 4 trăm, 0 chục và 1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689736"/>
                  </a:ext>
                </a:extLst>
              </a:tr>
              <a:tr h="111727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d) 2 chục nghìn, 7 nghìn, 3 trăm, 4 chục và 0 đơn v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40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A102A0-4BE9-4B1B-9B62-2481391F617F}"/>
              </a:ext>
            </a:extLst>
          </p:cNvPr>
          <p:cNvSpPr txBox="1"/>
          <p:nvPr/>
        </p:nvSpPr>
        <p:spPr>
          <a:xfrm>
            <a:off x="5762625" y="18383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15 826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E9A20-AF59-4710-A4FD-524DF127F8BC}"/>
              </a:ext>
            </a:extLst>
          </p:cNvPr>
          <p:cNvSpPr txBox="1"/>
          <p:nvPr/>
        </p:nvSpPr>
        <p:spPr>
          <a:xfrm>
            <a:off x="7581899" y="167640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năm nghìn tám trăm hai mươi sáu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D0539-D891-4926-8896-F38405DE60F8}"/>
              </a:ext>
            </a:extLst>
          </p:cNvPr>
          <p:cNvSpPr txBox="1"/>
          <p:nvPr/>
        </p:nvSpPr>
        <p:spPr>
          <a:xfrm>
            <a:off x="5819775" y="26860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32 043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2D69F-0438-42EE-93D2-B877F2A41487}"/>
              </a:ext>
            </a:extLst>
          </p:cNvPr>
          <p:cNvSpPr txBox="1"/>
          <p:nvPr/>
        </p:nvSpPr>
        <p:spPr>
          <a:xfrm>
            <a:off x="7639049" y="252412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hai nghìn không trăm bốn mươi ba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107F8-5B79-4576-9A80-40DF2DE73096}"/>
              </a:ext>
            </a:extLst>
          </p:cNvPr>
          <p:cNvSpPr txBox="1"/>
          <p:nvPr/>
        </p:nvSpPr>
        <p:spPr>
          <a:xfrm>
            <a:off x="5810250" y="349567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66 401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949B78-CDB4-44E3-BED6-0AF14E9F15DC}"/>
              </a:ext>
            </a:extLst>
          </p:cNvPr>
          <p:cNvSpPr txBox="1"/>
          <p:nvPr/>
        </p:nvSpPr>
        <p:spPr>
          <a:xfrm>
            <a:off x="7629524" y="333375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mươi sáu nghìn bốn trăm linh một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0F618-5B86-4772-9295-84B1C2E40781}"/>
              </a:ext>
            </a:extLst>
          </p:cNvPr>
          <p:cNvSpPr txBox="1"/>
          <p:nvPr/>
        </p:nvSpPr>
        <p:spPr>
          <a:xfrm>
            <a:off x="5857875" y="43624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27 </a:t>
            </a:r>
            <a:r>
              <a:rPr lang="en-US" sz="3600" b="1" dirty="0" smtClean="0">
                <a:solidFill>
                  <a:srgbClr val="FF0000"/>
                </a:solidFill>
              </a:rPr>
              <a:t>340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E35E2-CCA1-4485-B7CA-2A0E5944667C}"/>
              </a:ext>
            </a:extLst>
          </p:cNvPr>
          <p:cNvSpPr txBox="1"/>
          <p:nvPr/>
        </p:nvSpPr>
        <p:spPr>
          <a:xfrm>
            <a:off x="7686674" y="425767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mươi bảy nghìn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vi-VN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tram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28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BE50-6482-4168-95B1-999CA2FC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09712"/>
            <a:ext cx="10272713" cy="414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5D1E6D-CCC0-4015-9DA0-E648010574E6}"/>
              </a:ext>
            </a:extLst>
          </p:cNvPr>
          <p:cNvCxnSpPr/>
          <p:nvPr/>
        </p:nvCxnSpPr>
        <p:spPr>
          <a:xfrm>
            <a:off x="2438400" y="26955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146A52-B4B9-4448-ABAC-5C7498C3583C}"/>
              </a:ext>
            </a:extLst>
          </p:cNvPr>
          <p:cNvCxnSpPr/>
          <p:nvPr/>
        </p:nvCxnSpPr>
        <p:spPr>
          <a:xfrm>
            <a:off x="5695950" y="26574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7DB975-7BFE-4DDF-8307-D2E7923F9590}"/>
              </a:ext>
            </a:extLst>
          </p:cNvPr>
          <p:cNvCxnSpPr>
            <a:cxnSpLocks/>
          </p:cNvCxnSpPr>
          <p:nvPr/>
        </p:nvCxnSpPr>
        <p:spPr>
          <a:xfrm flipH="1">
            <a:off x="2514600" y="2695575"/>
            <a:ext cx="5143500" cy="2333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311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0194" y="542671"/>
            <a:ext cx="10537371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1: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1167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Biết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Hỏi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pt-BR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Giải: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1167 : 8 = 145 (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7)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145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145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772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0194" y="542671"/>
            <a:ext cx="10537371" cy="10802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828800" algn="ctr"/>
                <a:tab pos="3086100" algn="ctr"/>
                <a:tab pos="4457700" algn="ctr"/>
              </a:tabLst>
            </a:pPr>
            <a:r>
              <a:rPr lang="en-US" sz="28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994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8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568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828800" algn="ctr"/>
                <a:tab pos="3086100" algn="ctr"/>
                <a:tab pos="4457700" algn="ctr"/>
              </a:tabLst>
            </a:pP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828800" algn="ctr"/>
                <a:tab pos="3086100" algn="ctr"/>
                <a:tab pos="4457700" algn="ctr"/>
              </a:tabLst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426.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828800" algn="ctr"/>
                <a:tab pos="3086100" algn="ctr"/>
                <a:tab pos="4457700" algn="ctr"/>
              </a:tabLst>
            </a:pP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Hay 3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426.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828800" algn="ctr"/>
                <a:tab pos="3086100" algn="ctr"/>
                <a:tab pos="4457700" algn="ctr"/>
              </a:tabLst>
            </a:pPr>
            <a:r>
              <a:rPr lang="en-US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828800" algn="ctr"/>
                <a:tab pos="3086100" algn="ctr"/>
                <a:tab pos="4457700" algn="ctr"/>
              </a:tabLst>
            </a:pP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426 : 3 = 142.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828800" algn="ctr"/>
                <a:tab pos="3086100" algn="ctr"/>
                <a:tab pos="4457700" algn="ctr"/>
              </a:tabLst>
            </a:pPr>
            <a:r>
              <a:rPr lang="en-US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Ta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  <a:tabLst>
                <a:tab pos="1828800" algn="ctr"/>
                <a:tab pos="3086100" algn="ctr"/>
                <a:tab pos="4457700" algn="ctr"/>
              </a:tabLs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284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  <a:tabLst>
                <a:tab pos="1828800" algn="ctr"/>
                <a:tab pos="3086100" algn="ctr"/>
                <a:tab pos="4457700" algn="ctr"/>
              </a:tabLst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994 (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828800" algn="ctr"/>
                <a:tab pos="3086100" algn="ctr"/>
                <a:tab pos="4457700" algn="ctr"/>
              </a:tabLst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142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828800" algn="ctr"/>
                <a:tab pos="3086100" algn="ctr"/>
                <a:tab pos="4457700" algn="ctr"/>
              </a:tabLst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</a:t>
            </a:r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828800" algn="ctr"/>
                <a:tab pos="3086100" algn="ctr"/>
                <a:tab pos="4457700" algn="ctr"/>
              </a:tabLst>
            </a:pPr>
            <a:endParaRPr lang="en-US" sz="3200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828800" algn="ctr"/>
                <a:tab pos="3086100" algn="ctr"/>
                <a:tab pos="4457700" algn="ctr"/>
              </a:tabLst>
            </a:pP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189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313" y="1032938"/>
            <a:ext cx="1053737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Aft>
                <a:spcPts val="0"/>
              </a:spcAft>
            </a:pP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3:</a:t>
            </a:r>
          </a:p>
          <a:p>
            <a:pPr algn="just" fontAlgn="base">
              <a:lnSpc>
                <a:spcPct val="130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–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9573.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…………………………..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 fontAlgn="base">
              <a:lnSpc>
                <a:spcPct val="13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–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4852.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4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…………………………..</a:t>
            </a:r>
            <a:endParaRPr lang="en-US" sz="2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16468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2936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0600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5 947 + 3 528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9 478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8 291 –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635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7 656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2 817 x 3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8 451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9 640 : 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1" name="文本框 21">
            <a:extLst>
              <a:ext uri="{FF2B5EF4-FFF2-40B4-BE49-F238E27FC236}">
                <a16:creationId xmlns:a16="http://schemas.microsoft.com/office/drawing/2014/main" id="{1912D279-FD5E-45DF-BBD5-5A876033AA5B}"/>
              </a:ext>
            </a:extLst>
          </p:cNvPr>
          <p:cNvSpPr txBox="1"/>
          <p:nvPr/>
        </p:nvSpPr>
        <p:spPr>
          <a:xfrm>
            <a:off x="1756540" y="1575591"/>
            <a:ext cx="8531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2024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078793" y="2348231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119" y="3271198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B86C9-33F9-441C-9B70-BC724A6ED149}"/>
              </a:ext>
            </a:extLst>
          </p:cNvPr>
          <p:cNvSpPr txBox="1"/>
          <p:nvPr/>
        </p:nvSpPr>
        <p:spPr>
          <a:xfrm>
            <a:off x="4086225" y="333375"/>
            <a:ext cx="450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2BFBA-440E-48E8-8639-20AB858A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185862"/>
            <a:ext cx="6757988" cy="2932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Plaque 43">
            <a:extLst>
              <a:ext uri="{FF2B5EF4-FFF2-40B4-BE49-F238E27FC236}">
                <a16:creationId xmlns:a16="http://schemas.microsoft.com/office/drawing/2014/main" id="{49DBEC50-F5B2-495B-A52F-5418F77A857A}"/>
              </a:ext>
            </a:extLst>
          </p:cNvPr>
          <p:cNvSpPr/>
          <p:nvPr/>
        </p:nvSpPr>
        <p:spPr>
          <a:xfrm>
            <a:off x="1747604" y="4468263"/>
            <a:ext cx="8910871" cy="1561062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hình, bạn Rô – bốt đang rất  bối rối vì không biết làm thế nào để đếm </a:t>
            </a:r>
            <a:r>
              <a:rPr lang="vi-VN" sz="2800" b="1" dirty="0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vi-VN" sz="2800" b="1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bao nhiêu khối lập phương nhỏ. Các em hãy giúp bạn ấy nhé!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964</Words>
  <Application>Microsoft Office PowerPoint</Application>
  <PresentationFormat>Widescreen</PresentationFormat>
  <Paragraphs>156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微软雅黑</vt:lpstr>
      <vt:lpstr>SimSun</vt:lpstr>
      <vt:lpstr>Arial</vt:lpstr>
      <vt:lpstr>Calibri</vt:lpstr>
      <vt:lpstr>Calibri Light</vt:lpstr>
      <vt:lpstr>Cambria</vt:lpstr>
      <vt:lpstr>Cambria Math</vt:lpstr>
      <vt:lpstr>等线</vt:lpstr>
      <vt:lpstr>SVN-Poky's</vt:lpstr>
      <vt:lpstr>Times New Roman</vt:lpstr>
      <vt:lpstr>UTM Avo</vt:lpstr>
      <vt:lpstr>字魂35号-经典雅黑</vt:lpstr>
      <vt:lpstr>思源黑体 CN Bold</vt:lpstr>
      <vt:lpstr>4_Office Theme</vt:lpstr>
      <vt:lpstr>Custom Design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54</cp:revision>
  <dcterms:created xsi:type="dcterms:W3CDTF">2022-11-25T07:31:46Z</dcterms:created>
  <dcterms:modified xsi:type="dcterms:W3CDTF">2024-03-12T03:47:56Z</dcterms:modified>
</cp:coreProperties>
</file>