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2" r:id="rId3"/>
    <p:sldMasterId id="2147483685" r:id="rId4"/>
    <p:sldMasterId id="2147483697" r:id="rId5"/>
  </p:sldMasterIdLst>
  <p:notesMasterIdLst>
    <p:notesMasterId r:id="rId56"/>
  </p:notesMasterIdLst>
  <p:sldIdLst>
    <p:sldId id="376" r:id="rId6"/>
    <p:sldId id="371" r:id="rId7"/>
    <p:sldId id="372" r:id="rId8"/>
    <p:sldId id="373" r:id="rId9"/>
    <p:sldId id="375" r:id="rId10"/>
    <p:sldId id="316" r:id="rId11"/>
    <p:sldId id="319" r:id="rId12"/>
    <p:sldId id="317" r:id="rId13"/>
    <p:sldId id="260" r:id="rId14"/>
    <p:sldId id="295" r:id="rId15"/>
    <p:sldId id="298" r:id="rId16"/>
    <p:sldId id="377" r:id="rId17"/>
    <p:sldId id="471" r:id="rId18"/>
    <p:sldId id="474" r:id="rId19"/>
    <p:sldId id="472" r:id="rId20"/>
    <p:sldId id="473" r:id="rId21"/>
    <p:sldId id="306" r:id="rId22"/>
    <p:sldId id="475" r:id="rId23"/>
    <p:sldId id="476" r:id="rId24"/>
    <p:sldId id="307" r:id="rId25"/>
    <p:sldId id="477" r:id="rId26"/>
    <p:sldId id="478" r:id="rId27"/>
    <p:sldId id="290" r:id="rId28"/>
    <p:sldId id="308" r:id="rId29"/>
    <p:sldId id="479" r:id="rId30"/>
    <p:sldId id="314" r:id="rId31"/>
    <p:sldId id="480" r:id="rId32"/>
    <p:sldId id="481" r:id="rId33"/>
    <p:sldId id="482" r:id="rId34"/>
    <p:sldId id="283" r:id="rId35"/>
    <p:sldId id="284" r:id="rId36"/>
    <p:sldId id="292" r:id="rId37"/>
    <p:sldId id="293" r:id="rId38"/>
    <p:sldId id="323" r:id="rId39"/>
    <p:sldId id="281" r:id="rId40"/>
    <p:sldId id="313" r:id="rId41"/>
    <p:sldId id="291" r:id="rId42"/>
    <p:sldId id="326" r:id="rId43"/>
    <p:sldId id="343" r:id="rId44"/>
    <p:sldId id="483" r:id="rId45"/>
    <p:sldId id="484" r:id="rId46"/>
    <p:sldId id="331" r:id="rId47"/>
    <p:sldId id="312" r:id="rId48"/>
    <p:sldId id="333" r:id="rId49"/>
    <p:sldId id="332" r:id="rId50"/>
    <p:sldId id="485" r:id="rId51"/>
    <p:sldId id="335" r:id="rId52"/>
    <p:sldId id="486" r:id="rId53"/>
    <p:sldId id="340" r:id="rId54"/>
    <p:sldId id="342"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560" autoAdjust="0"/>
  </p:normalViewPr>
  <p:slideViewPr>
    <p:cSldViewPr snapToGrid="0">
      <p:cViewPr varScale="1">
        <p:scale>
          <a:sx n="63" d="100"/>
          <a:sy n="63" d="100"/>
        </p:scale>
        <p:origin x="102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BD635A-420D-495D-AF84-0951BC6482BB}" type="datetimeFigureOut">
              <a:rPr lang="en-US" smtClean="0"/>
              <a:t>3/15/2023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F6F17A-A618-4CF4-A720-DBE19B35F9ED}" type="slidenum">
              <a:rPr lang="en-US" smtClean="0"/>
              <a:t>‹#›</a:t>
            </a:fld>
            <a:endParaRPr lang="en-US"/>
          </a:p>
        </p:txBody>
      </p:sp>
    </p:spTree>
    <p:extLst>
      <p:ext uri="{BB962C8B-B14F-4D97-AF65-F5344CB8AC3E}">
        <p14:creationId xmlns:p14="http://schemas.microsoft.com/office/powerpoint/2010/main" val="2975367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929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3077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21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138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62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9388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4411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300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939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569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9222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385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097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7338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067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1817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13247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9321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3379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795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4877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95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4836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3072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4867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467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8882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53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3939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16796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59875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2410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404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3612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89631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66821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607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23289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8643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050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773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4443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110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845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3/15/2023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3692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3/15/2023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9260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41494145"/>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7770443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35674527"/>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2023/3/15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61522401"/>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2023/3/15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25709474"/>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2023/3/15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8105058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2023/3/15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60330513"/>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2023/3/15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8040765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2023/3/15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0524971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3/15/2023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3027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1453997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335516129"/>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651874"/>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3/15/2023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56525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3/15/2023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6576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3/15/2023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03274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3/15/2023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425201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3/15/2023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394221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3/15/2023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326356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3/15/2023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58524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3/15/2023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6287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3/15/2023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201119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3/15/2023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420007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3/15/2023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371984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3/15/2023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997706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94414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158991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2023/3/15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230952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2023/3/15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227982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2023/3/15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687273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4457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3/15/2023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3805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2023/3/15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804085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2023/3/15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144950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18697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603237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6590875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60653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27682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3/15/2023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1174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3/15/2023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5487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3/15/2023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0013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3/15/2023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2524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3/15/2023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2628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8.xml"/><Relationship Id="rId7" Type="http://schemas.openxmlformats.org/officeDocument/2006/relationships/tags" Target="../tags/tag4.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10" Type="http://schemas.openxmlformats.org/officeDocument/2006/relationships/image" Target="../media/image1.jpeg"/><Relationship Id="rId4" Type="http://schemas.openxmlformats.org/officeDocument/2006/relationships/slideLayout" Target="../slideLayouts/slideLayout9.xml"/><Relationship Id="rId9" Type="http://schemas.openxmlformats.org/officeDocument/2006/relationships/tags" Target="../tags/tag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jpe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shape&#10;&#10;Description automatically generated">
            <a:extLst>
              <a:ext uri="{FF2B5EF4-FFF2-40B4-BE49-F238E27FC236}">
                <a16:creationId xmlns:a16="http://schemas.microsoft.com/office/drawing/2014/main" id="{4ADBF6CA-6897-40B2-B273-B517F3659E13}"/>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730829" y="250371"/>
            <a:ext cx="1357993" cy="1357993"/>
          </a:xfrm>
          <a:prstGeom prst="rect">
            <a:avLst/>
          </a:prstGeom>
        </p:spPr>
      </p:pic>
    </p:spTree>
    <p:extLst>
      <p:ext uri="{BB962C8B-B14F-4D97-AF65-F5344CB8AC3E}">
        <p14:creationId xmlns:p14="http://schemas.microsoft.com/office/powerpoint/2010/main" val="25695580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icture containing shape&#10;&#10;Description automatically generated">
            <a:extLst>
              <a:ext uri="{FF2B5EF4-FFF2-40B4-BE49-F238E27FC236}">
                <a16:creationId xmlns:a16="http://schemas.microsoft.com/office/drawing/2014/main" id="{E329D28C-B707-4C7D-B693-BBB444955E49}"/>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730829" y="250371"/>
            <a:ext cx="1357993" cy="1357993"/>
          </a:xfrm>
          <a:prstGeom prst="rect">
            <a:avLst/>
          </a:prstGeom>
        </p:spPr>
      </p:pic>
    </p:spTree>
    <p:extLst>
      <p:ext uri="{BB962C8B-B14F-4D97-AF65-F5344CB8AC3E}">
        <p14:creationId xmlns:p14="http://schemas.microsoft.com/office/powerpoint/2010/main" val="21657355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2023/3/15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B9522BBC-AF73-4EC8-A179-AADA47443744}"/>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472184" y="465318"/>
            <a:ext cx="1125176" cy="1125176"/>
          </a:xfrm>
          <a:prstGeom prst="rect">
            <a:avLst/>
          </a:prstGeom>
        </p:spPr>
      </p:pic>
    </p:spTree>
    <p:extLst>
      <p:ext uri="{BB962C8B-B14F-4D97-AF65-F5344CB8AC3E}">
        <p14:creationId xmlns:p14="http://schemas.microsoft.com/office/powerpoint/2010/main" val="8638434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496034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2023/3/15</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pic>
        <p:nvPicPr>
          <p:cNvPr id="9" name="Picture 8" descr="A picture containing shape&#10;&#10;Description automatically generated">
            <a:extLst>
              <a:ext uri="{FF2B5EF4-FFF2-40B4-BE49-F238E27FC236}">
                <a16:creationId xmlns:a16="http://schemas.microsoft.com/office/drawing/2014/main" id="{AA340FBF-DBDD-481C-B9C9-EA6B465B5B0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419225" y="304800"/>
            <a:ext cx="1143000" cy="1143000"/>
          </a:xfrm>
          <a:prstGeom prst="rect">
            <a:avLst/>
          </a:prstGeom>
        </p:spPr>
      </p:pic>
    </p:spTree>
    <p:extLst>
      <p:ext uri="{BB962C8B-B14F-4D97-AF65-F5344CB8AC3E}">
        <p14:creationId xmlns:p14="http://schemas.microsoft.com/office/powerpoint/2010/main" val="189770414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5.svg"/><Relationship Id="rId10" Type="http://schemas.openxmlformats.org/officeDocument/2006/relationships/image" Target="../media/image10.svg"/><Relationship Id="rId4" Type="http://schemas.openxmlformats.org/officeDocument/2006/relationships/image" Target="../media/image5.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8.emf"/><Relationship Id="rId4" Type="http://schemas.openxmlformats.org/officeDocument/2006/relationships/image" Target="../media/image37.emf"/></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0.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2.xml"/><Relationship Id="rId1" Type="http://schemas.openxmlformats.org/officeDocument/2006/relationships/tags" Target="../tags/tag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8.em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47.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0.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8.em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47.pn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0.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5.png"/><Relationship Id="rId3" Type="http://schemas.openxmlformats.org/officeDocument/2006/relationships/image" Target="../media/image10.jpg"/><Relationship Id="rId7" Type="http://schemas.microsoft.com/office/2007/relationships/hdphoto" Target="../media/hdphoto2.wdp"/><Relationship Id="rId12" Type="http://schemas.openxmlformats.org/officeDocument/2006/relationships/slide" Target="slide4.xml"/><Relationship Id="rId17" Type="http://schemas.openxmlformats.org/officeDocument/2006/relationships/slide" Target="slide6.xml"/><Relationship Id="rId2" Type="http://schemas.openxmlformats.org/officeDocument/2006/relationships/audio" Target="../media/audio1.wav"/><Relationship Id="rId16"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14.png"/><Relationship Id="rId5" Type="http://schemas.microsoft.com/office/2007/relationships/hdphoto" Target="../media/hdphoto1.wdp"/><Relationship Id="rId15" Type="http://schemas.openxmlformats.org/officeDocument/2006/relationships/slide" Target="slide5.xml"/><Relationship Id="rId10" Type="http://schemas.openxmlformats.org/officeDocument/2006/relationships/slide" Target="slide3.xml"/><Relationship Id="rId4" Type="http://schemas.openxmlformats.org/officeDocument/2006/relationships/image" Target="../media/image11.png"/><Relationship Id="rId9" Type="http://schemas.microsoft.com/office/2007/relationships/hdphoto" Target="../media/hdphoto3.wdp"/><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9.png"/><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8.emf"/><Relationship Id="rId5" Type="http://schemas.openxmlformats.org/officeDocument/2006/relationships/image" Target="../media/image40.png"/><Relationship Id="rId4" Type="http://schemas.microsoft.com/office/2007/relationships/hdphoto" Target="../media/hdphoto5.wdp"/><Relationship Id="rId9" Type="http://schemas.openxmlformats.org/officeDocument/2006/relationships/image" Target="../media/image51.jpe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0.png"/><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4.png"/><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39.svg"/><Relationship Id="rId10" Type="http://schemas.openxmlformats.org/officeDocument/2006/relationships/image" Target="../media/image43.svg"/><Relationship Id="rId4" Type="http://schemas.openxmlformats.org/officeDocument/2006/relationships/image" Target="../media/image32.png"/><Relationship Id="rId9"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4.png"/><Relationship Id="rId7" Type="http://schemas.openxmlformats.org/officeDocument/2006/relationships/image" Target="../media/image43.sv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47.sv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8.emf"/><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64.sv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8.emf"/><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64.sv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8.emf"/><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64.sv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8.emf"/><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64.sv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8.emf"/><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64.sv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slide" Target="slide2.xml"/><Relationship Id="rId5" Type="http://schemas.microsoft.com/office/2007/relationships/hdphoto" Target="../media/hdphoto1.wdp"/><Relationship Id="rId10" Type="http://schemas.openxmlformats.org/officeDocument/2006/relationships/image" Target="../media/image18.png"/><Relationship Id="rId4" Type="http://schemas.openxmlformats.org/officeDocument/2006/relationships/image" Target="../media/image11.png"/><Relationship Id="rId9"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4.png"/><Relationship Id="rId7" Type="http://schemas.openxmlformats.org/officeDocument/2006/relationships/image" Target="../media/image57.emf"/><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54.emf"/></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4.emf"/><Relationship Id="rId5" Type="http://schemas.openxmlformats.org/officeDocument/2006/relationships/image" Target="../media/image71.sv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55.emf"/><Relationship Id="rId5" Type="http://schemas.openxmlformats.org/officeDocument/2006/relationships/image" Target="../media/image71.sv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6.emf"/><Relationship Id="rId5" Type="http://schemas.openxmlformats.org/officeDocument/2006/relationships/image" Target="../media/image71.sv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57.emf"/><Relationship Id="rId5" Type="http://schemas.openxmlformats.org/officeDocument/2006/relationships/image" Target="../media/image71.sv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29.xm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7.emf"/><Relationship Id="rId5" Type="http://schemas.openxmlformats.org/officeDocument/2006/relationships/image" Target="../media/image77.sv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4.png"/><Relationship Id="rId7"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1.svg"/><Relationship Id="rId5" Type="http://schemas.openxmlformats.org/officeDocument/2006/relationships/image" Target="../media/image33.png"/><Relationship Id="rId10" Type="http://schemas.openxmlformats.org/officeDocument/2006/relationships/image" Target="../media/image39.svg"/><Relationship Id="rId4" Type="http://schemas.openxmlformats.org/officeDocument/2006/relationships/image" Target="../media/image30.png"/><Relationship Id="rId9"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10.sv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7.emf"/><Relationship Id="rId4" Type="http://schemas.microsoft.com/office/2007/relationships/hdphoto" Target="../media/hdphoto6.wdp"/></Relationships>
</file>

<file path=ppt/slides/_rels/slide3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9.png"/><Relationship Id="rId7"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8.emf"/><Relationship Id="rId5" Type="http://schemas.openxmlformats.org/officeDocument/2006/relationships/image" Target="../media/image40.png"/><Relationship Id="rId4" Type="http://schemas.microsoft.com/office/2007/relationships/hdphoto" Target="../media/hdphoto5.wdp"/><Relationship Id="rId9" Type="http://schemas.openxmlformats.org/officeDocument/2006/relationships/image" Target="../media/image51.jpe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jpg"/><Relationship Id="rId7" Type="http://schemas.microsoft.com/office/2007/relationships/hdphoto" Target="../media/hdphoto2.wdp"/><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12.png"/><Relationship Id="rId5" Type="http://schemas.microsoft.com/office/2007/relationships/hdphoto" Target="../media/hdphoto1.wdp"/><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slide" Target="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5.wdp"/></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0.png"/><Relationship Id="rId4" Type="http://schemas.microsoft.com/office/2007/relationships/hdphoto" Target="../media/hdphoto5.wdp"/></Relationships>
</file>

<file path=ppt/slides/_rels/slide4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80.sv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65.png"/><Relationship Id="rId11" Type="http://schemas.openxmlformats.org/officeDocument/2006/relationships/image" Target="../media/image82.svg"/><Relationship Id="rId5" Type="http://schemas.openxmlformats.org/officeDocument/2006/relationships/image" Target="../media/image5.svg"/><Relationship Id="rId10" Type="http://schemas.openxmlformats.org/officeDocument/2006/relationships/image" Target="../media/image66.png"/><Relationship Id="rId4" Type="http://schemas.openxmlformats.org/officeDocument/2006/relationships/image" Target="../media/image5.png"/><Relationship Id="rId9" Type="http://schemas.openxmlformats.org/officeDocument/2006/relationships/image" Target="../media/image30.png"/></Relationships>
</file>

<file path=ppt/slides/_rels/slide43.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41.svg"/><Relationship Id="rId5" Type="http://schemas.openxmlformats.org/officeDocument/2006/relationships/image" Target="../media/image33.png"/><Relationship Id="rId10" Type="http://schemas.openxmlformats.org/officeDocument/2006/relationships/image" Target="../media/image43.svg"/><Relationship Id="rId4" Type="http://schemas.openxmlformats.org/officeDocument/2006/relationships/image" Target="../media/image30.png"/><Relationship Id="rId9"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84.svg"/><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71.emf"/><Relationship Id="rId4" Type="http://schemas.microsoft.com/office/2007/relationships/hdphoto" Target="../media/hdphoto7.wdp"/></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72.png"/><Relationship Id="rId5" Type="http://schemas.openxmlformats.org/officeDocument/2006/relationships/image" Target="../media/image5.svg"/><Relationship Id="rId10" Type="http://schemas.openxmlformats.org/officeDocument/2006/relationships/image" Target="../media/image10.svg"/><Relationship Id="rId4" Type="http://schemas.openxmlformats.org/officeDocument/2006/relationships/image" Target="../media/image5.png"/><Relationship Id="rId9" Type="http://schemas.openxmlformats.org/officeDocument/2006/relationships/image" Target="../media/image8.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34.png"/><Relationship Id="rId18" Type="http://schemas.openxmlformats.org/officeDocument/2006/relationships/image" Target="../media/image47.svg"/><Relationship Id="rId3" Type="http://schemas.openxmlformats.org/officeDocument/2006/relationships/image" Target="../media/image4.png"/><Relationship Id="rId21" Type="http://schemas.openxmlformats.org/officeDocument/2006/relationships/image" Target="../media/image76.png"/><Relationship Id="rId7" Type="http://schemas.openxmlformats.org/officeDocument/2006/relationships/image" Target="../media/image65.png"/><Relationship Id="rId12" Type="http://schemas.openxmlformats.org/officeDocument/2006/relationships/image" Target="../media/image30.png"/><Relationship Id="rId17" Type="http://schemas.openxmlformats.org/officeDocument/2006/relationships/image" Target="../media/image36.png"/><Relationship Id="rId2" Type="http://schemas.openxmlformats.org/officeDocument/2006/relationships/notesSlide" Target="../notesSlides/notesSlide44.xml"/><Relationship Id="rId16" Type="http://schemas.openxmlformats.org/officeDocument/2006/relationships/image" Target="../media/image45.svg"/><Relationship Id="rId20" Type="http://schemas.openxmlformats.org/officeDocument/2006/relationships/image" Target="../media/image94.sv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92.svg"/><Relationship Id="rId5" Type="http://schemas.openxmlformats.org/officeDocument/2006/relationships/image" Target="../media/image5.png"/><Relationship Id="rId15" Type="http://schemas.openxmlformats.org/officeDocument/2006/relationships/image" Target="../media/image35.png"/><Relationship Id="rId10" Type="http://schemas.openxmlformats.org/officeDocument/2006/relationships/image" Target="../media/image74.png"/><Relationship Id="rId19" Type="http://schemas.openxmlformats.org/officeDocument/2006/relationships/image" Target="../media/image75.png"/><Relationship Id="rId4" Type="http://schemas.openxmlformats.org/officeDocument/2006/relationships/image" Target="../media/image19.emf"/><Relationship Id="rId9" Type="http://schemas.openxmlformats.org/officeDocument/2006/relationships/image" Target="../media/image6.png"/><Relationship Id="rId14" Type="http://schemas.openxmlformats.org/officeDocument/2006/relationships/image" Target="../media/image43.sv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1.png"/><Relationship Id="rId7" Type="http://schemas.openxmlformats.org/officeDocument/2006/relationships/slide" Target="slide2.xml"/><Relationship Id="rId2" Type="http://schemas.openxmlformats.org/officeDocument/2006/relationships/image" Target="../media/image10.jpg"/><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5.xml"/><Relationship Id="rId1" Type="http://schemas.openxmlformats.org/officeDocument/2006/relationships/slideLayout" Target="../slideLayouts/slideLayout34.xml"/><Relationship Id="rId4" Type="http://schemas.openxmlformats.org/officeDocument/2006/relationships/hyperlink" Target="https://www.facebook.com/huongthaoGADT"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24.png"/><Relationship Id="rId18" Type="http://schemas.openxmlformats.org/officeDocument/2006/relationships/image" Target="../media/image10.svg"/><Relationship Id="rId3" Type="http://schemas.openxmlformats.org/officeDocument/2006/relationships/image" Target="../media/image4.png"/><Relationship Id="rId7" Type="http://schemas.openxmlformats.org/officeDocument/2006/relationships/image" Target="../media/image21.png"/><Relationship Id="rId12" Type="http://schemas.openxmlformats.org/officeDocument/2006/relationships/image" Target="../media/image6.png"/><Relationship Id="rId17" Type="http://schemas.openxmlformats.org/officeDocument/2006/relationships/image" Target="../media/image8.png"/><Relationship Id="rId2" Type="http://schemas.openxmlformats.org/officeDocument/2006/relationships/notesSlide" Target="../notesSlides/notesSlide2.xml"/><Relationship Id="rId16"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23.svg"/><Relationship Id="rId11" Type="http://schemas.openxmlformats.org/officeDocument/2006/relationships/image" Target="../media/image23.png"/><Relationship Id="rId5" Type="http://schemas.openxmlformats.org/officeDocument/2006/relationships/image" Target="../media/image20.png"/><Relationship Id="rId15" Type="http://schemas.openxmlformats.org/officeDocument/2006/relationships/image" Target="../media/image26.png"/><Relationship Id="rId10" Type="http://schemas.openxmlformats.org/officeDocument/2006/relationships/image" Target="../media/image27.svg"/><Relationship Id="rId4" Type="http://schemas.openxmlformats.org/officeDocument/2006/relationships/image" Target="../media/image19.emf"/><Relationship Id="rId9" Type="http://schemas.openxmlformats.org/officeDocument/2006/relationships/image" Target="../media/image22.pn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3.svg"/><Relationship Id="rId4" Type="http://schemas.openxmlformats.org/officeDocument/2006/relationships/image" Target="../media/image20.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7.svg"/><Relationship Id="rId3" Type="http://schemas.openxmlformats.org/officeDocument/2006/relationships/image" Target="../media/image4.png"/><Relationship Id="rId7" Type="http://schemas.openxmlformats.org/officeDocument/2006/relationships/image" Target="../media/image21.png"/><Relationship Id="rId12"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3.svg"/><Relationship Id="rId11" Type="http://schemas.openxmlformats.org/officeDocument/2006/relationships/image" Target="../media/image30.png"/><Relationship Id="rId5" Type="http://schemas.openxmlformats.org/officeDocument/2006/relationships/image" Target="../media/image20.png"/><Relationship Id="rId10" Type="http://schemas.openxmlformats.org/officeDocument/2006/relationships/image" Target="../media/image6.png"/><Relationship Id="rId4" Type="http://schemas.openxmlformats.org/officeDocument/2006/relationships/image" Target="../media/image19.emf"/><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36.png"/><Relationship Id="rId3" Type="http://schemas.openxmlformats.org/officeDocument/2006/relationships/image" Target="../media/image4.png"/><Relationship Id="rId7" Type="http://schemas.openxmlformats.org/officeDocument/2006/relationships/image" Target="../media/image33.png"/><Relationship Id="rId12" Type="http://schemas.openxmlformats.org/officeDocument/2006/relationships/image" Target="../media/image45.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39.svg"/><Relationship Id="rId10" Type="http://schemas.openxmlformats.org/officeDocument/2006/relationships/image" Target="../media/image43.svg"/><Relationship Id="rId4" Type="http://schemas.openxmlformats.org/officeDocument/2006/relationships/image" Target="../media/image32.png"/><Relationship Id="rId9" Type="http://schemas.openxmlformats.org/officeDocument/2006/relationships/image" Target="../media/image34.png"/><Relationship Id="rId14" Type="http://schemas.openxmlformats.org/officeDocument/2006/relationships/image" Target="../media/image47.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4">
            <a:extLst>
              <a:ext uri="{96DAC541-7B7A-43D3-8B79-37D633B846F1}">
                <asvg:svgBlip xmlns="" xmlns:asvg="http://schemas.microsoft.com/office/drawing/2016/SVG/main" r:embed="rId5"/>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6"/>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6"/>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id="{65D06B46-B39F-EE35-6491-6919612F0E9B}"/>
              </a:ext>
            </a:extLst>
          </p:cNvPr>
          <p:cNvSpPr/>
          <p:nvPr/>
        </p:nvSpPr>
        <p:spPr>
          <a:xfrm>
            <a:off x="1851951" y="513236"/>
            <a:ext cx="8488099" cy="5277963"/>
          </a:xfrm>
          <a:custGeom>
            <a:avLst/>
            <a:gdLst>
              <a:gd name="connsiteX0" fmla="*/ 0 w 8488099"/>
              <a:gd name="connsiteY0" fmla="*/ 735543 h 4413170"/>
              <a:gd name="connsiteX1" fmla="*/ 735543 w 8488099"/>
              <a:gd name="connsiteY1" fmla="*/ 0 h 4413170"/>
              <a:gd name="connsiteX2" fmla="*/ 7752556 w 8488099"/>
              <a:gd name="connsiteY2" fmla="*/ 0 h 4413170"/>
              <a:gd name="connsiteX3" fmla="*/ 8488099 w 8488099"/>
              <a:gd name="connsiteY3" fmla="*/ 735543 h 4413170"/>
              <a:gd name="connsiteX4" fmla="*/ 8488099 w 8488099"/>
              <a:gd name="connsiteY4" fmla="*/ 3677627 h 4413170"/>
              <a:gd name="connsiteX5" fmla="*/ 7752556 w 8488099"/>
              <a:gd name="connsiteY5" fmla="*/ 4413170 h 4413170"/>
              <a:gd name="connsiteX6" fmla="*/ 735543 w 8488099"/>
              <a:gd name="connsiteY6" fmla="*/ 4413170 h 4413170"/>
              <a:gd name="connsiteX7" fmla="*/ 0 w 8488099"/>
              <a:gd name="connsiteY7" fmla="*/ 3677627 h 4413170"/>
              <a:gd name="connsiteX8" fmla="*/ 0 w 8488099"/>
              <a:gd name="connsiteY8" fmla="*/ 735543 h 441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8099" h="4413170" fill="none" extrusionOk="0">
                <a:moveTo>
                  <a:pt x="0" y="735543"/>
                </a:moveTo>
                <a:cubicBezTo>
                  <a:pt x="-42434" y="291448"/>
                  <a:pt x="305534" y="15200"/>
                  <a:pt x="735543" y="0"/>
                </a:cubicBezTo>
                <a:cubicBezTo>
                  <a:pt x="1736721" y="-30893"/>
                  <a:pt x="7001970" y="99340"/>
                  <a:pt x="7752556" y="0"/>
                </a:cubicBezTo>
                <a:cubicBezTo>
                  <a:pt x="8183604" y="37201"/>
                  <a:pt x="8472006" y="353331"/>
                  <a:pt x="8488099" y="735543"/>
                </a:cubicBezTo>
                <a:cubicBezTo>
                  <a:pt x="8402521" y="1835017"/>
                  <a:pt x="8415735" y="2646466"/>
                  <a:pt x="8488099" y="3677627"/>
                </a:cubicBezTo>
                <a:cubicBezTo>
                  <a:pt x="8423994" y="4106831"/>
                  <a:pt x="8103653" y="4370495"/>
                  <a:pt x="7752556" y="4413170"/>
                </a:cubicBezTo>
                <a:cubicBezTo>
                  <a:pt x="4927687" y="4457238"/>
                  <a:pt x="3462012" y="4423436"/>
                  <a:pt x="735543" y="4413170"/>
                </a:cubicBezTo>
                <a:cubicBezTo>
                  <a:pt x="312399" y="4436200"/>
                  <a:pt x="56733" y="4046882"/>
                  <a:pt x="0" y="3677627"/>
                </a:cubicBezTo>
                <a:cubicBezTo>
                  <a:pt x="161883" y="2306935"/>
                  <a:pt x="71112" y="1370103"/>
                  <a:pt x="0" y="735543"/>
                </a:cubicBezTo>
                <a:close/>
              </a:path>
              <a:path w="8488099" h="4413170" stroke="0" extrusionOk="0">
                <a:moveTo>
                  <a:pt x="0" y="735543"/>
                </a:moveTo>
                <a:cubicBezTo>
                  <a:pt x="26664" y="350186"/>
                  <a:pt x="327777" y="-7047"/>
                  <a:pt x="735543" y="0"/>
                </a:cubicBezTo>
                <a:cubicBezTo>
                  <a:pt x="3517075" y="55113"/>
                  <a:pt x="4629200" y="-40744"/>
                  <a:pt x="7752556" y="0"/>
                </a:cubicBezTo>
                <a:cubicBezTo>
                  <a:pt x="8160712" y="-41252"/>
                  <a:pt x="8489707" y="310897"/>
                  <a:pt x="8488099" y="735543"/>
                </a:cubicBezTo>
                <a:cubicBezTo>
                  <a:pt x="8539771" y="1295456"/>
                  <a:pt x="8333323" y="2570277"/>
                  <a:pt x="8488099" y="3677627"/>
                </a:cubicBezTo>
                <a:cubicBezTo>
                  <a:pt x="8487707" y="4003378"/>
                  <a:pt x="8143904" y="4380922"/>
                  <a:pt x="7752556" y="4413170"/>
                </a:cubicBezTo>
                <a:cubicBezTo>
                  <a:pt x="5343002" y="4256045"/>
                  <a:pt x="1688364" y="4272667"/>
                  <a:pt x="735543" y="4413170"/>
                </a:cubicBezTo>
                <a:cubicBezTo>
                  <a:pt x="300262" y="4438627"/>
                  <a:pt x="-49604" y="4096425"/>
                  <a:pt x="0" y="3677627"/>
                </a:cubicBezTo>
                <a:cubicBezTo>
                  <a:pt x="-147270" y="3222519"/>
                  <a:pt x="164437" y="2127606"/>
                  <a:pt x="0" y="735543"/>
                </a:cubicBezTo>
                <a:close/>
              </a:path>
            </a:pathLst>
          </a:custGeom>
          <a:solidFill>
            <a:schemeClr val="bg1"/>
          </a:solidFill>
          <a:ln w="76200">
            <a:solidFill>
              <a:srgbClr val="ED7D31"/>
            </a:solidFill>
            <a:prstDash val="dash"/>
            <a:extLst>
              <a:ext uri="{C807C97D-BFC1-408E-A445-0C87EB9F89A2}">
                <ask:lineSketchStyleProps xmln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r:embed="rId7">
            <a:lum contrast="20000"/>
            <a:extLst>
              <a:ext uri="{96DAC541-7B7A-43D3-8B79-37D633B846F1}">
                <asvg:svgBlip xmlns="" xmlns:asvg="http://schemas.microsoft.com/office/drawing/2016/SVG/main" r:embed="rId8"/>
              </a:ext>
            </a:extLst>
          </a:blip>
          <a:stretch>
            <a:fillRect/>
          </a:stretch>
        </p:blipFill>
        <p:spPr>
          <a:xfrm>
            <a:off x="9977916" y="4195741"/>
            <a:ext cx="1613878" cy="2578493"/>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r:embed="rId9">
            <a:lum contrast="20000"/>
            <a:extLst>
              <a:ext uri="{96DAC541-7B7A-43D3-8B79-37D633B846F1}">
                <asvg:svgBlip xmlns="" xmlns:asvg="http://schemas.microsoft.com/office/drawing/2016/SVG/main" r:embed="rId10"/>
              </a:ext>
            </a:extLst>
          </a:blip>
          <a:stretch>
            <a:fillRect/>
          </a:stretch>
        </p:blipFill>
        <p:spPr>
          <a:xfrm>
            <a:off x="648482" y="4223718"/>
            <a:ext cx="1706423" cy="2522541"/>
          </a:xfrm>
          <a:prstGeom prst="rect">
            <a:avLst/>
          </a:prstGeom>
        </p:spPr>
      </p:pic>
      <p:pic>
        <p:nvPicPr>
          <p:cNvPr id="2" name="Picture 1">
            <a:extLst>
              <a:ext uri="{FF2B5EF4-FFF2-40B4-BE49-F238E27FC236}">
                <a16:creationId xmlns:a16="http://schemas.microsoft.com/office/drawing/2014/main" id="{CE32064F-41AD-491E-8739-D911F3EFDFBC}"/>
              </a:ext>
            </a:extLst>
          </p:cNvPr>
          <p:cNvPicPr>
            <a:picLocks noChangeAspect="1"/>
          </p:cNvPicPr>
          <p:nvPr/>
        </p:nvPicPr>
        <p:blipFill>
          <a:blip r:embed="rId11"/>
          <a:stretch>
            <a:fillRect/>
          </a:stretch>
        </p:blipFill>
        <p:spPr>
          <a:xfrm>
            <a:off x="1753425" y="410832"/>
            <a:ext cx="8486368" cy="5797798"/>
          </a:xfrm>
          <a:prstGeom prst="rect">
            <a:avLst/>
          </a:prstGeom>
        </p:spPr>
      </p:pic>
    </p:spTree>
    <p:extLst>
      <p:ext uri="{BB962C8B-B14F-4D97-AF65-F5344CB8AC3E}">
        <p14:creationId xmlns:p14="http://schemas.microsoft.com/office/powerpoint/2010/main" val="523303573"/>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8A9038-661A-7E00-0752-1607BFE730AE}"/>
              </a:ext>
            </a:extLst>
          </p:cNvPr>
          <p:cNvPicPr>
            <a:picLocks noChangeAspect="1"/>
          </p:cNvPicPr>
          <p:nvPr/>
        </p:nvPicPr>
        <p:blipFill>
          <a:blip r:embed="rId4"/>
          <a:stretch>
            <a:fillRect/>
          </a:stretch>
        </p:blipFill>
        <p:spPr>
          <a:xfrm>
            <a:off x="1600200" y="2344321"/>
            <a:ext cx="2463800" cy="3916809"/>
          </a:xfrm>
          <a:prstGeom prst="rect">
            <a:avLst/>
          </a:prstGeom>
        </p:spPr>
      </p:pic>
      <p:grpSp>
        <p:nvGrpSpPr>
          <p:cNvPr id="21" name="Group 20">
            <a:extLst>
              <a:ext uri="{FF2B5EF4-FFF2-40B4-BE49-F238E27FC236}">
                <a16:creationId xmlns:a16="http://schemas.microsoft.com/office/drawing/2014/main" id="{967C928B-AF90-DDC9-E183-37CCA19CCB2D}"/>
              </a:ext>
            </a:extLst>
          </p:cNvPr>
          <p:cNvGrpSpPr/>
          <p:nvPr/>
        </p:nvGrpSpPr>
        <p:grpSpPr>
          <a:xfrm>
            <a:off x="4972050" y="2438675"/>
            <a:ext cx="4191000" cy="1820833"/>
            <a:chOff x="3622429" y="381000"/>
            <a:chExt cx="3892061" cy="1591958"/>
          </a:xfrm>
        </p:grpSpPr>
        <p:pic>
          <p:nvPicPr>
            <p:cNvPr id="22" name="Picture 21">
              <a:extLst>
                <a:ext uri="{FF2B5EF4-FFF2-40B4-BE49-F238E27FC236}">
                  <a16:creationId xmlns:a16="http://schemas.microsoft.com/office/drawing/2014/main" id="{07962440-565C-561B-666D-996B34023B8E}"/>
                </a:ext>
              </a:extLst>
            </p:cNvPr>
            <p:cNvPicPr>
              <a:picLocks noChangeAspect="1"/>
            </p:cNvPicPr>
            <p:nvPr/>
          </p:nvPicPr>
          <p:blipFill>
            <a:blip r:embed="rId5">
              <a:duotone>
                <a:prstClr val="black"/>
                <a:srgbClr val="FF9725">
                  <a:tint val="45000"/>
                  <a:satMod val="400000"/>
                </a:srgbClr>
              </a:duotone>
            </a:blip>
            <a:stretch>
              <a:fillRect/>
            </a:stretch>
          </p:blipFill>
          <p:spPr>
            <a:xfrm>
              <a:off x="3622429" y="381000"/>
              <a:ext cx="3892061" cy="1591958"/>
            </a:xfrm>
            <a:prstGeom prst="rect">
              <a:avLst/>
            </a:prstGeom>
          </p:spPr>
        </p:pic>
        <p:sp>
          <p:nvSpPr>
            <p:cNvPr id="23" name="TextBox 22">
              <a:extLst>
                <a:ext uri="{FF2B5EF4-FFF2-40B4-BE49-F238E27FC236}">
                  <a16:creationId xmlns:a16="http://schemas.microsoft.com/office/drawing/2014/main" id="{5A7883CF-861A-D91C-688D-320EC8AF43DA}"/>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9Slide02 Noi dung dai"/>
                  <a:ea typeface="+mn-ea"/>
                  <a:cs typeface="+mn-cs"/>
                </a:rPr>
                <a:t>TAI NGHE</a:t>
              </a:r>
            </a:p>
          </p:txBody>
        </p:sp>
      </p:grpSp>
      <p:grpSp>
        <p:nvGrpSpPr>
          <p:cNvPr id="24" name="Group 23">
            <a:extLst>
              <a:ext uri="{FF2B5EF4-FFF2-40B4-BE49-F238E27FC236}">
                <a16:creationId xmlns:a16="http://schemas.microsoft.com/office/drawing/2014/main" id="{0B4EE365-A1F8-52F9-312D-27C3A9CAAF23}"/>
              </a:ext>
            </a:extLst>
          </p:cNvPr>
          <p:cNvGrpSpPr/>
          <p:nvPr/>
        </p:nvGrpSpPr>
        <p:grpSpPr>
          <a:xfrm>
            <a:off x="7505700" y="4532375"/>
            <a:ext cx="4191000" cy="1820833"/>
            <a:chOff x="3622429" y="381000"/>
            <a:chExt cx="3892061" cy="1591958"/>
          </a:xfrm>
        </p:grpSpPr>
        <p:pic>
          <p:nvPicPr>
            <p:cNvPr id="25" name="Picture 24">
              <a:extLst>
                <a:ext uri="{FF2B5EF4-FFF2-40B4-BE49-F238E27FC236}">
                  <a16:creationId xmlns:a16="http://schemas.microsoft.com/office/drawing/2014/main" id="{BD6B84E5-9C10-EE80-3C2F-EADC44326E97}"/>
                </a:ext>
              </a:extLst>
            </p:cNvPr>
            <p:cNvPicPr>
              <a:picLocks noChangeAspect="1"/>
            </p:cNvPicPr>
            <p:nvPr/>
          </p:nvPicPr>
          <p:blipFill>
            <a:blip r:embed="rId5">
              <a:duotone>
                <a:prstClr val="black"/>
                <a:schemeClr val="accent2">
                  <a:tint val="45000"/>
                  <a:satMod val="400000"/>
                </a:schemeClr>
              </a:duotone>
            </a:blip>
            <a:stretch>
              <a:fillRect/>
            </a:stretch>
          </p:blipFill>
          <p:spPr>
            <a:xfrm>
              <a:off x="3622429" y="381000"/>
              <a:ext cx="3892061" cy="1591958"/>
            </a:xfrm>
            <a:prstGeom prst="rect">
              <a:avLst/>
            </a:prstGeom>
          </p:spPr>
        </p:pic>
        <p:sp>
          <p:nvSpPr>
            <p:cNvPr id="26" name="TextBox 25">
              <a:extLst>
                <a:ext uri="{FF2B5EF4-FFF2-40B4-BE49-F238E27FC236}">
                  <a16:creationId xmlns:a16="http://schemas.microsoft.com/office/drawing/2014/main" id="{2ED5ECEC-C6CC-7D3A-B2D7-23695195FD5B}"/>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9Slide02 Noi dung dai"/>
                  <a:ea typeface="+mn-ea"/>
                  <a:cs typeface="+mn-cs"/>
                </a:rPr>
                <a:t>TAY DÒ</a:t>
              </a:r>
            </a:p>
          </p:txBody>
        </p:sp>
      </p:grpSp>
      <p:grpSp>
        <p:nvGrpSpPr>
          <p:cNvPr id="28" name="Group 27">
            <a:extLst>
              <a:ext uri="{FF2B5EF4-FFF2-40B4-BE49-F238E27FC236}">
                <a16:creationId xmlns:a16="http://schemas.microsoft.com/office/drawing/2014/main" id="{0BF6F426-B9D1-82C2-5516-EA067EC14AB4}"/>
              </a:ext>
            </a:extLst>
          </p:cNvPr>
          <p:cNvGrpSpPr/>
          <p:nvPr/>
        </p:nvGrpSpPr>
        <p:grpSpPr>
          <a:xfrm>
            <a:off x="2438400" y="344975"/>
            <a:ext cx="4191000" cy="1820833"/>
            <a:chOff x="3622429" y="381000"/>
            <a:chExt cx="3892061" cy="1591958"/>
          </a:xfrm>
        </p:grpSpPr>
        <p:pic>
          <p:nvPicPr>
            <p:cNvPr id="29" name="Picture 28">
              <a:extLst>
                <a:ext uri="{FF2B5EF4-FFF2-40B4-BE49-F238E27FC236}">
                  <a16:creationId xmlns:a16="http://schemas.microsoft.com/office/drawing/2014/main" id="{2D3088EB-344A-00F7-F409-9FE1EAA491BC}"/>
                </a:ext>
              </a:extLst>
            </p:cNvPr>
            <p:cNvPicPr>
              <a:picLocks noChangeAspect="1"/>
            </p:cNvPicPr>
            <p:nvPr/>
          </p:nvPicPr>
          <p:blipFill>
            <a:blip r:embed="rId5">
              <a:duotone>
                <a:prstClr val="black"/>
                <a:srgbClr val="FFC000">
                  <a:tint val="45000"/>
                  <a:satMod val="400000"/>
                </a:srgbClr>
              </a:duotone>
            </a:blip>
            <a:stretch>
              <a:fillRect/>
            </a:stretch>
          </p:blipFill>
          <p:spPr>
            <a:xfrm>
              <a:off x="3622429" y="381000"/>
              <a:ext cx="3892061" cy="1591958"/>
            </a:xfrm>
            <a:prstGeom prst="rect">
              <a:avLst/>
            </a:prstGeom>
          </p:spPr>
        </p:pic>
        <p:sp>
          <p:nvSpPr>
            <p:cNvPr id="30" name="TextBox 29">
              <a:extLst>
                <a:ext uri="{FF2B5EF4-FFF2-40B4-BE49-F238E27FC236}">
                  <a16:creationId xmlns:a16="http://schemas.microsoft.com/office/drawing/2014/main" id="{21C5CD93-2D72-CDE7-6706-A8AE0F994976}"/>
                </a:ext>
              </a:extLst>
            </p:cNvPr>
            <p:cNvSpPr txBox="1"/>
            <p:nvPr/>
          </p:nvSpPr>
          <p:spPr>
            <a:xfrm>
              <a:off x="4188547" y="891033"/>
              <a:ext cx="2590800" cy="5650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9Slide02 Noi dung dai"/>
                  <a:ea typeface="+mn-ea"/>
                  <a:cs typeface="+mn-cs"/>
                </a:rPr>
                <a:t>MẮT DÕI</a:t>
              </a:r>
            </a:p>
          </p:txBody>
        </p:sp>
      </p:grpSp>
    </p:spTree>
    <p:extLst>
      <p:ext uri="{BB962C8B-B14F-4D97-AF65-F5344CB8AC3E}">
        <p14:creationId xmlns:p14="http://schemas.microsoft.com/office/powerpoint/2010/main" val="642140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2" presetClass="entr" presetSubtype="8"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p:tgtEl>
                                          <p:spTgt spid="28"/>
                                        </p:tgtEl>
                                        <p:attrNameLst>
                                          <p:attrName>ppt_x</p:attrName>
                                        </p:attrNameLst>
                                      </p:cBhvr>
                                      <p:tavLst>
                                        <p:tav tm="0">
                                          <p:val>
                                            <p:strVal val="#ppt_x-#ppt_w*1.125000"/>
                                          </p:val>
                                        </p:tav>
                                        <p:tav tm="100000">
                                          <p:val>
                                            <p:strVal val="#ppt_x"/>
                                          </p:val>
                                        </p:tav>
                                      </p:tavLst>
                                    </p:anim>
                                    <p:animEffect transition="in" filter="wipe(right)">
                                      <p:cBhvr>
                                        <p:cTn id="14" dur="500"/>
                                        <p:tgtEl>
                                          <p:spTgt spid="28"/>
                                        </p:tgtEl>
                                      </p:cBhvr>
                                    </p:animEffect>
                                  </p:childTnLst>
                                </p:cTn>
                              </p:par>
                            </p:childTnLst>
                          </p:cTn>
                        </p:par>
                        <p:par>
                          <p:cTn id="15" fill="hold">
                            <p:stCondLst>
                              <p:cond delay="1000"/>
                            </p:stCondLst>
                            <p:childTnLst>
                              <p:par>
                                <p:cTn id="16" presetID="12" presetClass="entr" presetSubtype="8"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p:tgtEl>
                                          <p:spTgt spid="21"/>
                                        </p:tgtEl>
                                        <p:attrNameLst>
                                          <p:attrName>ppt_x</p:attrName>
                                        </p:attrNameLst>
                                      </p:cBhvr>
                                      <p:tavLst>
                                        <p:tav tm="0">
                                          <p:val>
                                            <p:strVal val="#ppt_x-#ppt_w*1.125000"/>
                                          </p:val>
                                        </p:tav>
                                        <p:tav tm="100000">
                                          <p:val>
                                            <p:strVal val="#ppt_x"/>
                                          </p:val>
                                        </p:tav>
                                      </p:tavLst>
                                    </p:anim>
                                    <p:animEffect transition="in" filter="wipe(right)">
                                      <p:cBhvr>
                                        <p:cTn id="19" dur="500"/>
                                        <p:tgtEl>
                                          <p:spTgt spid="21"/>
                                        </p:tgtEl>
                                      </p:cBhvr>
                                    </p:animEffect>
                                  </p:childTnLst>
                                </p:cTn>
                              </p:par>
                            </p:childTnLst>
                          </p:cTn>
                        </p:par>
                        <p:par>
                          <p:cTn id="20" fill="hold">
                            <p:stCondLst>
                              <p:cond delay="1500"/>
                            </p:stCondLst>
                            <p:childTnLst>
                              <p:par>
                                <p:cTn id="21" presetID="12" presetClass="entr" presetSubtype="8"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p:tgtEl>
                                          <p:spTgt spid="24"/>
                                        </p:tgtEl>
                                        <p:attrNameLst>
                                          <p:attrName>ppt_x</p:attrName>
                                        </p:attrNameLst>
                                      </p:cBhvr>
                                      <p:tavLst>
                                        <p:tav tm="0">
                                          <p:val>
                                            <p:strVal val="#ppt_x-#ppt_w*1.125000"/>
                                          </p:val>
                                        </p:tav>
                                        <p:tav tm="100000">
                                          <p:val>
                                            <p:strVal val="#ppt_x"/>
                                          </p:val>
                                        </p:tav>
                                      </p:tavLst>
                                    </p:anim>
                                    <p:animEffect transition="in" filter="wipe(right)">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id="{3C281349-336F-402C-B7A0-63712617CAF4}"/>
              </a:ext>
            </a:extLst>
          </p:cNvPr>
          <p:cNvPicPr>
            <a:picLocks noChangeAspect="1"/>
          </p:cNvPicPr>
          <p:nvPr/>
        </p:nvPicPr>
        <p:blipFill>
          <a:blip r:embed="rId6"/>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id="{763E5F83-114D-4027-A025-70EC196B31F5}"/>
              </a:ext>
            </a:extLst>
          </p:cNvPr>
          <p:cNvPicPr>
            <a:picLocks noChangeAspect="1"/>
          </p:cNvPicPr>
          <p:nvPr/>
        </p:nvPicPr>
        <p:blipFill>
          <a:blip r:embed="rId7"/>
          <a:stretch>
            <a:fillRect/>
          </a:stretch>
        </p:blipFill>
        <p:spPr>
          <a:xfrm>
            <a:off x="8259907" y="4937346"/>
            <a:ext cx="4044821" cy="1920654"/>
          </a:xfrm>
          <a:prstGeom prst="rect">
            <a:avLst/>
          </a:prstGeom>
          <a:ln>
            <a:noFill/>
          </a:ln>
          <a:effectLst>
            <a:softEdge rad="112500"/>
          </a:effectLst>
        </p:spPr>
      </p:pic>
      <p:sp>
        <p:nvSpPr>
          <p:cNvPr id="14" name="TextBox 13">
            <a:extLst>
              <a:ext uri="{FF2B5EF4-FFF2-40B4-BE49-F238E27FC236}">
                <a16:creationId xmlns:a16="http://schemas.microsoft.com/office/drawing/2014/main" id="{90DB5892-FBF2-4287-9036-A4D63F554710}"/>
              </a:ext>
            </a:extLst>
          </p:cNvPr>
          <p:cNvSpPr txBox="1"/>
          <p:nvPr/>
        </p:nvSpPr>
        <p:spPr>
          <a:xfrm>
            <a:off x="553277" y="1371600"/>
            <a:ext cx="11068618" cy="492442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Điện thoại reo, cứ như là trái tim tôi đang cất tiếng hát. Tôi khoái chí 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lô... Minh hả? – An gào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đây. – Tôi cũng gào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Hay hơn nói chuyện ở lớp nhỉ. – An cười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Hơn là cái chắc. – Tôi cũng cười to không kém.</a:t>
            </a:r>
          </a:p>
        </p:txBody>
      </p:sp>
    </p:spTree>
    <p:extLst>
      <p:ext uri="{BB962C8B-B14F-4D97-AF65-F5344CB8AC3E}">
        <p14:creationId xmlns:p14="http://schemas.microsoft.com/office/powerpoint/2010/main" val="3235297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4" name="Picture 3">
            <a:extLst>
              <a:ext uri="{FF2B5EF4-FFF2-40B4-BE49-F238E27FC236}">
                <a16:creationId xmlns:a16="http://schemas.microsoft.com/office/drawing/2014/main" id="{17AA46A6-FC64-43BF-8F64-1B12AA20EBB7}"/>
              </a:ext>
            </a:extLst>
          </p:cNvPr>
          <p:cNvPicPr>
            <a:picLocks noChangeAspect="1"/>
          </p:cNvPicPr>
          <p:nvPr/>
        </p:nvPicPr>
        <p:blipFill>
          <a:blip r:embed="rId6"/>
          <a:stretch>
            <a:fillRect/>
          </a:stretch>
        </p:blipFill>
        <p:spPr>
          <a:xfrm>
            <a:off x="8854439" y="1708288"/>
            <a:ext cx="3142091" cy="4514850"/>
          </a:xfrm>
          <a:prstGeom prst="rect">
            <a:avLst/>
          </a:prstGeom>
          <a:ln>
            <a:noFill/>
          </a:ln>
          <a:effectLst>
            <a:softEdge rad="112500"/>
          </a:effectLst>
        </p:spPr>
      </p:pic>
      <p:sp>
        <p:nvSpPr>
          <p:cNvPr id="9" name="TextBox 8">
            <a:extLst>
              <a:ext uri="{FF2B5EF4-FFF2-40B4-BE49-F238E27FC236}">
                <a16:creationId xmlns:a16="http://schemas.microsoft.com/office/drawing/2014/main" id="{3B92980D-E8A0-4DAA-97E9-81E4B5F3578E}"/>
              </a:ext>
            </a:extLst>
          </p:cNvPr>
          <p:cNvSpPr txBox="1"/>
          <p:nvPr/>
        </p:nvSpPr>
        <p:spPr>
          <a:xfrm>
            <a:off x="652669" y="546652"/>
            <a:ext cx="9554817" cy="6401753"/>
          </a:xfrm>
          <a:prstGeom prst="rect">
            <a:avLst/>
          </a:prstGeom>
          <a:noFill/>
        </p:spPr>
        <p:txBody>
          <a:bodyPr wrap="square" lIns="0" tIns="0" rIns="0" bIns="0" rtlCol="0">
            <a:spAutoFit/>
          </a:bodyPr>
          <a:lstStyle/>
          <a:p>
            <a:pPr lvl="0">
              <a:defRPr/>
            </a:pP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Đến lượt cậu gọi lại cho tớ nhé. – An hét lên rồi tắt máy. Tôi ôm bụng cười. Bố tủm tỉm: “Cả thế giới nghe thấy hai con nói chuyện đấy.”.</a:t>
            </a:r>
          </a:p>
          <a:p>
            <a:pPr lvl="0">
              <a:defRPr/>
            </a:pP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Tôi nhấc máy gọi lại cho An.</a:t>
            </a:r>
          </a:p>
          <a:p>
            <a:pPr lvl="0">
              <a:defRPr/>
            </a:pP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 lô. – Tôi rón rén. </a:t>
            </a:r>
          </a:p>
          <a:p>
            <a:pPr lvl="0">
              <a:defRPr/>
            </a:pP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 lô, bố tớ bảo chúng mình nói cho cả thành phố nghe thấy. – An thì th</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à</a:t>
            </a: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o.</a:t>
            </a:r>
          </a:p>
          <a:p>
            <a:pPr lvl="0">
              <a:defRPr/>
            </a:pP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Thế cậu nói nhỏ hơn tớ đấy. Bố tớ bảo tớ nói cho cả thế giới nghe thấy cơ.</a:t>
            </a:r>
          </a:p>
          <a:p>
            <a:pPr lvl="0">
              <a:defRPr/>
            </a:pP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An cười rúc rích. Chúng tôi lại thì thào, nhưng vì nói nhỏ quá nên cứ phải nói đi nói lại.</a:t>
            </a:r>
          </a:p>
          <a:p>
            <a:pPr lvl="0">
              <a:defRPr/>
            </a:pP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Hóa ra nói chuyện điện thoại cũng mệt thật.  </a:t>
            </a:r>
          </a:p>
          <a:p>
            <a:pPr lvl="0" algn="r">
              <a:defRPr/>
            </a:pP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(Bùi Tuệ Minh)</a:t>
            </a:r>
          </a:p>
        </p:txBody>
      </p:sp>
    </p:spTree>
    <p:extLst>
      <p:ext uri="{BB962C8B-B14F-4D97-AF65-F5344CB8AC3E}">
        <p14:creationId xmlns:p14="http://schemas.microsoft.com/office/powerpoint/2010/main" val="2932247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3" descr="图片包含 室内, 物体&#10;&#10;描述已自动生成">
            <a:extLst>
              <a:ext uri="{FF2B5EF4-FFF2-40B4-BE49-F238E27FC236}">
                <a16:creationId xmlns:a16="http://schemas.microsoft.com/office/drawing/2014/main" id="{EFB04299-E6E5-47FE-9CAC-695675502C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788" y="-381582"/>
            <a:ext cx="10097970" cy="7144573"/>
          </a:xfrm>
          <a:prstGeom prst="rect">
            <a:avLst/>
          </a:prstGeom>
        </p:spPr>
      </p:pic>
      <p:pic>
        <p:nvPicPr>
          <p:cNvPr id="8" name="PA_图片 3">
            <a:extLst>
              <a:ext uri="{FF2B5EF4-FFF2-40B4-BE49-F238E27FC236}">
                <a16:creationId xmlns:a16="http://schemas.microsoft.com/office/drawing/2014/main" id="{1FBE2092-68F5-4DE8-B92A-154989D8F29C}"/>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sp>
        <p:nvSpPr>
          <p:cNvPr id="11" name="Rounded Rectangle 6">
            <a:extLst>
              <a:ext uri="{FF2B5EF4-FFF2-40B4-BE49-F238E27FC236}">
                <a16:creationId xmlns:a16="http://schemas.microsoft.com/office/drawing/2014/main" id="{65B3AE67-3186-498A-84B9-D35074942550}"/>
              </a:ext>
            </a:extLst>
          </p:cNvPr>
          <p:cNvSpPr/>
          <p:nvPr/>
        </p:nvSpPr>
        <p:spPr>
          <a:xfrm>
            <a:off x="3963952" y="1148308"/>
            <a:ext cx="4646647" cy="63001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D51FC88F-7123-4C8A-9C32-3A325FA76C2F}"/>
              </a:ext>
            </a:extLst>
          </p:cNvPr>
          <p:cNvSpPr txBox="1"/>
          <p:nvPr/>
        </p:nvSpPr>
        <p:spPr>
          <a:xfrm>
            <a:off x="4800600" y="1873331"/>
            <a:ext cx="347254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hớn</a:t>
            </a:r>
            <a:r>
              <a:rPr lang="en-US"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hở</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4BED5BA8-C88D-4412-AE4E-35D826FCBCC2}"/>
              </a:ext>
            </a:extLst>
          </p:cNvPr>
          <p:cNvSpPr txBox="1"/>
          <p:nvPr/>
        </p:nvSpPr>
        <p:spPr>
          <a:xfrm>
            <a:off x="4524376" y="2823336"/>
            <a:ext cx="484550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khoái</a:t>
            </a:r>
            <a:r>
              <a:rPr kumimoji="0" lang="en-US" sz="5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chí</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0FA09563-1411-4FB8-8EE7-1B7D52509653}"/>
              </a:ext>
            </a:extLst>
          </p:cNvPr>
          <p:cNvSpPr txBox="1"/>
          <p:nvPr/>
        </p:nvSpPr>
        <p:spPr>
          <a:xfrm>
            <a:off x="4215582" y="3704519"/>
            <a:ext cx="471505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5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2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829CF16-D4A8-C2AE-71D1-AA09A3F18F75}"/>
              </a:ext>
            </a:extLst>
          </p:cNvPr>
          <p:cNvGrpSpPr/>
          <p:nvPr/>
        </p:nvGrpSpPr>
        <p:grpSpPr>
          <a:xfrm>
            <a:off x="1524000" y="480425"/>
            <a:ext cx="8762999" cy="3843097"/>
            <a:chOff x="1524000" y="480425"/>
            <a:chExt cx="8762999" cy="3843097"/>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1524000" y="480425"/>
              <a:ext cx="8762999" cy="3843097"/>
            </a:xfrm>
            <a:custGeom>
              <a:avLst/>
              <a:gdLst>
                <a:gd name="connsiteX0" fmla="*/ 0 w 8762999"/>
                <a:gd name="connsiteY0" fmla="*/ 640529 h 3843097"/>
                <a:gd name="connsiteX1" fmla="*/ 640529 w 8762999"/>
                <a:gd name="connsiteY1" fmla="*/ 0 h 3843097"/>
                <a:gd name="connsiteX2" fmla="*/ 1171067 w 8762999"/>
                <a:gd name="connsiteY2" fmla="*/ 0 h 3843097"/>
                <a:gd name="connsiteX3" fmla="*/ 1926062 w 8762999"/>
                <a:gd name="connsiteY3" fmla="*/ 0 h 3843097"/>
                <a:gd name="connsiteX4" fmla="*/ 2606239 w 8762999"/>
                <a:gd name="connsiteY4" fmla="*/ 0 h 3843097"/>
                <a:gd name="connsiteX5" fmla="*/ 3136777 w 8762999"/>
                <a:gd name="connsiteY5" fmla="*/ 0 h 3843097"/>
                <a:gd name="connsiteX6" fmla="*/ 3966592 w 8762999"/>
                <a:gd name="connsiteY6" fmla="*/ 0 h 3843097"/>
                <a:gd name="connsiteX7" fmla="*/ 4571949 w 8762999"/>
                <a:gd name="connsiteY7" fmla="*/ 0 h 3843097"/>
                <a:gd name="connsiteX8" fmla="*/ 5401764 w 8762999"/>
                <a:gd name="connsiteY8" fmla="*/ 0 h 3843097"/>
                <a:gd name="connsiteX9" fmla="*/ 6156760 w 8762999"/>
                <a:gd name="connsiteY9" fmla="*/ 0 h 3843097"/>
                <a:gd name="connsiteX10" fmla="*/ 6687298 w 8762999"/>
                <a:gd name="connsiteY10" fmla="*/ 0 h 3843097"/>
                <a:gd name="connsiteX11" fmla="*/ 7217835 w 8762999"/>
                <a:gd name="connsiteY11" fmla="*/ 0 h 3843097"/>
                <a:gd name="connsiteX12" fmla="*/ 8122470 w 8762999"/>
                <a:gd name="connsiteY12" fmla="*/ 0 h 3843097"/>
                <a:gd name="connsiteX13" fmla="*/ 8762999 w 8762999"/>
                <a:gd name="connsiteY13" fmla="*/ 640529 h 3843097"/>
                <a:gd name="connsiteX14" fmla="*/ 8762999 w 8762999"/>
                <a:gd name="connsiteY14" fmla="*/ 1255418 h 3843097"/>
                <a:gd name="connsiteX15" fmla="*/ 8762999 w 8762999"/>
                <a:gd name="connsiteY15" fmla="*/ 1870308 h 3843097"/>
                <a:gd name="connsiteX16" fmla="*/ 8762999 w 8762999"/>
                <a:gd name="connsiteY16" fmla="*/ 2485197 h 3843097"/>
                <a:gd name="connsiteX17" fmla="*/ 8762999 w 8762999"/>
                <a:gd name="connsiteY17" fmla="*/ 3202568 h 3843097"/>
                <a:gd name="connsiteX18" fmla="*/ 8122470 w 8762999"/>
                <a:gd name="connsiteY18" fmla="*/ 3843097 h 3843097"/>
                <a:gd name="connsiteX19" fmla="*/ 7442294 w 8762999"/>
                <a:gd name="connsiteY19" fmla="*/ 3843097 h 3843097"/>
                <a:gd name="connsiteX20" fmla="*/ 6687298 w 8762999"/>
                <a:gd name="connsiteY20" fmla="*/ 3843097 h 3843097"/>
                <a:gd name="connsiteX21" fmla="*/ 5932302 w 8762999"/>
                <a:gd name="connsiteY21" fmla="*/ 3843097 h 3843097"/>
                <a:gd name="connsiteX22" fmla="*/ 5476584 w 8762999"/>
                <a:gd name="connsiteY22" fmla="*/ 3843097 h 3843097"/>
                <a:gd name="connsiteX23" fmla="*/ 4871227 w 8762999"/>
                <a:gd name="connsiteY23" fmla="*/ 3843097 h 3843097"/>
                <a:gd name="connsiteX24" fmla="*/ 4340689 w 8762999"/>
                <a:gd name="connsiteY24" fmla="*/ 3843097 h 3843097"/>
                <a:gd name="connsiteX25" fmla="*/ 3660512 w 8762999"/>
                <a:gd name="connsiteY25" fmla="*/ 3843097 h 3843097"/>
                <a:gd name="connsiteX26" fmla="*/ 2905517 w 8762999"/>
                <a:gd name="connsiteY26" fmla="*/ 3843097 h 3843097"/>
                <a:gd name="connsiteX27" fmla="*/ 2075701 w 8762999"/>
                <a:gd name="connsiteY27" fmla="*/ 3843097 h 3843097"/>
                <a:gd name="connsiteX28" fmla="*/ 1245886 w 8762999"/>
                <a:gd name="connsiteY28" fmla="*/ 3843097 h 3843097"/>
                <a:gd name="connsiteX29" fmla="*/ 640529 w 8762999"/>
                <a:gd name="connsiteY29" fmla="*/ 3843097 h 3843097"/>
                <a:gd name="connsiteX30" fmla="*/ 0 w 8762999"/>
                <a:gd name="connsiteY30" fmla="*/ 3202568 h 3843097"/>
                <a:gd name="connsiteX31" fmla="*/ 0 w 8762999"/>
                <a:gd name="connsiteY31" fmla="*/ 2587679 h 3843097"/>
                <a:gd name="connsiteX32" fmla="*/ 0 w 8762999"/>
                <a:gd name="connsiteY32" fmla="*/ 2024030 h 3843097"/>
                <a:gd name="connsiteX33" fmla="*/ 0 w 8762999"/>
                <a:gd name="connsiteY33" fmla="*/ 1460381 h 3843097"/>
                <a:gd name="connsiteX34" fmla="*/ 0 w 8762999"/>
                <a:gd name="connsiteY34" fmla="*/ 640529 h 384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762999" h="3843097" fill="none" extrusionOk="0">
                  <a:moveTo>
                    <a:pt x="0" y="640529"/>
                  </a:moveTo>
                  <a:cubicBezTo>
                    <a:pt x="8098" y="303956"/>
                    <a:pt x="346883" y="-64679"/>
                    <a:pt x="640529" y="0"/>
                  </a:cubicBezTo>
                  <a:cubicBezTo>
                    <a:pt x="749408" y="26425"/>
                    <a:pt x="1014051" y="17776"/>
                    <a:pt x="1171067" y="0"/>
                  </a:cubicBezTo>
                  <a:cubicBezTo>
                    <a:pt x="1328083" y="-17776"/>
                    <a:pt x="1748827" y="3337"/>
                    <a:pt x="1926062" y="0"/>
                  </a:cubicBezTo>
                  <a:cubicBezTo>
                    <a:pt x="2103298" y="-3337"/>
                    <a:pt x="2426891" y="-8589"/>
                    <a:pt x="2606239" y="0"/>
                  </a:cubicBezTo>
                  <a:cubicBezTo>
                    <a:pt x="2785587" y="8589"/>
                    <a:pt x="3005843" y="-5611"/>
                    <a:pt x="3136777" y="0"/>
                  </a:cubicBezTo>
                  <a:cubicBezTo>
                    <a:pt x="3267711" y="5611"/>
                    <a:pt x="3735722" y="19853"/>
                    <a:pt x="3966592" y="0"/>
                  </a:cubicBezTo>
                  <a:cubicBezTo>
                    <a:pt x="4197462" y="-19853"/>
                    <a:pt x="4386848" y="11551"/>
                    <a:pt x="4571949" y="0"/>
                  </a:cubicBezTo>
                  <a:cubicBezTo>
                    <a:pt x="4757050" y="-11551"/>
                    <a:pt x="5003383" y="5361"/>
                    <a:pt x="5401764" y="0"/>
                  </a:cubicBezTo>
                  <a:cubicBezTo>
                    <a:pt x="5800145" y="-5361"/>
                    <a:pt x="5831531" y="9770"/>
                    <a:pt x="6156760" y="0"/>
                  </a:cubicBezTo>
                  <a:cubicBezTo>
                    <a:pt x="6481989" y="-9770"/>
                    <a:pt x="6567193" y="-6690"/>
                    <a:pt x="6687298" y="0"/>
                  </a:cubicBezTo>
                  <a:cubicBezTo>
                    <a:pt x="6807403" y="6690"/>
                    <a:pt x="7066491" y="-1084"/>
                    <a:pt x="7217835" y="0"/>
                  </a:cubicBezTo>
                  <a:cubicBezTo>
                    <a:pt x="7369179" y="1084"/>
                    <a:pt x="7691489" y="-23407"/>
                    <a:pt x="8122470" y="0"/>
                  </a:cubicBezTo>
                  <a:cubicBezTo>
                    <a:pt x="8473859" y="8237"/>
                    <a:pt x="8783952" y="310726"/>
                    <a:pt x="8762999" y="640529"/>
                  </a:cubicBezTo>
                  <a:cubicBezTo>
                    <a:pt x="8738643" y="814581"/>
                    <a:pt x="8741927" y="998712"/>
                    <a:pt x="8762999" y="1255418"/>
                  </a:cubicBezTo>
                  <a:cubicBezTo>
                    <a:pt x="8784071" y="1512124"/>
                    <a:pt x="8777811" y="1623575"/>
                    <a:pt x="8762999" y="1870308"/>
                  </a:cubicBezTo>
                  <a:cubicBezTo>
                    <a:pt x="8748188" y="2117041"/>
                    <a:pt x="8734966" y="2245820"/>
                    <a:pt x="8762999" y="2485197"/>
                  </a:cubicBezTo>
                  <a:cubicBezTo>
                    <a:pt x="8791032" y="2724574"/>
                    <a:pt x="8745843" y="2927743"/>
                    <a:pt x="8762999" y="3202568"/>
                  </a:cubicBezTo>
                  <a:cubicBezTo>
                    <a:pt x="8781558" y="3569317"/>
                    <a:pt x="8440306" y="3897373"/>
                    <a:pt x="8122470" y="3843097"/>
                  </a:cubicBezTo>
                  <a:cubicBezTo>
                    <a:pt x="7876260" y="3845831"/>
                    <a:pt x="7596226" y="3851456"/>
                    <a:pt x="7442294" y="3843097"/>
                  </a:cubicBezTo>
                  <a:cubicBezTo>
                    <a:pt x="7288362" y="3834738"/>
                    <a:pt x="7048540" y="3867603"/>
                    <a:pt x="6687298" y="3843097"/>
                  </a:cubicBezTo>
                  <a:cubicBezTo>
                    <a:pt x="6326056" y="3818591"/>
                    <a:pt x="6238737" y="3839037"/>
                    <a:pt x="5932302" y="3843097"/>
                  </a:cubicBezTo>
                  <a:cubicBezTo>
                    <a:pt x="5625867" y="3847157"/>
                    <a:pt x="5635023" y="3860927"/>
                    <a:pt x="5476584" y="3843097"/>
                  </a:cubicBezTo>
                  <a:cubicBezTo>
                    <a:pt x="5318145" y="3825267"/>
                    <a:pt x="5039359" y="3821910"/>
                    <a:pt x="4871227" y="3843097"/>
                  </a:cubicBezTo>
                  <a:cubicBezTo>
                    <a:pt x="4703095" y="3864284"/>
                    <a:pt x="4518856" y="3867996"/>
                    <a:pt x="4340689" y="3843097"/>
                  </a:cubicBezTo>
                  <a:cubicBezTo>
                    <a:pt x="4162522" y="3818198"/>
                    <a:pt x="3994121" y="3851757"/>
                    <a:pt x="3660512" y="3843097"/>
                  </a:cubicBezTo>
                  <a:cubicBezTo>
                    <a:pt x="3326903" y="3834437"/>
                    <a:pt x="3116055" y="3848514"/>
                    <a:pt x="2905517" y="3843097"/>
                  </a:cubicBezTo>
                  <a:cubicBezTo>
                    <a:pt x="2694979" y="3837680"/>
                    <a:pt x="2300475" y="3883333"/>
                    <a:pt x="2075701" y="3843097"/>
                  </a:cubicBezTo>
                  <a:cubicBezTo>
                    <a:pt x="1850927" y="3802861"/>
                    <a:pt x="1530043" y="3865194"/>
                    <a:pt x="1245886" y="3843097"/>
                  </a:cubicBezTo>
                  <a:cubicBezTo>
                    <a:pt x="961730" y="3821000"/>
                    <a:pt x="920219" y="3864502"/>
                    <a:pt x="640529" y="3843097"/>
                  </a:cubicBezTo>
                  <a:cubicBezTo>
                    <a:pt x="307130" y="3889241"/>
                    <a:pt x="-10524" y="3535740"/>
                    <a:pt x="0" y="3202568"/>
                  </a:cubicBezTo>
                  <a:cubicBezTo>
                    <a:pt x="726" y="2979103"/>
                    <a:pt x="23522" y="2724098"/>
                    <a:pt x="0" y="2587679"/>
                  </a:cubicBezTo>
                  <a:cubicBezTo>
                    <a:pt x="-23522" y="2451260"/>
                    <a:pt x="21799" y="2296564"/>
                    <a:pt x="0" y="2024030"/>
                  </a:cubicBezTo>
                  <a:cubicBezTo>
                    <a:pt x="-21799" y="1751496"/>
                    <a:pt x="11549" y="1717751"/>
                    <a:pt x="0" y="1460381"/>
                  </a:cubicBezTo>
                  <a:cubicBezTo>
                    <a:pt x="-11549" y="1203011"/>
                    <a:pt x="7359" y="1033376"/>
                    <a:pt x="0" y="640529"/>
                  </a:cubicBezTo>
                  <a:close/>
                </a:path>
                <a:path w="8762999" h="3843097" stroke="0" extrusionOk="0">
                  <a:moveTo>
                    <a:pt x="0" y="640529"/>
                  </a:moveTo>
                  <a:cubicBezTo>
                    <a:pt x="-13845" y="204572"/>
                    <a:pt x="266622" y="11042"/>
                    <a:pt x="640529" y="0"/>
                  </a:cubicBezTo>
                  <a:cubicBezTo>
                    <a:pt x="971252" y="10923"/>
                    <a:pt x="1004448" y="5989"/>
                    <a:pt x="1320705" y="0"/>
                  </a:cubicBezTo>
                  <a:cubicBezTo>
                    <a:pt x="1636962" y="-5989"/>
                    <a:pt x="1630668" y="2038"/>
                    <a:pt x="1851243" y="0"/>
                  </a:cubicBezTo>
                  <a:cubicBezTo>
                    <a:pt x="2071818" y="-2038"/>
                    <a:pt x="2179456" y="-4171"/>
                    <a:pt x="2306961" y="0"/>
                  </a:cubicBezTo>
                  <a:cubicBezTo>
                    <a:pt x="2434466" y="4171"/>
                    <a:pt x="2687498" y="8501"/>
                    <a:pt x="3061957" y="0"/>
                  </a:cubicBezTo>
                  <a:cubicBezTo>
                    <a:pt x="3436416" y="-8501"/>
                    <a:pt x="3628660" y="-560"/>
                    <a:pt x="3816953" y="0"/>
                  </a:cubicBezTo>
                  <a:cubicBezTo>
                    <a:pt x="4005246" y="560"/>
                    <a:pt x="4345532" y="33181"/>
                    <a:pt x="4497129" y="0"/>
                  </a:cubicBezTo>
                  <a:cubicBezTo>
                    <a:pt x="4648726" y="-33181"/>
                    <a:pt x="4946896" y="17361"/>
                    <a:pt x="5102487" y="0"/>
                  </a:cubicBezTo>
                  <a:cubicBezTo>
                    <a:pt x="5258078" y="-17361"/>
                    <a:pt x="5449834" y="203"/>
                    <a:pt x="5707844" y="0"/>
                  </a:cubicBezTo>
                  <a:cubicBezTo>
                    <a:pt x="5965854" y="-203"/>
                    <a:pt x="6019869" y="9364"/>
                    <a:pt x="6163562" y="0"/>
                  </a:cubicBezTo>
                  <a:cubicBezTo>
                    <a:pt x="6307255" y="-9364"/>
                    <a:pt x="6720683" y="18626"/>
                    <a:pt x="6918558" y="0"/>
                  </a:cubicBezTo>
                  <a:cubicBezTo>
                    <a:pt x="7116433" y="-18626"/>
                    <a:pt x="7308406" y="23424"/>
                    <a:pt x="7523915" y="0"/>
                  </a:cubicBezTo>
                  <a:cubicBezTo>
                    <a:pt x="7739424" y="-23424"/>
                    <a:pt x="7960200" y="-20627"/>
                    <a:pt x="8122470" y="0"/>
                  </a:cubicBezTo>
                  <a:cubicBezTo>
                    <a:pt x="8540787" y="-42341"/>
                    <a:pt x="8746463" y="244264"/>
                    <a:pt x="8762999" y="640529"/>
                  </a:cubicBezTo>
                  <a:cubicBezTo>
                    <a:pt x="8747645" y="799937"/>
                    <a:pt x="8754501" y="1066210"/>
                    <a:pt x="8762999" y="1204178"/>
                  </a:cubicBezTo>
                  <a:cubicBezTo>
                    <a:pt x="8771497" y="1342146"/>
                    <a:pt x="8748352" y="1658364"/>
                    <a:pt x="8762999" y="1844687"/>
                  </a:cubicBezTo>
                  <a:cubicBezTo>
                    <a:pt x="8777646" y="2031010"/>
                    <a:pt x="8752428" y="2265646"/>
                    <a:pt x="8762999" y="2485197"/>
                  </a:cubicBezTo>
                  <a:cubicBezTo>
                    <a:pt x="8773571" y="2704748"/>
                    <a:pt x="8728847" y="2975300"/>
                    <a:pt x="8762999" y="3202568"/>
                  </a:cubicBezTo>
                  <a:cubicBezTo>
                    <a:pt x="8755618" y="3562215"/>
                    <a:pt x="8517621" y="3837591"/>
                    <a:pt x="8122470" y="3843097"/>
                  </a:cubicBezTo>
                  <a:cubicBezTo>
                    <a:pt x="7946027" y="3847922"/>
                    <a:pt x="7584030" y="3816284"/>
                    <a:pt x="7442294" y="3843097"/>
                  </a:cubicBezTo>
                  <a:cubicBezTo>
                    <a:pt x="7300558" y="3869910"/>
                    <a:pt x="7202829" y="3854471"/>
                    <a:pt x="6986575" y="3843097"/>
                  </a:cubicBezTo>
                  <a:cubicBezTo>
                    <a:pt x="6770321" y="3831723"/>
                    <a:pt x="6385586" y="3847227"/>
                    <a:pt x="6156760" y="3843097"/>
                  </a:cubicBezTo>
                  <a:cubicBezTo>
                    <a:pt x="5927934" y="3838967"/>
                    <a:pt x="5775684" y="3837726"/>
                    <a:pt x="5551403" y="3843097"/>
                  </a:cubicBezTo>
                  <a:cubicBezTo>
                    <a:pt x="5327122" y="3848468"/>
                    <a:pt x="5020852" y="3880158"/>
                    <a:pt x="4721588" y="3843097"/>
                  </a:cubicBezTo>
                  <a:cubicBezTo>
                    <a:pt x="4422324" y="3806036"/>
                    <a:pt x="4436593" y="3823231"/>
                    <a:pt x="4265870" y="3843097"/>
                  </a:cubicBezTo>
                  <a:cubicBezTo>
                    <a:pt x="4095147" y="3862963"/>
                    <a:pt x="4009001" y="3824937"/>
                    <a:pt x="3810151" y="3843097"/>
                  </a:cubicBezTo>
                  <a:cubicBezTo>
                    <a:pt x="3611301" y="3861257"/>
                    <a:pt x="3502839" y="3818195"/>
                    <a:pt x="3279614" y="3843097"/>
                  </a:cubicBezTo>
                  <a:cubicBezTo>
                    <a:pt x="3056389" y="3867999"/>
                    <a:pt x="2797368" y="3811422"/>
                    <a:pt x="2449798" y="3843097"/>
                  </a:cubicBezTo>
                  <a:cubicBezTo>
                    <a:pt x="2102228" y="3874772"/>
                    <a:pt x="2060418" y="3815236"/>
                    <a:pt x="1694803" y="3843097"/>
                  </a:cubicBezTo>
                  <a:cubicBezTo>
                    <a:pt x="1329188" y="3870958"/>
                    <a:pt x="1073177" y="3852094"/>
                    <a:pt x="640529" y="3843097"/>
                  </a:cubicBezTo>
                  <a:cubicBezTo>
                    <a:pt x="323307" y="3820728"/>
                    <a:pt x="-25102" y="3568252"/>
                    <a:pt x="0" y="3202568"/>
                  </a:cubicBezTo>
                  <a:cubicBezTo>
                    <a:pt x="10985" y="3034416"/>
                    <a:pt x="-34386" y="2765719"/>
                    <a:pt x="0" y="2510817"/>
                  </a:cubicBezTo>
                  <a:cubicBezTo>
                    <a:pt x="34386" y="2255915"/>
                    <a:pt x="17518" y="2140941"/>
                    <a:pt x="0" y="1895928"/>
                  </a:cubicBezTo>
                  <a:cubicBezTo>
                    <a:pt x="-17518" y="1650915"/>
                    <a:pt x="16379" y="1505570"/>
                    <a:pt x="0" y="1281039"/>
                  </a:cubicBezTo>
                  <a:cubicBezTo>
                    <a:pt x="-16379" y="1056508"/>
                    <a:pt x="-8043" y="830669"/>
                    <a:pt x="0" y="640529"/>
                  </a:cubicBezTo>
                  <a:close/>
                </a:path>
              </a:pathLst>
            </a:custGeom>
            <a:ln w="28575">
              <a:solidFill>
                <a:schemeClr val="accent3"/>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2" name="Picture 11">
              <a:extLst>
                <a:ext uri="{FF2B5EF4-FFF2-40B4-BE49-F238E27FC236}">
                  <a16:creationId xmlns:a16="http://schemas.microsoft.com/office/drawing/2014/main" id="{9CA6597F-644C-B3CD-7233-017780353D76}"/>
                </a:ext>
              </a:extLst>
            </p:cNvPr>
            <p:cNvPicPr>
              <a:picLocks noChangeAspect="1"/>
            </p:cNvPicPr>
            <p:nvPr/>
          </p:nvPicPr>
          <p:blipFill>
            <a:blip r:embed="rId5"/>
            <a:stretch>
              <a:fillRect/>
            </a:stretch>
          </p:blipFill>
          <p:spPr>
            <a:xfrm>
              <a:off x="2718357" y="1020509"/>
              <a:ext cx="6441677" cy="2408491"/>
            </a:xfrm>
            <a:prstGeom prst="rect">
              <a:avLst/>
            </a:prstGeom>
          </p:spPr>
        </p:pic>
      </p:gr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11" name="Group 10">
            <a:extLst>
              <a:ext uri="{FF2B5EF4-FFF2-40B4-BE49-F238E27FC236}">
                <a16:creationId xmlns:a16="http://schemas.microsoft.com/office/drawing/2014/main" id="{A7826C98-83DD-65A1-A70E-A3BC97D66AA8}"/>
              </a:ext>
            </a:extLst>
          </p:cNvPr>
          <p:cNvGrpSpPr/>
          <p:nvPr/>
        </p:nvGrpSpPr>
        <p:grpSpPr>
          <a:xfrm>
            <a:off x="3332818" y="76200"/>
            <a:ext cx="5526365" cy="1086132"/>
            <a:chOff x="3092880" y="0"/>
            <a:chExt cx="5699569" cy="1284494"/>
          </a:xfrm>
        </p:grpSpPr>
        <p:pic>
          <p:nvPicPr>
            <p:cNvPr id="13" name="Picture 12">
              <a:extLst>
                <a:ext uri="{FF2B5EF4-FFF2-40B4-BE49-F238E27FC236}">
                  <a16:creationId xmlns:a16="http://schemas.microsoft.com/office/drawing/2014/main" id="{9FA084B3-BE90-E0AE-F4D5-C5A3EA478040}"/>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8" name="TextBox 17">
              <a:extLst>
                <a:ext uri="{FF2B5EF4-FFF2-40B4-BE49-F238E27FC236}">
                  <a16:creationId xmlns:a16="http://schemas.microsoft.com/office/drawing/2014/main" id="{8EF3EBF2-AE48-1394-C873-D04A4894821F}"/>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err="1">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a:ln>
                    <a:noFill/>
                  </a:ln>
                  <a:solidFill>
                    <a:prstClr val="white"/>
                  </a:solidFill>
                  <a:effectLst/>
                  <a:uLnTx/>
                  <a:uFillTx/>
                  <a:latin typeface="#9Slide02 Noi dung dai"/>
                  <a:ea typeface="+mn-ea"/>
                  <a:cs typeface="+mn-cs"/>
                </a:rPr>
                <a:t> trong nhóm</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spTree>
    <p:extLst>
      <p:ext uri="{BB962C8B-B14F-4D97-AF65-F5344CB8AC3E}">
        <p14:creationId xmlns:p14="http://schemas.microsoft.com/office/powerpoint/2010/main" val="1246407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238539" y="480425"/>
            <a:ext cx="11748879" cy="6258305"/>
          </a:xfrm>
          <a:custGeom>
            <a:avLst/>
            <a:gdLst>
              <a:gd name="connsiteX0" fmla="*/ 0 w 11757991"/>
              <a:gd name="connsiteY0" fmla="*/ 1043072 h 6258305"/>
              <a:gd name="connsiteX1" fmla="*/ 1043072 w 11757991"/>
              <a:gd name="connsiteY1" fmla="*/ 0 h 6258305"/>
              <a:gd name="connsiteX2" fmla="*/ 1733918 w 11757991"/>
              <a:gd name="connsiteY2" fmla="*/ 0 h 6258305"/>
              <a:gd name="connsiteX3" fmla="*/ 2231327 w 11757991"/>
              <a:gd name="connsiteY3" fmla="*/ 0 h 6258305"/>
              <a:gd name="connsiteX4" fmla="*/ 3115611 w 11757991"/>
              <a:gd name="connsiteY4" fmla="*/ 0 h 6258305"/>
              <a:gd name="connsiteX5" fmla="*/ 3516301 w 11757991"/>
              <a:gd name="connsiteY5" fmla="*/ 0 h 6258305"/>
              <a:gd name="connsiteX6" fmla="*/ 4110429 w 11757991"/>
              <a:gd name="connsiteY6" fmla="*/ 0 h 6258305"/>
              <a:gd name="connsiteX7" fmla="*/ 4704557 w 11757991"/>
              <a:gd name="connsiteY7" fmla="*/ 0 h 6258305"/>
              <a:gd name="connsiteX8" fmla="*/ 5588840 w 11757991"/>
              <a:gd name="connsiteY8" fmla="*/ 0 h 6258305"/>
              <a:gd name="connsiteX9" fmla="*/ 6279686 w 11757991"/>
              <a:gd name="connsiteY9" fmla="*/ 0 h 6258305"/>
              <a:gd name="connsiteX10" fmla="*/ 7163969 w 11757991"/>
              <a:gd name="connsiteY10" fmla="*/ 0 h 6258305"/>
              <a:gd name="connsiteX11" fmla="*/ 8048253 w 11757991"/>
              <a:gd name="connsiteY11" fmla="*/ 0 h 6258305"/>
              <a:gd name="connsiteX12" fmla="*/ 8835817 w 11757991"/>
              <a:gd name="connsiteY12" fmla="*/ 0 h 6258305"/>
              <a:gd name="connsiteX13" fmla="*/ 9623382 w 11757991"/>
              <a:gd name="connsiteY13" fmla="*/ 0 h 6258305"/>
              <a:gd name="connsiteX14" fmla="*/ 10024073 w 11757991"/>
              <a:gd name="connsiteY14" fmla="*/ 0 h 6258305"/>
              <a:gd name="connsiteX15" fmla="*/ 10714919 w 11757991"/>
              <a:gd name="connsiteY15" fmla="*/ 0 h 6258305"/>
              <a:gd name="connsiteX16" fmla="*/ 11757991 w 11757991"/>
              <a:gd name="connsiteY16" fmla="*/ 1043072 h 6258305"/>
              <a:gd name="connsiteX17" fmla="*/ 11757991 w 11757991"/>
              <a:gd name="connsiteY17" fmla="*/ 1654989 h 6258305"/>
              <a:gd name="connsiteX18" fmla="*/ 11757991 w 11757991"/>
              <a:gd name="connsiteY18" fmla="*/ 2433792 h 6258305"/>
              <a:gd name="connsiteX19" fmla="*/ 11757991 w 11757991"/>
              <a:gd name="connsiteY19" fmla="*/ 3212596 h 6258305"/>
              <a:gd name="connsiteX20" fmla="*/ 11757991 w 11757991"/>
              <a:gd name="connsiteY20" fmla="*/ 3907956 h 6258305"/>
              <a:gd name="connsiteX21" fmla="*/ 11757991 w 11757991"/>
              <a:gd name="connsiteY21" fmla="*/ 4603316 h 6258305"/>
              <a:gd name="connsiteX22" fmla="*/ 11757991 w 11757991"/>
              <a:gd name="connsiteY22" fmla="*/ 5215233 h 6258305"/>
              <a:gd name="connsiteX23" fmla="*/ 10714919 w 11757991"/>
              <a:gd name="connsiteY23" fmla="*/ 6258305 h 6258305"/>
              <a:gd name="connsiteX24" fmla="*/ 10120791 w 11757991"/>
              <a:gd name="connsiteY24" fmla="*/ 6258305 h 6258305"/>
              <a:gd name="connsiteX25" fmla="*/ 9720100 w 11757991"/>
              <a:gd name="connsiteY25" fmla="*/ 6258305 h 6258305"/>
              <a:gd name="connsiteX26" fmla="*/ 8835817 w 11757991"/>
              <a:gd name="connsiteY26" fmla="*/ 6258305 h 6258305"/>
              <a:gd name="connsiteX27" fmla="*/ 8241690 w 11757991"/>
              <a:gd name="connsiteY27" fmla="*/ 6258305 h 6258305"/>
              <a:gd name="connsiteX28" fmla="*/ 7647562 w 11757991"/>
              <a:gd name="connsiteY28" fmla="*/ 6258305 h 6258305"/>
              <a:gd name="connsiteX29" fmla="*/ 6956716 w 11757991"/>
              <a:gd name="connsiteY29" fmla="*/ 6258305 h 6258305"/>
              <a:gd name="connsiteX30" fmla="*/ 6556025 w 11757991"/>
              <a:gd name="connsiteY30" fmla="*/ 6258305 h 6258305"/>
              <a:gd name="connsiteX31" fmla="*/ 5768460 w 11757991"/>
              <a:gd name="connsiteY31" fmla="*/ 6258305 h 6258305"/>
              <a:gd name="connsiteX32" fmla="*/ 4884177 w 11757991"/>
              <a:gd name="connsiteY32" fmla="*/ 6258305 h 6258305"/>
              <a:gd name="connsiteX33" fmla="*/ 4193331 w 11757991"/>
              <a:gd name="connsiteY33" fmla="*/ 6258305 h 6258305"/>
              <a:gd name="connsiteX34" fmla="*/ 3405766 w 11757991"/>
              <a:gd name="connsiteY34" fmla="*/ 6258305 h 6258305"/>
              <a:gd name="connsiteX35" fmla="*/ 2714920 w 11757991"/>
              <a:gd name="connsiteY35" fmla="*/ 6258305 h 6258305"/>
              <a:gd name="connsiteX36" fmla="*/ 1830637 w 11757991"/>
              <a:gd name="connsiteY36" fmla="*/ 6258305 h 6258305"/>
              <a:gd name="connsiteX37" fmla="*/ 1043072 w 11757991"/>
              <a:gd name="connsiteY37" fmla="*/ 6258305 h 6258305"/>
              <a:gd name="connsiteX38" fmla="*/ 0 w 11757991"/>
              <a:gd name="connsiteY38" fmla="*/ 5215233 h 6258305"/>
              <a:gd name="connsiteX39" fmla="*/ 0 w 11757991"/>
              <a:gd name="connsiteY39" fmla="*/ 4645038 h 6258305"/>
              <a:gd name="connsiteX40" fmla="*/ 0 w 11757991"/>
              <a:gd name="connsiteY40" fmla="*/ 3866234 h 6258305"/>
              <a:gd name="connsiteX41" fmla="*/ 0 w 11757991"/>
              <a:gd name="connsiteY41" fmla="*/ 3296039 h 6258305"/>
              <a:gd name="connsiteX42" fmla="*/ 0 w 11757991"/>
              <a:gd name="connsiteY42" fmla="*/ 2725844 h 6258305"/>
              <a:gd name="connsiteX43" fmla="*/ 0 w 11757991"/>
              <a:gd name="connsiteY43" fmla="*/ 2030483 h 6258305"/>
              <a:gd name="connsiteX44" fmla="*/ 0 w 11757991"/>
              <a:gd name="connsiteY44" fmla="*/ 1043072 h 625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757991" h="6258305" fill="none" extrusionOk="0">
                <a:moveTo>
                  <a:pt x="0" y="1043072"/>
                </a:moveTo>
                <a:cubicBezTo>
                  <a:pt x="-91469" y="453450"/>
                  <a:pt x="416950" y="-73556"/>
                  <a:pt x="1043072" y="0"/>
                </a:cubicBezTo>
                <a:cubicBezTo>
                  <a:pt x="1294846" y="20037"/>
                  <a:pt x="1551045" y="-4271"/>
                  <a:pt x="1733918" y="0"/>
                </a:cubicBezTo>
                <a:cubicBezTo>
                  <a:pt x="1916791" y="4271"/>
                  <a:pt x="2054812" y="17661"/>
                  <a:pt x="2231327" y="0"/>
                </a:cubicBezTo>
                <a:cubicBezTo>
                  <a:pt x="2407842" y="-17661"/>
                  <a:pt x="2751380" y="-40276"/>
                  <a:pt x="3115611" y="0"/>
                </a:cubicBezTo>
                <a:cubicBezTo>
                  <a:pt x="3479842" y="40276"/>
                  <a:pt x="3421905" y="-13922"/>
                  <a:pt x="3516301" y="0"/>
                </a:cubicBezTo>
                <a:cubicBezTo>
                  <a:pt x="3610697" y="13922"/>
                  <a:pt x="3888237" y="-15774"/>
                  <a:pt x="4110429" y="0"/>
                </a:cubicBezTo>
                <a:cubicBezTo>
                  <a:pt x="4332621" y="15774"/>
                  <a:pt x="4514680" y="14118"/>
                  <a:pt x="4704557" y="0"/>
                </a:cubicBezTo>
                <a:cubicBezTo>
                  <a:pt x="4894434" y="-14118"/>
                  <a:pt x="5332373" y="-20776"/>
                  <a:pt x="5588840" y="0"/>
                </a:cubicBezTo>
                <a:cubicBezTo>
                  <a:pt x="5845307" y="20776"/>
                  <a:pt x="5955602" y="6837"/>
                  <a:pt x="6279686" y="0"/>
                </a:cubicBezTo>
                <a:cubicBezTo>
                  <a:pt x="6603770" y="-6837"/>
                  <a:pt x="6772234" y="-10934"/>
                  <a:pt x="7163969" y="0"/>
                </a:cubicBezTo>
                <a:cubicBezTo>
                  <a:pt x="7555704" y="10934"/>
                  <a:pt x="7809891" y="17824"/>
                  <a:pt x="8048253" y="0"/>
                </a:cubicBezTo>
                <a:cubicBezTo>
                  <a:pt x="8286615" y="-17824"/>
                  <a:pt x="8560836" y="25854"/>
                  <a:pt x="8835817" y="0"/>
                </a:cubicBezTo>
                <a:cubicBezTo>
                  <a:pt x="9110798" y="-25854"/>
                  <a:pt x="9430247" y="21671"/>
                  <a:pt x="9623382" y="0"/>
                </a:cubicBezTo>
                <a:cubicBezTo>
                  <a:pt x="9816517" y="-21671"/>
                  <a:pt x="9895816" y="6388"/>
                  <a:pt x="10024073" y="0"/>
                </a:cubicBezTo>
                <a:cubicBezTo>
                  <a:pt x="10152330" y="-6388"/>
                  <a:pt x="10542539" y="15823"/>
                  <a:pt x="10714919" y="0"/>
                </a:cubicBezTo>
                <a:cubicBezTo>
                  <a:pt x="11252340" y="39239"/>
                  <a:pt x="11807885" y="434912"/>
                  <a:pt x="11757991" y="1043072"/>
                </a:cubicBezTo>
                <a:cubicBezTo>
                  <a:pt x="11755892" y="1228885"/>
                  <a:pt x="11735272" y="1406681"/>
                  <a:pt x="11757991" y="1654989"/>
                </a:cubicBezTo>
                <a:cubicBezTo>
                  <a:pt x="11780710" y="1903297"/>
                  <a:pt x="11743944" y="2201011"/>
                  <a:pt x="11757991" y="2433792"/>
                </a:cubicBezTo>
                <a:cubicBezTo>
                  <a:pt x="11772038" y="2666573"/>
                  <a:pt x="11732977" y="2931742"/>
                  <a:pt x="11757991" y="3212596"/>
                </a:cubicBezTo>
                <a:cubicBezTo>
                  <a:pt x="11783005" y="3493450"/>
                  <a:pt x="11745793" y="3630716"/>
                  <a:pt x="11757991" y="3907956"/>
                </a:cubicBezTo>
                <a:cubicBezTo>
                  <a:pt x="11770189" y="4185196"/>
                  <a:pt x="11777885" y="4399881"/>
                  <a:pt x="11757991" y="4603316"/>
                </a:cubicBezTo>
                <a:cubicBezTo>
                  <a:pt x="11738097" y="4806751"/>
                  <a:pt x="11768087" y="4950631"/>
                  <a:pt x="11757991" y="5215233"/>
                </a:cubicBezTo>
                <a:cubicBezTo>
                  <a:pt x="11711925" y="5922088"/>
                  <a:pt x="11262175" y="6161953"/>
                  <a:pt x="10714919" y="6258305"/>
                </a:cubicBezTo>
                <a:cubicBezTo>
                  <a:pt x="10552018" y="6270232"/>
                  <a:pt x="10296826" y="6255429"/>
                  <a:pt x="10120791" y="6258305"/>
                </a:cubicBezTo>
                <a:cubicBezTo>
                  <a:pt x="9944756" y="6261181"/>
                  <a:pt x="9811531" y="6241687"/>
                  <a:pt x="9720100" y="6258305"/>
                </a:cubicBezTo>
                <a:cubicBezTo>
                  <a:pt x="9628669" y="6274923"/>
                  <a:pt x="9039214" y="6265008"/>
                  <a:pt x="8835817" y="6258305"/>
                </a:cubicBezTo>
                <a:cubicBezTo>
                  <a:pt x="8632420" y="6251602"/>
                  <a:pt x="8525603" y="6255486"/>
                  <a:pt x="8241690" y="6258305"/>
                </a:cubicBezTo>
                <a:cubicBezTo>
                  <a:pt x="7957777" y="6261124"/>
                  <a:pt x="7913247" y="6261513"/>
                  <a:pt x="7647562" y="6258305"/>
                </a:cubicBezTo>
                <a:cubicBezTo>
                  <a:pt x="7381877" y="6255097"/>
                  <a:pt x="7185668" y="6226438"/>
                  <a:pt x="6956716" y="6258305"/>
                </a:cubicBezTo>
                <a:cubicBezTo>
                  <a:pt x="6727764" y="6290172"/>
                  <a:pt x="6638316" y="6268181"/>
                  <a:pt x="6556025" y="6258305"/>
                </a:cubicBezTo>
                <a:cubicBezTo>
                  <a:pt x="6473734" y="6248429"/>
                  <a:pt x="6127153" y="6248610"/>
                  <a:pt x="5768460" y="6258305"/>
                </a:cubicBezTo>
                <a:cubicBezTo>
                  <a:pt x="5409768" y="6268000"/>
                  <a:pt x="5092558" y="6234882"/>
                  <a:pt x="4884177" y="6258305"/>
                </a:cubicBezTo>
                <a:cubicBezTo>
                  <a:pt x="4675796" y="6281728"/>
                  <a:pt x="4454004" y="6281897"/>
                  <a:pt x="4193331" y="6258305"/>
                </a:cubicBezTo>
                <a:cubicBezTo>
                  <a:pt x="3932658" y="6234713"/>
                  <a:pt x="3601703" y="6286350"/>
                  <a:pt x="3405766" y="6258305"/>
                </a:cubicBezTo>
                <a:cubicBezTo>
                  <a:pt x="3209830" y="6230260"/>
                  <a:pt x="2954037" y="6236172"/>
                  <a:pt x="2714920" y="6258305"/>
                </a:cubicBezTo>
                <a:cubicBezTo>
                  <a:pt x="2475803" y="6280438"/>
                  <a:pt x="2206191" y="6286844"/>
                  <a:pt x="1830637" y="6258305"/>
                </a:cubicBezTo>
                <a:cubicBezTo>
                  <a:pt x="1455083" y="6229766"/>
                  <a:pt x="1259245" y="6221199"/>
                  <a:pt x="1043072" y="6258305"/>
                </a:cubicBezTo>
                <a:cubicBezTo>
                  <a:pt x="589032" y="6212009"/>
                  <a:pt x="-37783" y="5697000"/>
                  <a:pt x="0" y="5215233"/>
                </a:cubicBezTo>
                <a:cubicBezTo>
                  <a:pt x="13157" y="4935334"/>
                  <a:pt x="-15129" y="4903355"/>
                  <a:pt x="0" y="4645038"/>
                </a:cubicBezTo>
                <a:cubicBezTo>
                  <a:pt x="15129" y="4386721"/>
                  <a:pt x="-4111" y="4208239"/>
                  <a:pt x="0" y="3866234"/>
                </a:cubicBezTo>
                <a:cubicBezTo>
                  <a:pt x="4111" y="3524229"/>
                  <a:pt x="-343" y="3495804"/>
                  <a:pt x="0" y="3296039"/>
                </a:cubicBezTo>
                <a:cubicBezTo>
                  <a:pt x="343" y="3096274"/>
                  <a:pt x="3809" y="2857448"/>
                  <a:pt x="0" y="2725844"/>
                </a:cubicBezTo>
                <a:cubicBezTo>
                  <a:pt x="-3809" y="2594241"/>
                  <a:pt x="-28347" y="2325322"/>
                  <a:pt x="0" y="2030483"/>
                </a:cubicBezTo>
                <a:cubicBezTo>
                  <a:pt x="28347" y="1735644"/>
                  <a:pt x="-37892" y="1530324"/>
                  <a:pt x="0" y="1043072"/>
                </a:cubicBezTo>
                <a:close/>
              </a:path>
              <a:path w="11757991" h="6258305" stroke="0" extrusionOk="0">
                <a:moveTo>
                  <a:pt x="0" y="1043072"/>
                </a:moveTo>
                <a:cubicBezTo>
                  <a:pt x="-12557" y="392446"/>
                  <a:pt x="365933" y="55376"/>
                  <a:pt x="1043072" y="0"/>
                </a:cubicBezTo>
                <a:cubicBezTo>
                  <a:pt x="1181865" y="-27041"/>
                  <a:pt x="1425995" y="-16911"/>
                  <a:pt x="1733918" y="0"/>
                </a:cubicBezTo>
                <a:cubicBezTo>
                  <a:pt x="2041841" y="16911"/>
                  <a:pt x="2098018" y="19428"/>
                  <a:pt x="2231327" y="0"/>
                </a:cubicBezTo>
                <a:cubicBezTo>
                  <a:pt x="2364636" y="-19428"/>
                  <a:pt x="2516336" y="-8964"/>
                  <a:pt x="2632018" y="0"/>
                </a:cubicBezTo>
                <a:cubicBezTo>
                  <a:pt x="2747700" y="8964"/>
                  <a:pt x="3222173" y="-18387"/>
                  <a:pt x="3419583" y="0"/>
                </a:cubicBezTo>
                <a:cubicBezTo>
                  <a:pt x="3616993" y="18387"/>
                  <a:pt x="3883241" y="-17159"/>
                  <a:pt x="4207148" y="0"/>
                </a:cubicBezTo>
                <a:cubicBezTo>
                  <a:pt x="4531055" y="17159"/>
                  <a:pt x="4602584" y="34001"/>
                  <a:pt x="4897994" y="0"/>
                </a:cubicBezTo>
                <a:cubicBezTo>
                  <a:pt x="5193404" y="-34001"/>
                  <a:pt x="5321248" y="19864"/>
                  <a:pt x="5492122" y="0"/>
                </a:cubicBezTo>
                <a:cubicBezTo>
                  <a:pt x="5662996" y="-19864"/>
                  <a:pt x="5899926" y="28632"/>
                  <a:pt x="6086249" y="0"/>
                </a:cubicBezTo>
                <a:cubicBezTo>
                  <a:pt x="6272572" y="-28632"/>
                  <a:pt x="6382838" y="14803"/>
                  <a:pt x="6486940" y="0"/>
                </a:cubicBezTo>
                <a:cubicBezTo>
                  <a:pt x="6591042" y="-14803"/>
                  <a:pt x="6923844" y="27272"/>
                  <a:pt x="7274505" y="0"/>
                </a:cubicBezTo>
                <a:cubicBezTo>
                  <a:pt x="7625167" y="-27272"/>
                  <a:pt x="7589411" y="-8217"/>
                  <a:pt x="7868633" y="0"/>
                </a:cubicBezTo>
                <a:cubicBezTo>
                  <a:pt x="8147855" y="8217"/>
                  <a:pt x="8548270" y="24190"/>
                  <a:pt x="8752916" y="0"/>
                </a:cubicBezTo>
                <a:cubicBezTo>
                  <a:pt x="8957562" y="-24190"/>
                  <a:pt x="9041384" y="-11110"/>
                  <a:pt x="9153607" y="0"/>
                </a:cubicBezTo>
                <a:cubicBezTo>
                  <a:pt x="9265830" y="11110"/>
                  <a:pt x="9788033" y="-7110"/>
                  <a:pt x="10037890" y="0"/>
                </a:cubicBezTo>
                <a:cubicBezTo>
                  <a:pt x="10287747" y="7110"/>
                  <a:pt x="10453718" y="24575"/>
                  <a:pt x="10714919" y="0"/>
                </a:cubicBezTo>
                <a:cubicBezTo>
                  <a:pt x="11246725" y="-87628"/>
                  <a:pt x="11755182" y="482117"/>
                  <a:pt x="11757991" y="1043072"/>
                </a:cubicBezTo>
                <a:cubicBezTo>
                  <a:pt x="11780037" y="1258484"/>
                  <a:pt x="11774055" y="1418056"/>
                  <a:pt x="11757991" y="1780154"/>
                </a:cubicBezTo>
                <a:cubicBezTo>
                  <a:pt x="11741927" y="2142252"/>
                  <a:pt x="11736426" y="2109002"/>
                  <a:pt x="11757991" y="2433792"/>
                </a:cubicBezTo>
                <a:cubicBezTo>
                  <a:pt x="11779556" y="2758582"/>
                  <a:pt x="11757933" y="2811128"/>
                  <a:pt x="11757991" y="3003988"/>
                </a:cubicBezTo>
                <a:cubicBezTo>
                  <a:pt x="11758049" y="3196848"/>
                  <a:pt x="11759548" y="3525081"/>
                  <a:pt x="11757991" y="3699348"/>
                </a:cubicBezTo>
                <a:cubicBezTo>
                  <a:pt x="11756434" y="3873615"/>
                  <a:pt x="11741413" y="4094146"/>
                  <a:pt x="11757991" y="4269543"/>
                </a:cubicBezTo>
                <a:cubicBezTo>
                  <a:pt x="11774569" y="4444940"/>
                  <a:pt x="11742255" y="4851498"/>
                  <a:pt x="11757991" y="5215233"/>
                </a:cubicBezTo>
                <a:cubicBezTo>
                  <a:pt x="11791923" y="5819108"/>
                  <a:pt x="11353822" y="6348707"/>
                  <a:pt x="10714919" y="6258305"/>
                </a:cubicBezTo>
                <a:cubicBezTo>
                  <a:pt x="10291078" y="6232933"/>
                  <a:pt x="10030026" y="6230714"/>
                  <a:pt x="9830636" y="6258305"/>
                </a:cubicBezTo>
                <a:cubicBezTo>
                  <a:pt x="9631246" y="6285896"/>
                  <a:pt x="9515194" y="6268820"/>
                  <a:pt x="9429945" y="6258305"/>
                </a:cubicBezTo>
                <a:cubicBezTo>
                  <a:pt x="9344696" y="6247790"/>
                  <a:pt x="9074308" y="6237758"/>
                  <a:pt x="8932536" y="6258305"/>
                </a:cubicBezTo>
                <a:cubicBezTo>
                  <a:pt x="8790764" y="6278852"/>
                  <a:pt x="8415390" y="6219686"/>
                  <a:pt x="8048253" y="6258305"/>
                </a:cubicBezTo>
                <a:cubicBezTo>
                  <a:pt x="7681116" y="6296924"/>
                  <a:pt x="7570112" y="6224669"/>
                  <a:pt x="7260688" y="6258305"/>
                </a:cubicBezTo>
                <a:cubicBezTo>
                  <a:pt x="6951265" y="6291941"/>
                  <a:pt x="6624894" y="6257597"/>
                  <a:pt x="6376405" y="6258305"/>
                </a:cubicBezTo>
                <a:cubicBezTo>
                  <a:pt x="6127916" y="6259013"/>
                  <a:pt x="6010991" y="6267853"/>
                  <a:pt x="5878996" y="6258305"/>
                </a:cubicBezTo>
                <a:cubicBezTo>
                  <a:pt x="5747001" y="6248757"/>
                  <a:pt x="5272529" y="6296169"/>
                  <a:pt x="5091431" y="6258305"/>
                </a:cubicBezTo>
                <a:cubicBezTo>
                  <a:pt x="4910333" y="6220441"/>
                  <a:pt x="4729614" y="6278323"/>
                  <a:pt x="4400585" y="6258305"/>
                </a:cubicBezTo>
                <a:cubicBezTo>
                  <a:pt x="4071556" y="6238287"/>
                  <a:pt x="4092810" y="6273928"/>
                  <a:pt x="3806457" y="6258305"/>
                </a:cubicBezTo>
                <a:cubicBezTo>
                  <a:pt x="3520104" y="6242682"/>
                  <a:pt x="3362605" y="6231954"/>
                  <a:pt x="3212329" y="6258305"/>
                </a:cubicBezTo>
                <a:cubicBezTo>
                  <a:pt x="3062053" y="6284656"/>
                  <a:pt x="2852871" y="6244529"/>
                  <a:pt x="2714920" y="6258305"/>
                </a:cubicBezTo>
                <a:cubicBezTo>
                  <a:pt x="2576969" y="6272081"/>
                  <a:pt x="2159252" y="6264873"/>
                  <a:pt x="1927355" y="6258305"/>
                </a:cubicBezTo>
                <a:cubicBezTo>
                  <a:pt x="1695458" y="6251737"/>
                  <a:pt x="1330474" y="6239991"/>
                  <a:pt x="1043072" y="6258305"/>
                </a:cubicBezTo>
                <a:cubicBezTo>
                  <a:pt x="441735" y="6232037"/>
                  <a:pt x="-61792" y="5708027"/>
                  <a:pt x="0" y="5215233"/>
                </a:cubicBezTo>
                <a:cubicBezTo>
                  <a:pt x="25930" y="5010325"/>
                  <a:pt x="-9112" y="4879243"/>
                  <a:pt x="0" y="4645038"/>
                </a:cubicBezTo>
                <a:cubicBezTo>
                  <a:pt x="9112" y="4410834"/>
                  <a:pt x="17318" y="4295632"/>
                  <a:pt x="0" y="4033121"/>
                </a:cubicBezTo>
                <a:cubicBezTo>
                  <a:pt x="-17318" y="3770610"/>
                  <a:pt x="-21375" y="3540619"/>
                  <a:pt x="0" y="3254317"/>
                </a:cubicBezTo>
                <a:cubicBezTo>
                  <a:pt x="21375" y="2968015"/>
                  <a:pt x="-23973" y="2832074"/>
                  <a:pt x="0" y="2600679"/>
                </a:cubicBezTo>
                <a:cubicBezTo>
                  <a:pt x="23973" y="2369284"/>
                  <a:pt x="15624" y="2082423"/>
                  <a:pt x="0" y="1821875"/>
                </a:cubicBezTo>
                <a:cubicBezTo>
                  <a:pt x="-15624" y="1561327"/>
                  <a:pt x="15400" y="1406630"/>
                  <a:pt x="0" y="1043072"/>
                </a:cubicBezTo>
                <a:close/>
              </a:path>
            </a:pathLst>
          </a:custGeom>
          <a:ln w="28575">
            <a:solidFill>
              <a:schemeClr val="accent3"/>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id="{3C281349-336F-402C-B7A0-63712617CAF4}"/>
              </a:ext>
            </a:extLst>
          </p:cNvPr>
          <p:cNvPicPr>
            <a:picLocks noChangeAspect="1"/>
          </p:cNvPicPr>
          <p:nvPr/>
        </p:nvPicPr>
        <p:blipFill>
          <a:blip r:embed="rId6"/>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id="{763E5F83-114D-4027-A025-70EC196B31F5}"/>
              </a:ext>
            </a:extLst>
          </p:cNvPr>
          <p:cNvPicPr>
            <a:picLocks noChangeAspect="1"/>
          </p:cNvPicPr>
          <p:nvPr/>
        </p:nvPicPr>
        <p:blipFill>
          <a:blip r:embed="rId7"/>
          <a:stretch>
            <a:fillRect/>
          </a:stretch>
        </p:blipFill>
        <p:spPr>
          <a:xfrm>
            <a:off x="8412480" y="3964170"/>
            <a:ext cx="4236720" cy="2284643"/>
          </a:xfrm>
          <a:prstGeom prst="rect">
            <a:avLst/>
          </a:prstGeom>
          <a:ln>
            <a:noFill/>
          </a:ln>
          <a:effectLst>
            <a:softEdge rad="112500"/>
          </a:effectLst>
        </p:spPr>
      </p:pic>
      <p:sp>
        <p:nvSpPr>
          <p:cNvPr id="14" name="TextBox 13">
            <a:extLst>
              <a:ext uri="{FF2B5EF4-FFF2-40B4-BE49-F238E27FC236}">
                <a16:creationId xmlns:a16="http://schemas.microsoft.com/office/drawing/2014/main" id="{90DB5892-FBF2-4287-9036-A4D63F554710}"/>
              </a:ext>
            </a:extLst>
          </p:cNvPr>
          <p:cNvSpPr txBox="1"/>
          <p:nvPr/>
        </p:nvSpPr>
        <p:spPr>
          <a:xfrm>
            <a:off x="601529" y="1385727"/>
            <a:ext cx="11022898" cy="517064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Điện thoại reo, cứ như là trái tim tôi đang cất tiếng hát. Tôi khoái chí cầm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lô... Minh hả? – An gào lên trong máy.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đây. – Tôi cũng gào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Hay hơn nói chuyện ở lớp nhỉ. – An cười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Hơn là cái chắc. – Tôi cũng cười to không kém.</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lvl="0">
              <a:defRPr/>
            </a:pP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Đến lượt cậu gọi lại cho tớ nhé. – An hét lên rồi tắt máy. Tôi ôm bụng cười. Bố tủm tỉm: “Cả thế giới nghe thấy hai con nói chuyện đấy.”.</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TextBox 19">
            <a:extLst>
              <a:ext uri="{FF2B5EF4-FFF2-40B4-BE49-F238E27FC236}">
                <a16:creationId xmlns:a16="http://schemas.microsoft.com/office/drawing/2014/main" id="{C8CAB177-1BC8-4A78-A82B-CB54C00B0DB8}"/>
              </a:ext>
            </a:extLst>
          </p:cNvPr>
          <p:cNvSpPr txBox="1"/>
          <p:nvPr/>
        </p:nvSpPr>
        <p:spPr>
          <a:xfrm>
            <a:off x="0" y="109144"/>
            <a:ext cx="4095750" cy="908812"/>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FFFF"/>
                </a:solidFill>
                <a:effectLst/>
                <a:uLnTx/>
                <a:uFillTx/>
                <a:latin typeface="Arial-Rounded" panose="020B0500000000000000" charset="0"/>
                <a:ea typeface="Arial-Rounded" panose="020B0500000000000000" charset="0"/>
                <a:cs typeface="Arial-Rounded" panose="020B0500000000000000" charset="0"/>
              </a:rPr>
              <a:t>Cùng</a:t>
            </a:r>
            <a:r>
              <a:rPr kumimoji="0" lang="en-US" sz="3600" b="0" i="0" u="none" strike="noStrike" kern="1200" cap="none" spc="0" normalizeH="0" noProof="0" dirty="0">
                <a:ln>
                  <a:noFill/>
                </a:ln>
                <a:solidFill>
                  <a:srgbClr val="FFFFFF"/>
                </a:solidFill>
                <a:effectLst/>
                <a:uLnTx/>
                <a:uFillTx/>
                <a:latin typeface="Arial-Rounded" panose="020B0500000000000000" charset="0"/>
                <a:ea typeface="Arial-Rounded" panose="020B0500000000000000" charset="0"/>
                <a:cs typeface="Arial-Rounded" panose="020B0500000000000000" charset="0"/>
              </a:rPr>
              <a:t> chia </a:t>
            </a:r>
            <a:r>
              <a:rPr kumimoji="0" lang="en-US" sz="3600" b="0" i="0" u="none" strike="noStrike" kern="1200" cap="none" spc="0" normalizeH="0" noProof="0" dirty="0" err="1">
                <a:ln>
                  <a:noFill/>
                </a:ln>
                <a:solidFill>
                  <a:srgbClr val="FFFFFF"/>
                </a:solidFill>
                <a:effectLst/>
                <a:uLnTx/>
                <a:uFillTx/>
                <a:latin typeface="Arial-Rounded" panose="020B0500000000000000" charset="0"/>
                <a:ea typeface="Arial-Rounded" panose="020B0500000000000000" charset="0"/>
                <a:cs typeface="Arial-Rounded" panose="020B0500000000000000" charset="0"/>
              </a:rPr>
              <a:t>đoạn</a:t>
            </a:r>
            <a:endParaRPr kumimoji="0" lang="en-US" sz="3600" b="0" i="0" u="none" strike="noStrike" kern="1200" cap="none" spc="0" normalizeH="0" baseline="0" noProof="0" dirty="0">
              <a:ln>
                <a:noFill/>
              </a:ln>
              <a:solidFill>
                <a:srgbClr val="FFFFFF"/>
              </a:solidFill>
              <a:effectLst/>
              <a:uLnTx/>
              <a:uFillTx/>
              <a:latin typeface="Arial-Rounded" panose="020B0500000000000000" charset="0"/>
              <a:ea typeface="Arial-Rounded" panose="020B0500000000000000" charset="0"/>
              <a:cs typeface="Arial-Rounded" panose="020B0500000000000000" charset="0"/>
            </a:endParaRPr>
          </a:p>
        </p:txBody>
      </p:sp>
      <p:grpSp>
        <p:nvGrpSpPr>
          <p:cNvPr id="9" name="Group 8">
            <a:extLst>
              <a:ext uri="{FF2B5EF4-FFF2-40B4-BE49-F238E27FC236}">
                <a16:creationId xmlns:a16="http://schemas.microsoft.com/office/drawing/2014/main" id="{05752E8F-BF22-49E3-B46E-8DA58D38A42A}"/>
              </a:ext>
            </a:extLst>
          </p:cNvPr>
          <p:cNvGrpSpPr/>
          <p:nvPr/>
        </p:nvGrpSpPr>
        <p:grpSpPr>
          <a:xfrm>
            <a:off x="284377" y="1139264"/>
            <a:ext cx="11337518" cy="1923976"/>
            <a:chOff x="939651" y="2446706"/>
            <a:chExt cx="1903539" cy="1586223"/>
          </a:xfrm>
        </p:grpSpPr>
        <p:sp>
          <p:nvSpPr>
            <p:cNvPr id="11" name="Rectangle 10">
              <a:extLst>
                <a:ext uri="{FF2B5EF4-FFF2-40B4-BE49-F238E27FC236}">
                  <a16:creationId xmlns:a16="http://schemas.microsoft.com/office/drawing/2014/main" id="{75189758-DF33-4101-BEC4-3A3FC35BC0C5}"/>
                </a:ext>
              </a:extLst>
            </p:cNvPr>
            <p:cNvSpPr/>
            <p:nvPr/>
          </p:nvSpPr>
          <p:spPr>
            <a:xfrm>
              <a:off x="984720" y="2607489"/>
              <a:ext cx="1858470" cy="1425440"/>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endParaRPr lang="en-US" sz="2400" dirty="0">
                <a:solidFill>
                  <a:srgbClr val="000000"/>
                </a:solidFill>
                <a:latin typeface="Calibri"/>
              </a:endParaRPr>
            </a:p>
          </p:txBody>
        </p:sp>
        <p:sp>
          <p:nvSpPr>
            <p:cNvPr id="12" name="Oval 11">
              <a:extLst>
                <a:ext uri="{FF2B5EF4-FFF2-40B4-BE49-F238E27FC236}">
                  <a16:creationId xmlns:a16="http://schemas.microsoft.com/office/drawing/2014/main" id="{E8CE064C-828F-4A10-B462-9CDBDB2B5140}"/>
                </a:ext>
              </a:extLst>
            </p:cNvPr>
            <p:cNvSpPr/>
            <p:nvPr/>
          </p:nvSpPr>
          <p:spPr>
            <a:xfrm>
              <a:off x="939651" y="2446706"/>
              <a:ext cx="8786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grpSp>
      <p:grpSp>
        <p:nvGrpSpPr>
          <p:cNvPr id="15" name="Group 14">
            <a:extLst>
              <a:ext uri="{FF2B5EF4-FFF2-40B4-BE49-F238E27FC236}">
                <a16:creationId xmlns:a16="http://schemas.microsoft.com/office/drawing/2014/main" id="{AA82E53E-187F-403A-A9D8-4C2E7E91B519}"/>
              </a:ext>
            </a:extLst>
          </p:cNvPr>
          <p:cNvGrpSpPr/>
          <p:nvPr/>
        </p:nvGrpSpPr>
        <p:grpSpPr>
          <a:xfrm>
            <a:off x="284377" y="2910840"/>
            <a:ext cx="11337518" cy="3579410"/>
            <a:chOff x="939651" y="2446706"/>
            <a:chExt cx="2074810" cy="1798271"/>
          </a:xfrm>
        </p:grpSpPr>
        <p:sp>
          <p:nvSpPr>
            <p:cNvPr id="16" name="Rectangle 15">
              <a:extLst>
                <a:ext uri="{FF2B5EF4-FFF2-40B4-BE49-F238E27FC236}">
                  <a16:creationId xmlns:a16="http://schemas.microsoft.com/office/drawing/2014/main" id="{137285F0-DFEA-4292-9E18-C169E80F37EE}"/>
                </a:ext>
              </a:extLst>
            </p:cNvPr>
            <p:cNvSpPr/>
            <p:nvPr/>
          </p:nvSpPr>
          <p:spPr>
            <a:xfrm>
              <a:off x="984720" y="2548596"/>
              <a:ext cx="2029741" cy="169638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endParaRPr lang="en-US" sz="2400" dirty="0">
                <a:solidFill>
                  <a:srgbClr val="000000"/>
                </a:solidFill>
                <a:latin typeface="Calibri"/>
              </a:endParaRPr>
            </a:p>
          </p:txBody>
        </p:sp>
        <p:sp>
          <p:nvSpPr>
            <p:cNvPr id="17" name="Oval 16">
              <a:extLst>
                <a:ext uri="{FF2B5EF4-FFF2-40B4-BE49-F238E27FC236}">
                  <a16:creationId xmlns:a16="http://schemas.microsoft.com/office/drawing/2014/main" id="{73034C59-0FEF-41FB-B339-88A2E888F8F8}"/>
                </a:ext>
              </a:extLst>
            </p:cNvPr>
            <p:cNvSpPr/>
            <p:nvPr/>
          </p:nvSpPr>
          <p:spPr>
            <a:xfrm>
              <a:off x="939651" y="2446706"/>
              <a:ext cx="8786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grpSp>
    </p:spTree>
    <p:extLst>
      <p:ext uri="{BB962C8B-B14F-4D97-AF65-F5344CB8AC3E}">
        <p14:creationId xmlns:p14="http://schemas.microsoft.com/office/powerpoint/2010/main" val="2804186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95154" y="938061"/>
            <a:ext cx="1066074" cy="975801"/>
          </a:xfrm>
          <a:prstGeom prst="rect">
            <a:avLst/>
          </a:prstGeom>
        </p:spPr>
      </p:pic>
      <p:pic>
        <p:nvPicPr>
          <p:cNvPr id="4" name="Picture 3">
            <a:extLst>
              <a:ext uri="{FF2B5EF4-FFF2-40B4-BE49-F238E27FC236}">
                <a16:creationId xmlns:a16="http://schemas.microsoft.com/office/drawing/2014/main" id="{17AA46A6-FC64-43BF-8F64-1B12AA20EBB7}"/>
              </a:ext>
            </a:extLst>
          </p:cNvPr>
          <p:cNvPicPr>
            <a:picLocks noChangeAspect="1"/>
          </p:cNvPicPr>
          <p:nvPr/>
        </p:nvPicPr>
        <p:blipFill>
          <a:blip r:embed="rId6"/>
          <a:stretch>
            <a:fillRect/>
          </a:stretch>
        </p:blipFill>
        <p:spPr>
          <a:xfrm>
            <a:off x="8972550" y="2399424"/>
            <a:ext cx="3219450" cy="4514850"/>
          </a:xfrm>
          <a:prstGeom prst="rect">
            <a:avLst/>
          </a:prstGeom>
          <a:ln>
            <a:noFill/>
          </a:ln>
          <a:effectLst>
            <a:softEdge rad="112500"/>
          </a:effectLst>
        </p:spPr>
      </p:pic>
      <p:sp>
        <p:nvSpPr>
          <p:cNvPr id="9" name="TextBox 8">
            <a:extLst>
              <a:ext uri="{FF2B5EF4-FFF2-40B4-BE49-F238E27FC236}">
                <a16:creationId xmlns:a16="http://schemas.microsoft.com/office/drawing/2014/main" id="{3B92980D-E8A0-4DAA-97E9-81E4B5F3578E}"/>
              </a:ext>
            </a:extLst>
          </p:cNvPr>
          <p:cNvSpPr txBox="1"/>
          <p:nvPr/>
        </p:nvSpPr>
        <p:spPr>
          <a:xfrm>
            <a:off x="870005" y="1428301"/>
            <a:ext cx="8270185" cy="430887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Tôi nhấc máy gọi lại cho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lô. – Tôi rón rén.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lô, bố tớ bảo chúng mình nói cho cả thành phố nghe thấy.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An thì th</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à</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nói nhỏ hơn tớ đấy. Bố tớ bảo tớ nói cho cả thế giới nghe thấy cơ.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An cười rúc rích. Chúng tôi lại thì thào, nhưng vì nói nhỏ quá nên cứ phải nói đi nói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Hóa ra nói chuyện điện thoại cũng mệt thật.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(Bùi Tuệ Minh)</a:t>
            </a:r>
          </a:p>
        </p:txBody>
      </p:sp>
      <p:grpSp>
        <p:nvGrpSpPr>
          <p:cNvPr id="7" name="Group 6">
            <a:extLst>
              <a:ext uri="{FF2B5EF4-FFF2-40B4-BE49-F238E27FC236}">
                <a16:creationId xmlns:a16="http://schemas.microsoft.com/office/drawing/2014/main" id="{58B888A8-9413-4B69-B5A5-30AA44104311}"/>
              </a:ext>
            </a:extLst>
          </p:cNvPr>
          <p:cNvGrpSpPr/>
          <p:nvPr/>
        </p:nvGrpSpPr>
        <p:grpSpPr>
          <a:xfrm>
            <a:off x="234681" y="552854"/>
            <a:ext cx="8905509" cy="5771745"/>
            <a:chOff x="939651" y="2446706"/>
            <a:chExt cx="1722067" cy="2369612"/>
          </a:xfrm>
        </p:grpSpPr>
        <p:sp>
          <p:nvSpPr>
            <p:cNvPr id="8" name="Rectangle 7">
              <a:extLst>
                <a:ext uri="{FF2B5EF4-FFF2-40B4-BE49-F238E27FC236}">
                  <a16:creationId xmlns:a16="http://schemas.microsoft.com/office/drawing/2014/main" id="{975C275C-4243-4132-9EE0-2936A0B1EBDD}"/>
                </a:ext>
              </a:extLst>
            </p:cNvPr>
            <p:cNvSpPr/>
            <p:nvPr/>
          </p:nvSpPr>
          <p:spPr>
            <a:xfrm>
              <a:off x="984720" y="2607489"/>
              <a:ext cx="1676998" cy="2208829"/>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just" defTabSz="1219170"/>
              <a:endParaRPr lang="en-US" sz="2400" dirty="0">
                <a:solidFill>
                  <a:srgbClr val="000000"/>
                </a:solidFill>
                <a:latin typeface="Calibri"/>
              </a:endParaRPr>
            </a:p>
          </p:txBody>
        </p:sp>
        <p:sp>
          <p:nvSpPr>
            <p:cNvPr id="11" name="Oval 10">
              <a:extLst>
                <a:ext uri="{FF2B5EF4-FFF2-40B4-BE49-F238E27FC236}">
                  <a16:creationId xmlns:a16="http://schemas.microsoft.com/office/drawing/2014/main" id="{B459D467-3204-4FD1-9244-EF68BE77787D}"/>
                </a:ext>
              </a:extLst>
            </p:cNvPr>
            <p:cNvSpPr/>
            <p:nvPr/>
          </p:nvSpPr>
          <p:spPr>
            <a:xfrm>
              <a:off x="939651" y="2446706"/>
              <a:ext cx="8786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grpSp>
    </p:spTree>
    <p:extLst>
      <p:ext uri="{BB962C8B-B14F-4D97-AF65-F5344CB8AC3E}">
        <p14:creationId xmlns:p14="http://schemas.microsoft.com/office/powerpoint/2010/main" val="3553875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829CF16-D4A8-C2AE-71D1-AA09A3F18F75}"/>
              </a:ext>
            </a:extLst>
          </p:cNvPr>
          <p:cNvGrpSpPr/>
          <p:nvPr/>
        </p:nvGrpSpPr>
        <p:grpSpPr>
          <a:xfrm>
            <a:off x="1524000" y="480425"/>
            <a:ext cx="8762999" cy="3843097"/>
            <a:chOff x="1524000" y="480425"/>
            <a:chExt cx="8762999" cy="3843097"/>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1524000" y="480425"/>
              <a:ext cx="8762999" cy="3843097"/>
            </a:xfrm>
            <a:custGeom>
              <a:avLst/>
              <a:gdLst>
                <a:gd name="connsiteX0" fmla="*/ 0 w 8762999"/>
                <a:gd name="connsiteY0" fmla="*/ 640529 h 3843097"/>
                <a:gd name="connsiteX1" fmla="*/ 640529 w 8762999"/>
                <a:gd name="connsiteY1" fmla="*/ 0 h 3843097"/>
                <a:gd name="connsiteX2" fmla="*/ 1171067 w 8762999"/>
                <a:gd name="connsiteY2" fmla="*/ 0 h 3843097"/>
                <a:gd name="connsiteX3" fmla="*/ 1926062 w 8762999"/>
                <a:gd name="connsiteY3" fmla="*/ 0 h 3843097"/>
                <a:gd name="connsiteX4" fmla="*/ 2606239 w 8762999"/>
                <a:gd name="connsiteY4" fmla="*/ 0 h 3843097"/>
                <a:gd name="connsiteX5" fmla="*/ 3136777 w 8762999"/>
                <a:gd name="connsiteY5" fmla="*/ 0 h 3843097"/>
                <a:gd name="connsiteX6" fmla="*/ 3966592 w 8762999"/>
                <a:gd name="connsiteY6" fmla="*/ 0 h 3843097"/>
                <a:gd name="connsiteX7" fmla="*/ 4571949 w 8762999"/>
                <a:gd name="connsiteY7" fmla="*/ 0 h 3843097"/>
                <a:gd name="connsiteX8" fmla="*/ 5401764 w 8762999"/>
                <a:gd name="connsiteY8" fmla="*/ 0 h 3843097"/>
                <a:gd name="connsiteX9" fmla="*/ 6156760 w 8762999"/>
                <a:gd name="connsiteY9" fmla="*/ 0 h 3843097"/>
                <a:gd name="connsiteX10" fmla="*/ 6687298 w 8762999"/>
                <a:gd name="connsiteY10" fmla="*/ 0 h 3843097"/>
                <a:gd name="connsiteX11" fmla="*/ 7217835 w 8762999"/>
                <a:gd name="connsiteY11" fmla="*/ 0 h 3843097"/>
                <a:gd name="connsiteX12" fmla="*/ 8122470 w 8762999"/>
                <a:gd name="connsiteY12" fmla="*/ 0 h 3843097"/>
                <a:gd name="connsiteX13" fmla="*/ 8762999 w 8762999"/>
                <a:gd name="connsiteY13" fmla="*/ 640529 h 3843097"/>
                <a:gd name="connsiteX14" fmla="*/ 8762999 w 8762999"/>
                <a:gd name="connsiteY14" fmla="*/ 1255418 h 3843097"/>
                <a:gd name="connsiteX15" fmla="*/ 8762999 w 8762999"/>
                <a:gd name="connsiteY15" fmla="*/ 1870308 h 3843097"/>
                <a:gd name="connsiteX16" fmla="*/ 8762999 w 8762999"/>
                <a:gd name="connsiteY16" fmla="*/ 2485197 h 3843097"/>
                <a:gd name="connsiteX17" fmla="*/ 8762999 w 8762999"/>
                <a:gd name="connsiteY17" fmla="*/ 3202568 h 3843097"/>
                <a:gd name="connsiteX18" fmla="*/ 8122470 w 8762999"/>
                <a:gd name="connsiteY18" fmla="*/ 3843097 h 3843097"/>
                <a:gd name="connsiteX19" fmla="*/ 7442294 w 8762999"/>
                <a:gd name="connsiteY19" fmla="*/ 3843097 h 3843097"/>
                <a:gd name="connsiteX20" fmla="*/ 6687298 w 8762999"/>
                <a:gd name="connsiteY20" fmla="*/ 3843097 h 3843097"/>
                <a:gd name="connsiteX21" fmla="*/ 5932302 w 8762999"/>
                <a:gd name="connsiteY21" fmla="*/ 3843097 h 3843097"/>
                <a:gd name="connsiteX22" fmla="*/ 5476584 w 8762999"/>
                <a:gd name="connsiteY22" fmla="*/ 3843097 h 3843097"/>
                <a:gd name="connsiteX23" fmla="*/ 4871227 w 8762999"/>
                <a:gd name="connsiteY23" fmla="*/ 3843097 h 3843097"/>
                <a:gd name="connsiteX24" fmla="*/ 4340689 w 8762999"/>
                <a:gd name="connsiteY24" fmla="*/ 3843097 h 3843097"/>
                <a:gd name="connsiteX25" fmla="*/ 3660512 w 8762999"/>
                <a:gd name="connsiteY25" fmla="*/ 3843097 h 3843097"/>
                <a:gd name="connsiteX26" fmla="*/ 2905517 w 8762999"/>
                <a:gd name="connsiteY26" fmla="*/ 3843097 h 3843097"/>
                <a:gd name="connsiteX27" fmla="*/ 2075701 w 8762999"/>
                <a:gd name="connsiteY27" fmla="*/ 3843097 h 3843097"/>
                <a:gd name="connsiteX28" fmla="*/ 1245886 w 8762999"/>
                <a:gd name="connsiteY28" fmla="*/ 3843097 h 3843097"/>
                <a:gd name="connsiteX29" fmla="*/ 640529 w 8762999"/>
                <a:gd name="connsiteY29" fmla="*/ 3843097 h 3843097"/>
                <a:gd name="connsiteX30" fmla="*/ 0 w 8762999"/>
                <a:gd name="connsiteY30" fmla="*/ 3202568 h 3843097"/>
                <a:gd name="connsiteX31" fmla="*/ 0 w 8762999"/>
                <a:gd name="connsiteY31" fmla="*/ 2587679 h 3843097"/>
                <a:gd name="connsiteX32" fmla="*/ 0 w 8762999"/>
                <a:gd name="connsiteY32" fmla="*/ 2024030 h 3843097"/>
                <a:gd name="connsiteX33" fmla="*/ 0 w 8762999"/>
                <a:gd name="connsiteY33" fmla="*/ 1460381 h 3843097"/>
                <a:gd name="connsiteX34" fmla="*/ 0 w 8762999"/>
                <a:gd name="connsiteY34" fmla="*/ 640529 h 384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762999" h="3843097" fill="none" extrusionOk="0">
                  <a:moveTo>
                    <a:pt x="0" y="640529"/>
                  </a:moveTo>
                  <a:cubicBezTo>
                    <a:pt x="8098" y="303956"/>
                    <a:pt x="346883" y="-64679"/>
                    <a:pt x="640529" y="0"/>
                  </a:cubicBezTo>
                  <a:cubicBezTo>
                    <a:pt x="749408" y="26425"/>
                    <a:pt x="1014051" y="17776"/>
                    <a:pt x="1171067" y="0"/>
                  </a:cubicBezTo>
                  <a:cubicBezTo>
                    <a:pt x="1328083" y="-17776"/>
                    <a:pt x="1748827" y="3337"/>
                    <a:pt x="1926062" y="0"/>
                  </a:cubicBezTo>
                  <a:cubicBezTo>
                    <a:pt x="2103298" y="-3337"/>
                    <a:pt x="2426891" y="-8589"/>
                    <a:pt x="2606239" y="0"/>
                  </a:cubicBezTo>
                  <a:cubicBezTo>
                    <a:pt x="2785587" y="8589"/>
                    <a:pt x="3005843" y="-5611"/>
                    <a:pt x="3136777" y="0"/>
                  </a:cubicBezTo>
                  <a:cubicBezTo>
                    <a:pt x="3267711" y="5611"/>
                    <a:pt x="3735722" y="19853"/>
                    <a:pt x="3966592" y="0"/>
                  </a:cubicBezTo>
                  <a:cubicBezTo>
                    <a:pt x="4197462" y="-19853"/>
                    <a:pt x="4386848" y="11551"/>
                    <a:pt x="4571949" y="0"/>
                  </a:cubicBezTo>
                  <a:cubicBezTo>
                    <a:pt x="4757050" y="-11551"/>
                    <a:pt x="5003383" y="5361"/>
                    <a:pt x="5401764" y="0"/>
                  </a:cubicBezTo>
                  <a:cubicBezTo>
                    <a:pt x="5800145" y="-5361"/>
                    <a:pt x="5831531" y="9770"/>
                    <a:pt x="6156760" y="0"/>
                  </a:cubicBezTo>
                  <a:cubicBezTo>
                    <a:pt x="6481989" y="-9770"/>
                    <a:pt x="6567193" y="-6690"/>
                    <a:pt x="6687298" y="0"/>
                  </a:cubicBezTo>
                  <a:cubicBezTo>
                    <a:pt x="6807403" y="6690"/>
                    <a:pt x="7066491" y="-1084"/>
                    <a:pt x="7217835" y="0"/>
                  </a:cubicBezTo>
                  <a:cubicBezTo>
                    <a:pt x="7369179" y="1084"/>
                    <a:pt x="7691489" y="-23407"/>
                    <a:pt x="8122470" y="0"/>
                  </a:cubicBezTo>
                  <a:cubicBezTo>
                    <a:pt x="8473859" y="8237"/>
                    <a:pt x="8783952" y="310726"/>
                    <a:pt x="8762999" y="640529"/>
                  </a:cubicBezTo>
                  <a:cubicBezTo>
                    <a:pt x="8738643" y="814581"/>
                    <a:pt x="8741927" y="998712"/>
                    <a:pt x="8762999" y="1255418"/>
                  </a:cubicBezTo>
                  <a:cubicBezTo>
                    <a:pt x="8784071" y="1512124"/>
                    <a:pt x="8777811" y="1623575"/>
                    <a:pt x="8762999" y="1870308"/>
                  </a:cubicBezTo>
                  <a:cubicBezTo>
                    <a:pt x="8748188" y="2117041"/>
                    <a:pt x="8734966" y="2245820"/>
                    <a:pt x="8762999" y="2485197"/>
                  </a:cubicBezTo>
                  <a:cubicBezTo>
                    <a:pt x="8791032" y="2724574"/>
                    <a:pt x="8745843" y="2927743"/>
                    <a:pt x="8762999" y="3202568"/>
                  </a:cubicBezTo>
                  <a:cubicBezTo>
                    <a:pt x="8781558" y="3569317"/>
                    <a:pt x="8440306" y="3897373"/>
                    <a:pt x="8122470" y="3843097"/>
                  </a:cubicBezTo>
                  <a:cubicBezTo>
                    <a:pt x="7876260" y="3845831"/>
                    <a:pt x="7596226" y="3851456"/>
                    <a:pt x="7442294" y="3843097"/>
                  </a:cubicBezTo>
                  <a:cubicBezTo>
                    <a:pt x="7288362" y="3834738"/>
                    <a:pt x="7048540" y="3867603"/>
                    <a:pt x="6687298" y="3843097"/>
                  </a:cubicBezTo>
                  <a:cubicBezTo>
                    <a:pt x="6326056" y="3818591"/>
                    <a:pt x="6238737" y="3839037"/>
                    <a:pt x="5932302" y="3843097"/>
                  </a:cubicBezTo>
                  <a:cubicBezTo>
                    <a:pt x="5625867" y="3847157"/>
                    <a:pt x="5635023" y="3860927"/>
                    <a:pt x="5476584" y="3843097"/>
                  </a:cubicBezTo>
                  <a:cubicBezTo>
                    <a:pt x="5318145" y="3825267"/>
                    <a:pt x="5039359" y="3821910"/>
                    <a:pt x="4871227" y="3843097"/>
                  </a:cubicBezTo>
                  <a:cubicBezTo>
                    <a:pt x="4703095" y="3864284"/>
                    <a:pt x="4518856" y="3867996"/>
                    <a:pt x="4340689" y="3843097"/>
                  </a:cubicBezTo>
                  <a:cubicBezTo>
                    <a:pt x="4162522" y="3818198"/>
                    <a:pt x="3994121" y="3851757"/>
                    <a:pt x="3660512" y="3843097"/>
                  </a:cubicBezTo>
                  <a:cubicBezTo>
                    <a:pt x="3326903" y="3834437"/>
                    <a:pt x="3116055" y="3848514"/>
                    <a:pt x="2905517" y="3843097"/>
                  </a:cubicBezTo>
                  <a:cubicBezTo>
                    <a:pt x="2694979" y="3837680"/>
                    <a:pt x="2300475" y="3883333"/>
                    <a:pt x="2075701" y="3843097"/>
                  </a:cubicBezTo>
                  <a:cubicBezTo>
                    <a:pt x="1850927" y="3802861"/>
                    <a:pt x="1530043" y="3865194"/>
                    <a:pt x="1245886" y="3843097"/>
                  </a:cubicBezTo>
                  <a:cubicBezTo>
                    <a:pt x="961730" y="3821000"/>
                    <a:pt x="920219" y="3864502"/>
                    <a:pt x="640529" y="3843097"/>
                  </a:cubicBezTo>
                  <a:cubicBezTo>
                    <a:pt x="307130" y="3889241"/>
                    <a:pt x="-10524" y="3535740"/>
                    <a:pt x="0" y="3202568"/>
                  </a:cubicBezTo>
                  <a:cubicBezTo>
                    <a:pt x="726" y="2979103"/>
                    <a:pt x="23522" y="2724098"/>
                    <a:pt x="0" y="2587679"/>
                  </a:cubicBezTo>
                  <a:cubicBezTo>
                    <a:pt x="-23522" y="2451260"/>
                    <a:pt x="21799" y="2296564"/>
                    <a:pt x="0" y="2024030"/>
                  </a:cubicBezTo>
                  <a:cubicBezTo>
                    <a:pt x="-21799" y="1751496"/>
                    <a:pt x="11549" y="1717751"/>
                    <a:pt x="0" y="1460381"/>
                  </a:cubicBezTo>
                  <a:cubicBezTo>
                    <a:pt x="-11549" y="1203011"/>
                    <a:pt x="7359" y="1033376"/>
                    <a:pt x="0" y="640529"/>
                  </a:cubicBezTo>
                  <a:close/>
                </a:path>
                <a:path w="8762999" h="3843097" stroke="0" extrusionOk="0">
                  <a:moveTo>
                    <a:pt x="0" y="640529"/>
                  </a:moveTo>
                  <a:cubicBezTo>
                    <a:pt x="-13845" y="204572"/>
                    <a:pt x="266622" y="11042"/>
                    <a:pt x="640529" y="0"/>
                  </a:cubicBezTo>
                  <a:cubicBezTo>
                    <a:pt x="971252" y="10923"/>
                    <a:pt x="1004448" y="5989"/>
                    <a:pt x="1320705" y="0"/>
                  </a:cubicBezTo>
                  <a:cubicBezTo>
                    <a:pt x="1636962" y="-5989"/>
                    <a:pt x="1630668" y="2038"/>
                    <a:pt x="1851243" y="0"/>
                  </a:cubicBezTo>
                  <a:cubicBezTo>
                    <a:pt x="2071818" y="-2038"/>
                    <a:pt x="2179456" y="-4171"/>
                    <a:pt x="2306961" y="0"/>
                  </a:cubicBezTo>
                  <a:cubicBezTo>
                    <a:pt x="2434466" y="4171"/>
                    <a:pt x="2687498" y="8501"/>
                    <a:pt x="3061957" y="0"/>
                  </a:cubicBezTo>
                  <a:cubicBezTo>
                    <a:pt x="3436416" y="-8501"/>
                    <a:pt x="3628660" y="-560"/>
                    <a:pt x="3816953" y="0"/>
                  </a:cubicBezTo>
                  <a:cubicBezTo>
                    <a:pt x="4005246" y="560"/>
                    <a:pt x="4345532" y="33181"/>
                    <a:pt x="4497129" y="0"/>
                  </a:cubicBezTo>
                  <a:cubicBezTo>
                    <a:pt x="4648726" y="-33181"/>
                    <a:pt x="4946896" y="17361"/>
                    <a:pt x="5102487" y="0"/>
                  </a:cubicBezTo>
                  <a:cubicBezTo>
                    <a:pt x="5258078" y="-17361"/>
                    <a:pt x="5449834" y="203"/>
                    <a:pt x="5707844" y="0"/>
                  </a:cubicBezTo>
                  <a:cubicBezTo>
                    <a:pt x="5965854" y="-203"/>
                    <a:pt x="6019869" y="9364"/>
                    <a:pt x="6163562" y="0"/>
                  </a:cubicBezTo>
                  <a:cubicBezTo>
                    <a:pt x="6307255" y="-9364"/>
                    <a:pt x="6720683" y="18626"/>
                    <a:pt x="6918558" y="0"/>
                  </a:cubicBezTo>
                  <a:cubicBezTo>
                    <a:pt x="7116433" y="-18626"/>
                    <a:pt x="7308406" y="23424"/>
                    <a:pt x="7523915" y="0"/>
                  </a:cubicBezTo>
                  <a:cubicBezTo>
                    <a:pt x="7739424" y="-23424"/>
                    <a:pt x="7960200" y="-20627"/>
                    <a:pt x="8122470" y="0"/>
                  </a:cubicBezTo>
                  <a:cubicBezTo>
                    <a:pt x="8540787" y="-42341"/>
                    <a:pt x="8746463" y="244264"/>
                    <a:pt x="8762999" y="640529"/>
                  </a:cubicBezTo>
                  <a:cubicBezTo>
                    <a:pt x="8747645" y="799937"/>
                    <a:pt x="8754501" y="1066210"/>
                    <a:pt x="8762999" y="1204178"/>
                  </a:cubicBezTo>
                  <a:cubicBezTo>
                    <a:pt x="8771497" y="1342146"/>
                    <a:pt x="8748352" y="1658364"/>
                    <a:pt x="8762999" y="1844687"/>
                  </a:cubicBezTo>
                  <a:cubicBezTo>
                    <a:pt x="8777646" y="2031010"/>
                    <a:pt x="8752428" y="2265646"/>
                    <a:pt x="8762999" y="2485197"/>
                  </a:cubicBezTo>
                  <a:cubicBezTo>
                    <a:pt x="8773571" y="2704748"/>
                    <a:pt x="8728847" y="2975300"/>
                    <a:pt x="8762999" y="3202568"/>
                  </a:cubicBezTo>
                  <a:cubicBezTo>
                    <a:pt x="8755618" y="3562215"/>
                    <a:pt x="8517621" y="3837591"/>
                    <a:pt x="8122470" y="3843097"/>
                  </a:cubicBezTo>
                  <a:cubicBezTo>
                    <a:pt x="7946027" y="3847922"/>
                    <a:pt x="7584030" y="3816284"/>
                    <a:pt x="7442294" y="3843097"/>
                  </a:cubicBezTo>
                  <a:cubicBezTo>
                    <a:pt x="7300558" y="3869910"/>
                    <a:pt x="7202829" y="3854471"/>
                    <a:pt x="6986575" y="3843097"/>
                  </a:cubicBezTo>
                  <a:cubicBezTo>
                    <a:pt x="6770321" y="3831723"/>
                    <a:pt x="6385586" y="3847227"/>
                    <a:pt x="6156760" y="3843097"/>
                  </a:cubicBezTo>
                  <a:cubicBezTo>
                    <a:pt x="5927934" y="3838967"/>
                    <a:pt x="5775684" y="3837726"/>
                    <a:pt x="5551403" y="3843097"/>
                  </a:cubicBezTo>
                  <a:cubicBezTo>
                    <a:pt x="5327122" y="3848468"/>
                    <a:pt x="5020852" y="3880158"/>
                    <a:pt x="4721588" y="3843097"/>
                  </a:cubicBezTo>
                  <a:cubicBezTo>
                    <a:pt x="4422324" y="3806036"/>
                    <a:pt x="4436593" y="3823231"/>
                    <a:pt x="4265870" y="3843097"/>
                  </a:cubicBezTo>
                  <a:cubicBezTo>
                    <a:pt x="4095147" y="3862963"/>
                    <a:pt x="4009001" y="3824937"/>
                    <a:pt x="3810151" y="3843097"/>
                  </a:cubicBezTo>
                  <a:cubicBezTo>
                    <a:pt x="3611301" y="3861257"/>
                    <a:pt x="3502839" y="3818195"/>
                    <a:pt x="3279614" y="3843097"/>
                  </a:cubicBezTo>
                  <a:cubicBezTo>
                    <a:pt x="3056389" y="3867999"/>
                    <a:pt x="2797368" y="3811422"/>
                    <a:pt x="2449798" y="3843097"/>
                  </a:cubicBezTo>
                  <a:cubicBezTo>
                    <a:pt x="2102228" y="3874772"/>
                    <a:pt x="2060418" y="3815236"/>
                    <a:pt x="1694803" y="3843097"/>
                  </a:cubicBezTo>
                  <a:cubicBezTo>
                    <a:pt x="1329188" y="3870958"/>
                    <a:pt x="1073177" y="3852094"/>
                    <a:pt x="640529" y="3843097"/>
                  </a:cubicBezTo>
                  <a:cubicBezTo>
                    <a:pt x="323307" y="3820728"/>
                    <a:pt x="-25102" y="3568252"/>
                    <a:pt x="0" y="3202568"/>
                  </a:cubicBezTo>
                  <a:cubicBezTo>
                    <a:pt x="10985" y="3034416"/>
                    <a:pt x="-34386" y="2765719"/>
                    <a:pt x="0" y="2510817"/>
                  </a:cubicBezTo>
                  <a:cubicBezTo>
                    <a:pt x="34386" y="2255915"/>
                    <a:pt x="17518" y="2140941"/>
                    <a:pt x="0" y="1895928"/>
                  </a:cubicBezTo>
                  <a:cubicBezTo>
                    <a:pt x="-17518" y="1650915"/>
                    <a:pt x="16379" y="1505570"/>
                    <a:pt x="0" y="1281039"/>
                  </a:cubicBezTo>
                  <a:cubicBezTo>
                    <a:pt x="-16379" y="1056508"/>
                    <a:pt x="-8043" y="830669"/>
                    <a:pt x="0" y="640529"/>
                  </a:cubicBezTo>
                  <a:close/>
                </a:path>
              </a:pathLst>
            </a:custGeom>
            <a:ln w="28575">
              <a:solidFill>
                <a:schemeClr val="accent3"/>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2" name="Picture 11">
              <a:extLst>
                <a:ext uri="{FF2B5EF4-FFF2-40B4-BE49-F238E27FC236}">
                  <a16:creationId xmlns:a16="http://schemas.microsoft.com/office/drawing/2014/main" id="{9CA6597F-644C-B3CD-7233-017780353D76}"/>
                </a:ext>
              </a:extLst>
            </p:cNvPr>
            <p:cNvPicPr>
              <a:picLocks noChangeAspect="1"/>
            </p:cNvPicPr>
            <p:nvPr/>
          </p:nvPicPr>
          <p:blipFill>
            <a:blip r:embed="rId5"/>
            <a:stretch>
              <a:fillRect/>
            </a:stretch>
          </p:blipFill>
          <p:spPr>
            <a:xfrm>
              <a:off x="2718357" y="1020509"/>
              <a:ext cx="6441677" cy="2408491"/>
            </a:xfrm>
            <a:prstGeom prst="rect">
              <a:avLst/>
            </a:prstGeom>
          </p:spPr>
        </p:pic>
      </p:gr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11" name="Group 10">
            <a:extLst>
              <a:ext uri="{FF2B5EF4-FFF2-40B4-BE49-F238E27FC236}">
                <a16:creationId xmlns:a16="http://schemas.microsoft.com/office/drawing/2014/main" id="{A7826C98-83DD-65A1-A70E-A3BC97D66AA8}"/>
              </a:ext>
            </a:extLst>
          </p:cNvPr>
          <p:cNvGrpSpPr/>
          <p:nvPr/>
        </p:nvGrpSpPr>
        <p:grpSpPr>
          <a:xfrm>
            <a:off x="3332818" y="76200"/>
            <a:ext cx="5526365" cy="1086132"/>
            <a:chOff x="3092880" y="0"/>
            <a:chExt cx="5699569" cy="1284494"/>
          </a:xfrm>
        </p:grpSpPr>
        <p:pic>
          <p:nvPicPr>
            <p:cNvPr id="13" name="Picture 12">
              <a:extLst>
                <a:ext uri="{FF2B5EF4-FFF2-40B4-BE49-F238E27FC236}">
                  <a16:creationId xmlns:a16="http://schemas.microsoft.com/office/drawing/2014/main" id="{9FA084B3-BE90-E0AE-F4D5-C5A3EA478040}"/>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8" name="TextBox 17">
              <a:extLst>
                <a:ext uri="{FF2B5EF4-FFF2-40B4-BE49-F238E27FC236}">
                  <a16:creationId xmlns:a16="http://schemas.microsoft.com/office/drawing/2014/main" id="{8EF3EBF2-AE48-1394-C873-D04A4894821F}"/>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trong</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nhóm</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spTree>
    <p:extLst>
      <p:ext uri="{BB962C8B-B14F-4D97-AF65-F5344CB8AC3E}">
        <p14:creationId xmlns:p14="http://schemas.microsoft.com/office/powerpoint/2010/main" val="2274894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id="{3C281349-336F-402C-B7A0-63712617CAF4}"/>
              </a:ext>
            </a:extLst>
          </p:cNvPr>
          <p:cNvPicPr>
            <a:picLocks noChangeAspect="1"/>
          </p:cNvPicPr>
          <p:nvPr/>
        </p:nvPicPr>
        <p:blipFill>
          <a:blip r:embed="rId6"/>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id="{763E5F83-114D-4027-A025-70EC196B31F5}"/>
              </a:ext>
            </a:extLst>
          </p:cNvPr>
          <p:cNvPicPr>
            <a:picLocks noChangeAspect="1"/>
          </p:cNvPicPr>
          <p:nvPr/>
        </p:nvPicPr>
        <p:blipFill>
          <a:blip r:embed="rId7"/>
          <a:stretch>
            <a:fillRect/>
          </a:stretch>
        </p:blipFill>
        <p:spPr>
          <a:xfrm>
            <a:off x="7086599" y="3981450"/>
            <a:ext cx="5189571" cy="2876550"/>
          </a:xfrm>
          <a:prstGeom prst="rect">
            <a:avLst/>
          </a:prstGeom>
          <a:ln>
            <a:noFill/>
          </a:ln>
          <a:effectLst>
            <a:softEdge rad="112500"/>
          </a:effectLst>
        </p:spPr>
      </p:pic>
      <p:sp>
        <p:nvSpPr>
          <p:cNvPr id="14" name="TextBox 13">
            <a:extLst>
              <a:ext uri="{FF2B5EF4-FFF2-40B4-BE49-F238E27FC236}">
                <a16:creationId xmlns:a16="http://schemas.microsoft.com/office/drawing/2014/main" id="{90DB5892-FBF2-4287-9036-A4D63F554710}"/>
              </a:ext>
            </a:extLst>
          </p:cNvPr>
          <p:cNvSpPr txBox="1"/>
          <p:nvPr/>
        </p:nvSpPr>
        <p:spPr>
          <a:xfrm>
            <a:off x="553277" y="1371600"/>
            <a:ext cx="10846243" cy="430887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Điện thoại reo, cứ như là trái tim tôi đang cất tiếng hát. Tôi khoái chí cầm máy.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lô... Minh hả? – An gào lên trong máy.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đây. – Tôi cũng gào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Hay hơn nói chuyện ở lớp nhỉ. – An cười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Hơn là cái chắc. – Tôi cũng cười to không kém.</a:t>
            </a:r>
          </a:p>
        </p:txBody>
      </p:sp>
    </p:spTree>
    <p:extLst>
      <p:ext uri="{BB962C8B-B14F-4D97-AF65-F5344CB8AC3E}">
        <p14:creationId xmlns:p14="http://schemas.microsoft.com/office/powerpoint/2010/main" val="4057327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4" name="Picture 3">
            <a:extLst>
              <a:ext uri="{FF2B5EF4-FFF2-40B4-BE49-F238E27FC236}">
                <a16:creationId xmlns:a16="http://schemas.microsoft.com/office/drawing/2014/main" id="{17AA46A6-FC64-43BF-8F64-1B12AA20EBB7}"/>
              </a:ext>
            </a:extLst>
          </p:cNvPr>
          <p:cNvPicPr>
            <a:picLocks noChangeAspect="1"/>
          </p:cNvPicPr>
          <p:nvPr/>
        </p:nvPicPr>
        <p:blipFill>
          <a:blip r:embed="rId6"/>
          <a:stretch>
            <a:fillRect/>
          </a:stretch>
        </p:blipFill>
        <p:spPr>
          <a:xfrm>
            <a:off x="9175557" y="2343150"/>
            <a:ext cx="3219450" cy="4514850"/>
          </a:xfrm>
          <a:prstGeom prst="rect">
            <a:avLst/>
          </a:prstGeom>
          <a:ln>
            <a:noFill/>
          </a:ln>
          <a:effectLst>
            <a:softEdge rad="112500"/>
          </a:effectLst>
        </p:spPr>
      </p:pic>
      <p:sp>
        <p:nvSpPr>
          <p:cNvPr id="9" name="TextBox 8">
            <a:extLst>
              <a:ext uri="{FF2B5EF4-FFF2-40B4-BE49-F238E27FC236}">
                <a16:creationId xmlns:a16="http://schemas.microsoft.com/office/drawing/2014/main" id="{3B92980D-E8A0-4DAA-97E9-81E4B5F3578E}"/>
              </a:ext>
            </a:extLst>
          </p:cNvPr>
          <p:cNvSpPr txBox="1"/>
          <p:nvPr/>
        </p:nvSpPr>
        <p:spPr>
          <a:xfrm>
            <a:off x="652670" y="546652"/>
            <a:ext cx="8522888" cy="560153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Đến lượt cậu gọi lại cho tớ nhé. – An hét lên rồi tắt máy. Tôi ôm bụng cười. Bố tủm tỉm: “Cả thế giới nghe thấy hai con nói chuyện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Tôi nhấc máy gọi lại cho 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lô. – Tôi rón rén.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lô, bố tớ bảo chúng mình nói cho cả thành phố nghe thấy. – An thì th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à</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nói nhỏ hơn tớ đấy. Bố tớ bảo tớ nói cho cả thế giới nghe thấy cơ.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An cười rúc rích. Chúng tôi lại thì thào, nhưng vì nói nhỏ quá nên cứ phải nói đi nói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Hóa ra nói chuyện điện thoại cũng mệt thật.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(Bùi Tuệ Minh)</a:t>
            </a:r>
          </a:p>
        </p:txBody>
      </p:sp>
    </p:spTree>
    <p:extLst>
      <p:ext uri="{BB962C8B-B14F-4D97-AF65-F5344CB8AC3E}">
        <p14:creationId xmlns:p14="http://schemas.microsoft.com/office/powerpoint/2010/main" val="3821134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6" name="Picture 2" descr="Colorful Natural Tree Vector Clipart - Tree Clipart PNG Image | Transparent  PNG Free Download on SeekPNG">
            <a:extLst>
              <a:ext uri="{FF2B5EF4-FFF2-40B4-BE49-F238E27FC236}">
                <a16:creationId xmlns:a16="http://schemas.microsoft.com/office/drawing/2014/main" id="{36E3D893-238D-4932-82DF-01F90F53736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34393" y="-587879"/>
            <a:ext cx="11380092" cy="108454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Monkey Climbing Vines, Zoo Animals Clipart, Monkey Vector, Monkey PNG  Transparent Clipart Image and PSD File for Free Download | Climbing vines,  Animal clipart, Clip art">
            <a:hlinkClick r:id="" action="ppaction://noaction"/>
            <a:extLst>
              <a:ext uri="{FF2B5EF4-FFF2-40B4-BE49-F238E27FC236}">
                <a16:creationId xmlns:a16="http://schemas.microsoft.com/office/drawing/2014/main" id="{4C10B0EB-DBB1-48AC-B9BC-4C538125DB5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87223" y="-302580"/>
            <a:ext cx="5110163" cy="53100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8" descr="Hình ảnh Phim Hoạt Hình Vẽ Tay Giỏ Dễ Thương Minh Họa PNG , Giỏ Clipart,  Cái Rổ, Tinh Tế PNG miễn phí tải tập tin PSDComment và Vector">
            <a:hlinkClick r:id="" action="ppaction://noaction"/>
            <a:extLst>
              <a:ext uri="{FF2B5EF4-FFF2-40B4-BE49-F238E27FC236}">
                <a16:creationId xmlns:a16="http://schemas.microsoft.com/office/drawing/2014/main" id="{C60987DD-F112-4090-8A7C-A697EF59D59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031" b="90000" l="10000" r="90000">
                        <a14:foregroundMark x1="51406" y1="7031" x2="51406" y2="7031"/>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600929" y="2792183"/>
            <a:ext cx="7156013" cy="50513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hlinkClick r:id="rId10" action="ppaction://hlinksldjump"/>
            <a:extLst>
              <a:ext uri="{FF2B5EF4-FFF2-40B4-BE49-F238E27FC236}">
                <a16:creationId xmlns:a16="http://schemas.microsoft.com/office/drawing/2014/main" id="{43057627-5E93-4847-A720-3477CF874917}"/>
              </a:ext>
            </a:extLst>
          </p:cNvPr>
          <p:cNvPicPr>
            <a:picLocks noChangeAspect="1"/>
          </p:cNvPicPr>
          <p:nvPr/>
        </p:nvPicPr>
        <p:blipFill>
          <a:blip r:embed="rId11"/>
          <a:stretch>
            <a:fillRect/>
          </a:stretch>
        </p:blipFill>
        <p:spPr>
          <a:xfrm>
            <a:off x="2143120" y="595998"/>
            <a:ext cx="3422670" cy="3415064"/>
          </a:xfrm>
          <a:prstGeom prst="rect">
            <a:avLst/>
          </a:prstGeom>
        </p:spPr>
      </p:pic>
      <p:pic>
        <p:nvPicPr>
          <p:cNvPr id="10" name="Picture 9">
            <a:hlinkClick r:id="rId12" action="ppaction://hlinksldjump"/>
            <a:extLst>
              <a:ext uri="{FF2B5EF4-FFF2-40B4-BE49-F238E27FC236}">
                <a16:creationId xmlns:a16="http://schemas.microsoft.com/office/drawing/2014/main" id="{A68D1747-7D4A-4EB7-A90E-D24382DBF65E}"/>
              </a:ext>
            </a:extLst>
          </p:cNvPr>
          <p:cNvPicPr>
            <a:picLocks noChangeAspect="1"/>
          </p:cNvPicPr>
          <p:nvPr/>
        </p:nvPicPr>
        <p:blipFill>
          <a:blip r:embed="rId13"/>
          <a:stretch>
            <a:fillRect/>
          </a:stretch>
        </p:blipFill>
        <p:spPr>
          <a:xfrm>
            <a:off x="5822233" y="2597363"/>
            <a:ext cx="2276026" cy="2232099"/>
          </a:xfrm>
          <a:prstGeom prst="rect">
            <a:avLst/>
          </a:prstGeom>
        </p:spPr>
      </p:pic>
      <p:pic>
        <p:nvPicPr>
          <p:cNvPr id="11" name="Picture 10">
            <a:hlinkClick r:id="" action="ppaction://noaction"/>
            <a:extLst>
              <a:ext uri="{FF2B5EF4-FFF2-40B4-BE49-F238E27FC236}">
                <a16:creationId xmlns:a16="http://schemas.microsoft.com/office/drawing/2014/main" id="{949B9229-B6CB-4D58-9F38-FDE2848731ED}"/>
              </a:ext>
            </a:extLst>
          </p:cNvPr>
          <p:cNvPicPr>
            <a:picLocks noChangeAspect="1"/>
          </p:cNvPicPr>
          <p:nvPr/>
        </p:nvPicPr>
        <p:blipFill>
          <a:blip r:embed="rId14"/>
          <a:stretch>
            <a:fillRect/>
          </a:stretch>
        </p:blipFill>
        <p:spPr>
          <a:xfrm>
            <a:off x="2779595" y="157714"/>
            <a:ext cx="6273074" cy="1102026"/>
          </a:xfrm>
          <a:prstGeom prst="rect">
            <a:avLst/>
          </a:prstGeom>
        </p:spPr>
      </p:pic>
      <p:pic>
        <p:nvPicPr>
          <p:cNvPr id="15" name="Picture 14">
            <a:hlinkClick r:id="rId15" action="ppaction://hlinksldjump"/>
            <a:extLst>
              <a:ext uri="{FF2B5EF4-FFF2-40B4-BE49-F238E27FC236}">
                <a16:creationId xmlns:a16="http://schemas.microsoft.com/office/drawing/2014/main" id="{101A61A5-9B23-479B-B2B5-FC5E2F975637}"/>
              </a:ext>
            </a:extLst>
          </p:cNvPr>
          <p:cNvPicPr>
            <a:picLocks noChangeAspect="1"/>
          </p:cNvPicPr>
          <p:nvPr/>
        </p:nvPicPr>
        <p:blipFill>
          <a:blip r:embed="rId16"/>
          <a:stretch>
            <a:fillRect/>
          </a:stretch>
        </p:blipFill>
        <p:spPr>
          <a:xfrm>
            <a:off x="4492565" y="372712"/>
            <a:ext cx="3415064" cy="3415064"/>
          </a:xfrm>
          <a:prstGeom prst="rect">
            <a:avLst/>
          </a:prstGeom>
        </p:spPr>
      </p:pic>
      <p:sp>
        <p:nvSpPr>
          <p:cNvPr id="2" name="Rectangle: Rounded Corners 1">
            <a:hlinkClick r:id="rId17" action="ppaction://hlinksldjump"/>
            <a:extLst>
              <a:ext uri="{FF2B5EF4-FFF2-40B4-BE49-F238E27FC236}">
                <a16:creationId xmlns:a16="http://schemas.microsoft.com/office/drawing/2014/main" id="{AC0D2294-C834-414D-847D-13A8C358CE8D}"/>
              </a:ext>
            </a:extLst>
          </p:cNvPr>
          <p:cNvSpPr/>
          <p:nvPr/>
        </p:nvSpPr>
        <p:spPr>
          <a:xfrm>
            <a:off x="10644809" y="288235"/>
            <a:ext cx="1063487" cy="44726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262032759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49" presetClass="path" presetSubtype="0" accel="50000" decel="50000" fill="hold" nodeType="clickEffect">
                                  <p:stCondLst>
                                    <p:cond delay="0"/>
                                  </p:stCondLst>
                                  <p:childTnLst>
                                    <p:animMotion origin="layout" path="M 4.16667E-6 3.7037E-7 L 0.51458 0.40625 " pathEditMode="relative" rAng="0" ptsTypes="AA">
                                      <p:cBhvr>
                                        <p:cTn id="24" dur="2000" fill="hold"/>
                                        <p:tgtEl>
                                          <p:spTgt spid="9"/>
                                        </p:tgtEl>
                                        <p:attrNameLst>
                                          <p:attrName>ppt_x</p:attrName>
                                          <p:attrName>ppt_y</p:attrName>
                                        </p:attrNameLst>
                                      </p:cBhvr>
                                      <p:rCtr x="25729" y="20301"/>
                                    </p:animMotion>
                                  </p:childTnLst>
                                  <p:subTnLst>
                                    <p:audio>
                                      <p:cMediaNode>
                                        <p:cTn display="0" masterRel="sameClick">
                                          <p:stCondLst>
                                            <p:cond evt="begin" delay="0">
                                              <p:tn val="23"/>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9"/>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49" presetClass="path" presetSubtype="0" accel="50000" decel="50000" fill="hold" nodeType="clickEffect">
                                  <p:stCondLst>
                                    <p:cond delay="0"/>
                                  </p:stCondLst>
                                  <p:childTnLst>
                                    <p:animMotion origin="layout" path="M 0.00925 -0.07778 L 0.24414 0.04212 " pathEditMode="relative" rAng="0" ptsTypes="AA">
                                      <p:cBhvr>
                                        <p:cTn id="29" dur="2000" fill="hold"/>
                                        <p:tgtEl>
                                          <p:spTgt spid="10"/>
                                        </p:tgtEl>
                                        <p:attrNameLst>
                                          <p:attrName>ppt_x</p:attrName>
                                          <p:attrName>ppt_y</p:attrName>
                                        </p:attrNameLst>
                                      </p:cBhvr>
                                      <p:rCtr x="11745" y="5995"/>
                                    </p:animMotion>
                                  </p:childTnLst>
                                  <p:subTnLst>
                                    <p:audio>
                                      <p:cMediaNode>
                                        <p:cTn display="0" masterRel="sameClick">
                                          <p:stCondLst>
                                            <p:cond evt="begin" delay="0">
                                              <p:tn val="28"/>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0"/>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0.00534 -7.40741E-7 L 0.21836 0.36898 " pathEditMode="relative" rAng="0" ptsTypes="AA">
                                      <p:cBhvr>
                                        <p:cTn id="34" dur="2000" fill="hold"/>
                                        <p:tgtEl>
                                          <p:spTgt spid="15"/>
                                        </p:tgtEl>
                                        <p:attrNameLst>
                                          <p:attrName>ppt_x</p:attrName>
                                          <p:attrName>ppt_y</p:attrName>
                                        </p:attrNameLst>
                                      </p:cBhvr>
                                      <p:rCtr x="10651" y="18449"/>
                                    </p:animMotion>
                                  </p:childTnLst>
                                  <p:subTnLst>
                                    <p:audio>
                                      <p:cMediaNode>
                                        <p:cTn display="0" masterRel="sameClick">
                                          <p:stCondLst>
                                            <p:cond evt="begin" delay="0">
                                              <p:tn val="33"/>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9" name="Group 8">
            <a:extLst>
              <a:ext uri="{FF2B5EF4-FFF2-40B4-BE49-F238E27FC236}">
                <a16:creationId xmlns:a16="http://schemas.microsoft.com/office/drawing/2014/main" id="{13C414EC-298C-AD5D-BD83-78745F689FFC}"/>
              </a:ext>
            </a:extLst>
          </p:cNvPr>
          <p:cNvGrpSpPr/>
          <p:nvPr/>
        </p:nvGrpSpPr>
        <p:grpSpPr>
          <a:xfrm>
            <a:off x="3332818" y="175576"/>
            <a:ext cx="5526365" cy="1086132"/>
            <a:chOff x="3092880" y="0"/>
            <a:chExt cx="5699569" cy="1284494"/>
          </a:xfrm>
        </p:grpSpPr>
        <p:pic>
          <p:nvPicPr>
            <p:cNvPr id="11" name="Picture 10">
              <a:extLst>
                <a:ext uri="{FF2B5EF4-FFF2-40B4-BE49-F238E27FC236}">
                  <a16:creationId xmlns:a16="http://schemas.microsoft.com/office/drawing/2014/main" id="{DCD78A39-9329-BBD9-2CAA-EFB866C23AD5}"/>
                </a:ext>
              </a:extLst>
            </p:cNvPr>
            <p:cNvPicPr>
              <a:picLocks noChangeAspect="1"/>
            </p:cNvPicPr>
            <p:nvPr/>
          </p:nvPicPr>
          <p:blipFill>
            <a:blip r:embed="rId6">
              <a:lum contrast="40000"/>
            </a:blip>
            <a:stretch>
              <a:fillRect/>
            </a:stretch>
          </p:blipFill>
          <p:spPr>
            <a:xfrm>
              <a:off x="3092880" y="0"/>
              <a:ext cx="5699569" cy="1284494"/>
            </a:xfrm>
            <a:prstGeom prst="rect">
              <a:avLst/>
            </a:prstGeom>
          </p:spPr>
        </p:pic>
        <p:sp>
          <p:nvSpPr>
            <p:cNvPr id="12" name="TextBox 11">
              <a:extLst>
                <a:ext uri="{FF2B5EF4-FFF2-40B4-BE49-F238E27FC236}">
                  <a16:creationId xmlns:a16="http://schemas.microsoft.com/office/drawing/2014/main" id="{9091BC01-7754-D609-8DE1-015ECF9BC6FE}"/>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toàn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bài</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pic>
        <p:nvPicPr>
          <p:cNvPr id="13" name="Picture 12">
            <a:extLst>
              <a:ext uri="{FF2B5EF4-FFF2-40B4-BE49-F238E27FC236}">
                <a16:creationId xmlns:a16="http://schemas.microsoft.com/office/drawing/2014/main" id="{F5B9BA6D-B40F-46C8-8BBB-638469EE9C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962880" y="4173992"/>
            <a:ext cx="918316" cy="710199"/>
          </a:xfrm>
          <a:prstGeom prst="rect">
            <a:avLst/>
          </a:prstGeom>
        </p:spPr>
      </p:pic>
      <p:pic>
        <p:nvPicPr>
          <p:cNvPr id="14" name="Picture 13">
            <a:extLst>
              <a:ext uri="{FF2B5EF4-FFF2-40B4-BE49-F238E27FC236}">
                <a16:creationId xmlns:a16="http://schemas.microsoft.com/office/drawing/2014/main" id="{327F0160-7013-4EE1-80E9-2C5815E496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700458" y="4249442"/>
            <a:ext cx="820756" cy="634749"/>
          </a:xfrm>
          <a:prstGeom prst="rect">
            <a:avLst/>
          </a:prstGeom>
        </p:spPr>
      </p:pic>
      <p:sp>
        <p:nvSpPr>
          <p:cNvPr id="15" name="Rounded Rectangle 31">
            <a:extLst>
              <a:ext uri="{FF2B5EF4-FFF2-40B4-BE49-F238E27FC236}">
                <a16:creationId xmlns:a16="http://schemas.microsoft.com/office/drawing/2014/main" id="{514AFE09-D879-4491-A085-54E8DDAB268D}"/>
              </a:ext>
            </a:extLst>
          </p:cNvPr>
          <p:cNvSpPr/>
          <p:nvPr/>
        </p:nvSpPr>
        <p:spPr>
          <a:xfrm>
            <a:off x="1867692" y="2588879"/>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id="{395E8CC9-0F01-4765-AD87-4236DD541070}"/>
              </a:ext>
            </a:extLst>
          </p:cNvPr>
          <p:cNvSpPr/>
          <p:nvPr/>
        </p:nvSpPr>
        <p:spPr>
          <a:xfrm>
            <a:off x="4942435" y="1443638"/>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8" name="Rectangle 17">
            <a:extLst>
              <a:ext uri="{FF2B5EF4-FFF2-40B4-BE49-F238E27FC236}">
                <a16:creationId xmlns:a16="http://schemas.microsoft.com/office/drawing/2014/main" id="{4D033AFA-BF61-4520-A38A-1BCC4C1815E6}"/>
              </a:ext>
            </a:extLst>
          </p:cNvPr>
          <p:cNvSpPr/>
          <p:nvPr/>
        </p:nvSpPr>
        <p:spPr>
          <a:xfrm>
            <a:off x="2601758" y="2520487"/>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9" name="Oval 18">
            <a:extLst>
              <a:ext uri="{FF2B5EF4-FFF2-40B4-BE49-F238E27FC236}">
                <a16:creationId xmlns:a16="http://schemas.microsoft.com/office/drawing/2014/main" id="{16462B34-694A-4125-9E40-1C47FF3281C4}"/>
              </a:ext>
            </a:extLst>
          </p:cNvPr>
          <p:cNvSpPr/>
          <p:nvPr/>
        </p:nvSpPr>
        <p:spPr>
          <a:xfrm>
            <a:off x="1960005" y="2634671"/>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20" name="Group 19">
            <a:extLst>
              <a:ext uri="{FF2B5EF4-FFF2-40B4-BE49-F238E27FC236}">
                <a16:creationId xmlns:a16="http://schemas.microsoft.com/office/drawing/2014/main" id="{0B609943-AC60-4F86-BA5E-57C09DFAD160}"/>
              </a:ext>
            </a:extLst>
          </p:cNvPr>
          <p:cNvGrpSpPr/>
          <p:nvPr/>
        </p:nvGrpSpPr>
        <p:grpSpPr>
          <a:xfrm>
            <a:off x="1867692" y="3209671"/>
            <a:ext cx="3645680" cy="643894"/>
            <a:chOff x="1717199" y="4363552"/>
            <a:chExt cx="3645680" cy="643894"/>
          </a:xfrm>
        </p:grpSpPr>
        <p:sp>
          <p:nvSpPr>
            <p:cNvPr id="21" name="Rounded Rectangle 36">
              <a:extLst>
                <a:ext uri="{FF2B5EF4-FFF2-40B4-BE49-F238E27FC236}">
                  <a16:creationId xmlns:a16="http://schemas.microsoft.com/office/drawing/2014/main" id="{2B4E5A74-FC3F-4321-92EE-9E96E1D20C1E}"/>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2" name="Rectangle 21">
              <a:extLst>
                <a:ext uri="{FF2B5EF4-FFF2-40B4-BE49-F238E27FC236}">
                  <a16:creationId xmlns:a16="http://schemas.microsoft.com/office/drawing/2014/main" id="{75DA0C6E-34B1-43CE-83C3-D475BD0DBAD1}"/>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Oval 22">
              <a:extLst>
                <a:ext uri="{FF2B5EF4-FFF2-40B4-BE49-F238E27FC236}">
                  <a16:creationId xmlns:a16="http://schemas.microsoft.com/office/drawing/2014/main" id="{44CCB469-3EA2-4271-A35B-E230328B0C81}"/>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4" name="Group 23">
            <a:extLst>
              <a:ext uri="{FF2B5EF4-FFF2-40B4-BE49-F238E27FC236}">
                <a16:creationId xmlns:a16="http://schemas.microsoft.com/office/drawing/2014/main" id="{9ECEE09C-AFA4-423E-94DD-969BBF6F8EA1}"/>
              </a:ext>
            </a:extLst>
          </p:cNvPr>
          <p:cNvGrpSpPr/>
          <p:nvPr/>
        </p:nvGrpSpPr>
        <p:grpSpPr>
          <a:xfrm>
            <a:off x="1867692" y="3948139"/>
            <a:ext cx="5119273" cy="643894"/>
            <a:chOff x="1717199" y="5199333"/>
            <a:chExt cx="5119273" cy="643894"/>
          </a:xfrm>
        </p:grpSpPr>
        <p:sp>
          <p:nvSpPr>
            <p:cNvPr id="25" name="Rounded Rectangle 40">
              <a:extLst>
                <a:ext uri="{FF2B5EF4-FFF2-40B4-BE49-F238E27FC236}">
                  <a16:creationId xmlns:a16="http://schemas.microsoft.com/office/drawing/2014/main" id="{48BDC0AD-0679-4AD8-948D-C4F3C6190496}"/>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6" name="Rectangle 25">
              <a:extLst>
                <a:ext uri="{FF2B5EF4-FFF2-40B4-BE49-F238E27FC236}">
                  <a16:creationId xmlns:a16="http://schemas.microsoft.com/office/drawing/2014/main" id="{32F8D482-6A9C-4BF0-A76D-46F84D32DBD5}"/>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id="{2E619CF8-EC03-422B-84FB-6285B7B97E44}"/>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8" name="Picture 2" descr="Star Cartoon Images, Stock Photos &amp;amp; Vectors | Shutterstock">
            <a:extLst>
              <a:ext uri="{FF2B5EF4-FFF2-40B4-BE49-F238E27FC236}">
                <a16:creationId xmlns:a16="http://schemas.microsoft.com/office/drawing/2014/main" id="{BB2615A1-00A6-4127-AE69-8107E8BD062F}"/>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05685" y="2588879"/>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tar Cartoon Images, Stock Photos &amp;amp; Vectors | Shutterstock">
            <a:extLst>
              <a:ext uri="{FF2B5EF4-FFF2-40B4-BE49-F238E27FC236}">
                <a16:creationId xmlns:a16="http://schemas.microsoft.com/office/drawing/2014/main" id="{EED0B0B4-E000-4B0A-AFC3-DE41481006A9}"/>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58946" y="3237760"/>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ar Cartoon Images, Stock Photos &amp;amp; Vectors | Shutterstock">
            <a:extLst>
              <a:ext uri="{FF2B5EF4-FFF2-40B4-BE49-F238E27FC236}">
                <a16:creationId xmlns:a16="http://schemas.microsoft.com/office/drawing/2014/main" id="{6CE53A17-7B5D-45B5-81DF-B591D994676A}"/>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986965" y="3985131"/>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17642749-B1E1-49D9-9D14-BF1BDD4811AF}"/>
              </a:ext>
            </a:extLst>
          </p:cNvPr>
          <p:cNvGrpSpPr/>
          <p:nvPr/>
        </p:nvGrpSpPr>
        <p:grpSpPr>
          <a:xfrm>
            <a:off x="1867692" y="4635911"/>
            <a:ext cx="8097635" cy="643894"/>
            <a:chOff x="1717199" y="5199333"/>
            <a:chExt cx="8097635" cy="643894"/>
          </a:xfrm>
        </p:grpSpPr>
        <p:sp>
          <p:nvSpPr>
            <p:cNvPr id="32" name="Rounded Rectangle 47">
              <a:extLst>
                <a:ext uri="{FF2B5EF4-FFF2-40B4-BE49-F238E27FC236}">
                  <a16:creationId xmlns:a16="http://schemas.microsoft.com/office/drawing/2014/main" id="{4EBC1033-DC1D-48BA-9639-4284406298B3}"/>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3" name="Rectangle 32">
              <a:extLst>
                <a:ext uri="{FF2B5EF4-FFF2-40B4-BE49-F238E27FC236}">
                  <a16:creationId xmlns:a16="http://schemas.microsoft.com/office/drawing/2014/main" id="{53BC60E4-E56C-45FD-B788-0AA8D9340217}"/>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4" name="Oval 33">
              <a:extLst>
                <a:ext uri="{FF2B5EF4-FFF2-40B4-BE49-F238E27FC236}">
                  <a16:creationId xmlns:a16="http://schemas.microsoft.com/office/drawing/2014/main" id="{F1FABF6A-4769-4C4D-943C-4AA40A7589F9}"/>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5" name="Picture 2" descr="Star Cartoon Images, Stock Photos &amp;amp; Vectors | Shutterstock">
            <a:extLst>
              <a:ext uri="{FF2B5EF4-FFF2-40B4-BE49-F238E27FC236}">
                <a16:creationId xmlns:a16="http://schemas.microsoft.com/office/drawing/2014/main" id="{BCE139E3-7DC2-49BF-9BE9-CEEB4602442C}"/>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108092" y="4672903"/>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147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id="{3C281349-336F-402C-B7A0-63712617CAF4}"/>
              </a:ext>
            </a:extLst>
          </p:cNvPr>
          <p:cNvPicPr>
            <a:picLocks noChangeAspect="1"/>
          </p:cNvPicPr>
          <p:nvPr/>
        </p:nvPicPr>
        <p:blipFill>
          <a:blip r:embed="rId6"/>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id="{763E5F83-114D-4027-A025-70EC196B31F5}"/>
              </a:ext>
            </a:extLst>
          </p:cNvPr>
          <p:cNvPicPr>
            <a:picLocks noChangeAspect="1"/>
          </p:cNvPicPr>
          <p:nvPr/>
        </p:nvPicPr>
        <p:blipFill>
          <a:blip r:embed="rId7"/>
          <a:stretch>
            <a:fillRect/>
          </a:stretch>
        </p:blipFill>
        <p:spPr>
          <a:xfrm>
            <a:off x="7132319" y="4125984"/>
            <a:ext cx="5143851" cy="2876550"/>
          </a:xfrm>
          <a:prstGeom prst="rect">
            <a:avLst/>
          </a:prstGeom>
          <a:ln>
            <a:noFill/>
          </a:ln>
          <a:effectLst>
            <a:softEdge rad="112500"/>
          </a:effectLst>
        </p:spPr>
      </p:pic>
      <p:sp>
        <p:nvSpPr>
          <p:cNvPr id="14" name="TextBox 13">
            <a:extLst>
              <a:ext uri="{FF2B5EF4-FFF2-40B4-BE49-F238E27FC236}">
                <a16:creationId xmlns:a16="http://schemas.microsoft.com/office/drawing/2014/main" id="{90DB5892-FBF2-4287-9036-A4D63F554710}"/>
              </a:ext>
            </a:extLst>
          </p:cNvPr>
          <p:cNvSpPr txBox="1"/>
          <p:nvPr/>
        </p:nvSpPr>
        <p:spPr>
          <a:xfrm>
            <a:off x="553277" y="1371600"/>
            <a:ext cx="11068618" cy="430887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Điện thoại reo, cứ như là trái tim tôi đang cất tiếng hát. Tôi khoái chí cầm máy.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lô... Minh hả? – An gào lên trong máy.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đây. – Tôi cũng gào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Hay hơn nói chuyện ở lớp nhỉ. – An cười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Hơn là cái chắc. – Tôi cũng cười to không kém.</a:t>
            </a:r>
          </a:p>
        </p:txBody>
      </p:sp>
    </p:spTree>
    <p:extLst>
      <p:ext uri="{BB962C8B-B14F-4D97-AF65-F5344CB8AC3E}">
        <p14:creationId xmlns:p14="http://schemas.microsoft.com/office/powerpoint/2010/main" val="2267330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46390" y="771487"/>
            <a:ext cx="1066074" cy="975801"/>
          </a:xfrm>
          <a:prstGeom prst="rect">
            <a:avLst/>
          </a:prstGeom>
        </p:spPr>
      </p:pic>
      <p:pic>
        <p:nvPicPr>
          <p:cNvPr id="4" name="Picture 3">
            <a:extLst>
              <a:ext uri="{FF2B5EF4-FFF2-40B4-BE49-F238E27FC236}">
                <a16:creationId xmlns:a16="http://schemas.microsoft.com/office/drawing/2014/main" id="{17AA46A6-FC64-43BF-8F64-1B12AA20EBB7}"/>
              </a:ext>
            </a:extLst>
          </p:cNvPr>
          <p:cNvPicPr>
            <a:picLocks noChangeAspect="1"/>
          </p:cNvPicPr>
          <p:nvPr/>
        </p:nvPicPr>
        <p:blipFill>
          <a:blip r:embed="rId6"/>
          <a:stretch>
            <a:fillRect/>
          </a:stretch>
        </p:blipFill>
        <p:spPr>
          <a:xfrm>
            <a:off x="8679139" y="2038350"/>
            <a:ext cx="3219450" cy="4514850"/>
          </a:xfrm>
          <a:prstGeom prst="rect">
            <a:avLst/>
          </a:prstGeom>
          <a:ln>
            <a:noFill/>
          </a:ln>
          <a:effectLst>
            <a:softEdge rad="112500"/>
          </a:effectLst>
        </p:spPr>
      </p:pic>
      <p:sp>
        <p:nvSpPr>
          <p:cNvPr id="9" name="TextBox 8">
            <a:extLst>
              <a:ext uri="{FF2B5EF4-FFF2-40B4-BE49-F238E27FC236}">
                <a16:creationId xmlns:a16="http://schemas.microsoft.com/office/drawing/2014/main" id="{3B92980D-E8A0-4DAA-97E9-81E4B5F3578E}"/>
              </a:ext>
            </a:extLst>
          </p:cNvPr>
          <p:cNvSpPr txBox="1"/>
          <p:nvPr/>
        </p:nvSpPr>
        <p:spPr>
          <a:xfrm>
            <a:off x="652670" y="546652"/>
            <a:ext cx="7928528" cy="56015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Đến lượt cậu gọi lại cho tớ nhé. – An hét lên rồi tắt máy. Tôi ôm bụng cười. Bố tủm tỉm: “Cả thế giới nghe thấy hai con nói chuyện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Tôi nhấc máy gọi lại cho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lô. – Tôi rón rén.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lô, bố tớ bảo chúng mình nói cho cả thành phố nghe thấy. – An thì th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à</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nói nhỏ hơn tớ đấy. Bố tớ bảo tớ nói cho cả thế giới nghe thấy cơ.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An cười rúc rích. Chúng tôi lại thì thào, nhưng vì nói nhỏ quá nên cứ phải nói đi nói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Hóa ra nói chuyện điện thoại cũng mệt thật.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(Bùi Tuệ Minh)</a:t>
            </a:r>
          </a:p>
        </p:txBody>
      </p:sp>
    </p:spTree>
    <p:extLst>
      <p:ext uri="{BB962C8B-B14F-4D97-AF65-F5344CB8AC3E}">
        <p14:creationId xmlns:p14="http://schemas.microsoft.com/office/powerpoint/2010/main" val="3718901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6190525-831E-ADF6-C07C-2F431437CC63}"/>
              </a:ext>
            </a:extLst>
          </p:cNvPr>
          <p:cNvGrpSpPr/>
          <p:nvPr/>
        </p:nvGrpSpPr>
        <p:grpSpPr>
          <a:xfrm>
            <a:off x="814169" y="653129"/>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CHẶNG 2</a:t>
              </a:r>
            </a:p>
          </p:txBody>
        </p:sp>
      </p:grpSp>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8636" y="4196110"/>
            <a:ext cx="2755563" cy="2407162"/>
          </a:xfrm>
          <a:prstGeom prst="rect">
            <a:avLst/>
          </a:prstGeom>
        </p:spPr>
      </p:pic>
      <p:sp>
        <p:nvSpPr>
          <p:cNvPr id="27" name="TextBox 26">
            <a:extLst>
              <a:ext uri="{FF2B5EF4-FFF2-40B4-BE49-F238E27FC236}">
                <a16:creationId xmlns:a16="http://schemas.microsoft.com/office/drawing/2014/main" id="{80CEBEEB-6E7F-3E62-0356-B8CDF612A264}"/>
              </a:ext>
            </a:extLst>
          </p:cNvPr>
          <p:cNvSpPr txBox="1"/>
          <p:nvPr/>
        </p:nvSpPr>
        <p:spPr>
          <a:xfrm>
            <a:off x="2225414" y="-91449"/>
            <a:ext cx="10195186"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LUYỆN</a:t>
            </a:r>
            <a:r>
              <a:rPr kumimoji="0" lang="en-US" sz="115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ĐỌC HIỂU</a:t>
            </a:r>
          </a:p>
        </p:txBody>
      </p:sp>
      <p:sp>
        <p:nvSpPr>
          <p:cNvPr id="15" name="TextBox 14">
            <a:extLst>
              <a:ext uri="{FF2B5EF4-FFF2-40B4-BE49-F238E27FC236}">
                <a16:creationId xmlns:a16="http://schemas.microsoft.com/office/drawing/2014/main" id="{AD0A0FA8-3448-E481-61B0-93561C82454D}"/>
              </a:ext>
            </a:extLst>
          </p:cNvPr>
          <p:cNvSpPr txBox="1"/>
          <p:nvPr/>
        </p:nvSpPr>
        <p:spPr>
          <a:xfrm>
            <a:off x="2198118" y="-110430"/>
            <a:ext cx="10195186"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solidFill>
                  <a:srgbClr val="FFC000"/>
                </a:solidFill>
                <a:effectLst/>
                <a:uLnTx/>
                <a:uFillTx/>
                <a:latin typeface="Times New Roman" panose="02020603050405020304" pitchFamily="18" charset="0"/>
                <a:ea typeface="+mn-ea"/>
                <a:cs typeface="Times New Roman" panose="02020603050405020304" pitchFamily="18" charset="0"/>
              </a:rPr>
              <a:t>LUYỆN</a:t>
            </a:r>
            <a:r>
              <a:rPr kumimoji="0" lang="en-US" sz="11500" b="0" i="0" u="none" strike="noStrike" kern="1200" cap="none" spc="0" normalizeH="0" baseline="0" noProof="0">
                <a:ln w="12700">
                  <a:solidFill>
                    <a:prstClr val="black"/>
                  </a:solidFill>
                </a:ln>
                <a:solidFill>
                  <a:srgbClr val="A7EA52"/>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w="12700">
                  <a:solidFill>
                    <a:prstClr val="black"/>
                  </a:solidFill>
                </a:ln>
                <a:solidFill>
                  <a:srgbClr val="F14124"/>
                </a:solidFill>
                <a:effectLst/>
                <a:uLnTx/>
                <a:uFillTx/>
                <a:latin typeface="Times New Roman" panose="02020603050405020304" pitchFamily="18" charset="0"/>
                <a:ea typeface="+mn-ea"/>
                <a:cs typeface="Times New Roman" panose="02020603050405020304" pitchFamily="18" charset="0"/>
              </a:rPr>
              <a:t>ĐỌC HIỂU</a:t>
            </a:r>
          </a:p>
        </p:txBody>
      </p:sp>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4145569" y="254728"/>
            <a:ext cx="1284087" cy="1064044"/>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flipH="1">
            <a:off x="9291994" y="254728"/>
            <a:ext cx="1284087" cy="1064044"/>
          </a:xfrm>
          <a:prstGeom prst="rect">
            <a:avLst/>
          </a:prstGeom>
        </p:spPr>
      </p:pic>
      <p:grpSp>
        <p:nvGrpSpPr>
          <p:cNvPr id="13" name="Group 12">
            <a:extLst>
              <a:ext uri="{FF2B5EF4-FFF2-40B4-BE49-F238E27FC236}">
                <a16:creationId xmlns:a16="http://schemas.microsoft.com/office/drawing/2014/main" id="{254F450C-62FD-506C-8FC2-C8542D9BD2D3}"/>
              </a:ext>
            </a:extLst>
          </p:cNvPr>
          <p:cNvGrpSpPr/>
          <p:nvPr/>
        </p:nvGrpSpPr>
        <p:grpSpPr>
          <a:xfrm flipH="1">
            <a:off x="6949632" y="3505200"/>
            <a:ext cx="4948676" cy="2852364"/>
            <a:chOff x="4513154" y="1489528"/>
            <a:chExt cx="4278473" cy="3924060"/>
          </a:xfrm>
        </p:grpSpPr>
        <p:pic>
          <p:nvPicPr>
            <p:cNvPr id="14" name="Graphic 13">
              <a:extLst>
                <a:ext uri="{FF2B5EF4-FFF2-40B4-BE49-F238E27FC236}">
                  <a16:creationId xmlns:a16="http://schemas.microsoft.com/office/drawing/2014/main" id="{41B3CAC1-161C-891D-CC63-6117DC1B112B}"/>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rot="16200000" flipH="1">
              <a:off x="4690361" y="1312321"/>
              <a:ext cx="3924060" cy="4278473"/>
            </a:xfrm>
            <a:prstGeom prst="rect">
              <a:avLst/>
            </a:prstGeom>
          </p:spPr>
        </p:pic>
        <p:sp>
          <p:nvSpPr>
            <p:cNvPr id="16" name="Speech Bubble: Rectangle with Corners Rounded 15">
              <a:extLst>
                <a:ext uri="{FF2B5EF4-FFF2-40B4-BE49-F238E27FC236}">
                  <a16:creationId xmlns:a16="http://schemas.microsoft.com/office/drawing/2014/main" id="{C412FDA8-45E9-5B68-28DA-D5F84D20D375}"/>
                </a:ext>
              </a:extLst>
            </p:cNvPr>
            <p:cNvSpPr/>
            <p:nvPr/>
          </p:nvSpPr>
          <p:spPr>
            <a:xfrm>
              <a:off x="4792578" y="2166627"/>
              <a:ext cx="3351112" cy="2569860"/>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Các bạn nhỏ đều đã lên xe hết rồi. Tiếp theo, bạn hãy trả lời các câu hỏi để cùng Bubu khám phá những điều thú vị khi đến trường nhé!</a:t>
              </a:r>
            </a:p>
          </p:txBody>
        </p:sp>
      </p:grpSp>
    </p:spTree>
    <p:extLst>
      <p:ext uri="{BB962C8B-B14F-4D97-AF65-F5344CB8AC3E}">
        <p14:creationId xmlns:p14="http://schemas.microsoft.com/office/powerpoint/2010/main" val="3434960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ppt_w</p:attrName>
                                        </p:attrNameLst>
                                      </p:cBhvr>
                                      <p:tavLst>
                                        <p:tav tm="0" fmla="#ppt_w*sin(2.5*pi*$)">
                                          <p:val>
                                            <p:fltVal val="0"/>
                                          </p:val>
                                        </p:tav>
                                        <p:tav tm="100000">
                                          <p:val>
                                            <p:fltVal val="1"/>
                                          </p:val>
                                        </p:tav>
                                      </p:tavLst>
                                    </p:anim>
                                    <p:anim calcmode="lin" valueType="num">
                                      <p:cBhvr>
                                        <p:cTn id="9" dur="5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205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250" fill="hold"/>
                                        <p:tgtEl>
                                          <p:spTgt spid="17"/>
                                        </p:tgtEl>
                                        <p:attrNameLst>
                                          <p:attrName>ppt_w</p:attrName>
                                        </p:attrNameLst>
                                      </p:cBhvr>
                                      <p:tavLst>
                                        <p:tav tm="0">
                                          <p:val>
                                            <p:fltVal val="0"/>
                                          </p:val>
                                        </p:tav>
                                        <p:tav tm="100000">
                                          <p:val>
                                            <p:strVal val="#ppt_w"/>
                                          </p:val>
                                        </p:tav>
                                      </p:tavLst>
                                    </p:anim>
                                    <p:anim calcmode="lin" valueType="num">
                                      <p:cBhvr>
                                        <p:cTn id="35" dur="250" fill="hold"/>
                                        <p:tgtEl>
                                          <p:spTgt spid="17"/>
                                        </p:tgtEl>
                                        <p:attrNameLst>
                                          <p:attrName>ppt_h</p:attrName>
                                        </p:attrNameLst>
                                      </p:cBhvr>
                                      <p:tavLst>
                                        <p:tav tm="0">
                                          <p:val>
                                            <p:fltVal val="0"/>
                                          </p:val>
                                        </p:tav>
                                        <p:tav tm="100000">
                                          <p:val>
                                            <p:strVal val="#ppt_h"/>
                                          </p:val>
                                        </p:tav>
                                      </p:tavLst>
                                    </p:anim>
                                    <p:animEffect transition="in" filter="fade">
                                      <p:cBhvr>
                                        <p:cTn id="36" dur="250"/>
                                        <p:tgtEl>
                                          <p:spTgt spid="17"/>
                                        </p:tgtEl>
                                      </p:cBhvr>
                                    </p:animEffect>
                                  </p:childTnLst>
                                </p:cTn>
                              </p:par>
                              <p:par>
                                <p:cTn id="37" presetID="53"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fltVal val="0"/>
                                          </p:val>
                                        </p:tav>
                                        <p:tav tm="100000">
                                          <p:val>
                                            <p:strVal val="#ppt_w"/>
                                          </p:val>
                                        </p:tav>
                                      </p:tavLst>
                                    </p:anim>
                                    <p:anim calcmode="lin" valueType="num">
                                      <p:cBhvr>
                                        <p:cTn id="40" dur="250" fill="hold"/>
                                        <p:tgtEl>
                                          <p:spTgt spid="18"/>
                                        </p:tgtEl>
                                        <p:attrNameLst>
                                          <p:attrName>ppt_h</p:attrName>
                                        </p:attrNameLst>
                                      </p:cBhvr>
                                      <p:tavLst>
                                        <p:tav tm="0">
                                          <p:val>
                                            <p:fltVal val="0"/>
                                          </p:val>
                                        </p:tav>
                                        <p:tav tm="100000">
                                          <p:val>
                                            <p:strVal val="#ppt_h"/>
                                          </p:val>
                                        </p:tav>
                                      </p:tavLst>
                                    </p:anim>
                                    <p:animEffect transition="in" filter="fade">
                                      <p:cBhvr>
                                        <p:cTn id="41" dur="250"/>
                                        <p:tgtEl>
                                          <p:spTgt spid="18"/>
                                        </p:tgtEl>
                                      </p:cBhvr>
                                    </p:animEffec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27"/>
                                        </p:tgtEl>
                                        <p:attrNameLst>
                                          <p:attrName>r</p:attrName>
                                        </p:attrNameLst>
                                      </p:cBhvr>
                                    </p:animRot>
                                    <p:animRot by="-240000">
                                      <p:cBhvr>
                                        <p:cTn id="44" dur="150" fill="hold">
                                          <p:stCondLst>
                                            <p:cond delay="150"/>
                                          </p:stCondLst>
                                        </p:cTn>
                                        <p:tgtEl>
                                          <p:spTgt spid="27"/>
                                        </p:tgtEl>
                                        <p:attrNameLst>
                                          <p:attrName>r</p:attrName>
                                        </p:attrNameLst>
                                      </p:cBhvr>
                                    </p:animRot>
                                    <p:animRot by="240000">
                                      <p:cBhvr>
                                        <p:cTn id="45" dur="150" fill="hold">
                                          <p:stCondLst>
                                            <p:cond delay="300"/>
                                          </p:stCondLst>
                                        </p:cTn>
                                        <p:tgtEl>
                                          <p:spTgt spid="27"/>
                                        </p:tgtEl>
                                        <p:attrNameLst>
                                          <p:attrName>r</p:attrName>
                                        </p:attrNameLst>
                                      </p:cBhvr>
                                    </p:animRot>
                                    <p:animRot by="-240000">
                                      <p:cBhvr>
                                        <p:cTn id="46" dur="150" fill="hold">
                                          <p:stCondLst>
                                            <p:cond delay="450"/>
                                          </p:stCondLst>
                                        </p:cTn>
                                        <p:tgtEl>
                                          <p:spTgt spid="27"/>
                                        </p:tgtEl>
                                        <p:attrNameLst>
                                          <p:attrName>r</p:attrName>
                                        </p:attrNameLst>
                                      </p:cBhvr>
                                    </p:animRot>
                                    <p:animRot by="120000">
                                      <p:cBhvr>
                                        <p:cTn id="47" dur="150" fill="hold">
                                          <p:stCondLst>
                                            <p:cond delay="600"/>
                                          </p:stCondLst>
                                        </p:cTn>
                                        <p:tgtEl>
                                          <p:spTgt spid="27"/>
                                        </p:tgtEl>
                                        <p:attrNameLst>
                                          <p:attrName>r</p:attrName>
                                        </p:attrNameLst>
                                      </p:cBhvr>
                                    </p:animRot>
                                  </p:childTnLst>
                                </p:cTn>
                              </p:par>
                              <p:par>
                                <p:cTn id="48" presetID="32" presetClass="emph" presetSubtype="0" repeatCount="indefinite" fill="hold" grpId="1" nodeType="withEffect">
                                  <p:stCondLst>
                                    <p:cond delay="0"/>
                                  </p:stCondLst>
                                  <p:iterate type="lt">
                                    <p:tmPct val="0"/>
                                  </p:iterate>
                                  <p:childTnLst>
                                    <p:animRot by="120000">
                                      <p:cBhvr>
                                        <p:cTn id="49" dur="75" fill="hold">
                                          <p:stCondLst>
                                            <p:cond delay="0"/>
                                          </p:stCondLst>
                                        </p:cTn>
                                        <p:tgtEl>
                                          <p:spTgt spid="15"/>
                                        </p:tgtEl>
                                        <p:attrNameLst>
                                          <p:attrName>r</p:attrName>
                                        </p:attrNameLst>
                                      </p:cBhvr>
                                    </p:animRot>
                                    <p:animRot by="-240000">
                                      <p:cBhvr>
                                        <p:cTn id="50" dur="150" fill="hold">
                                          <p:stCondLst>
                                            <p:cond delay="150"/>
                                          </p:stCondLst>
                                        </p:cTn>
                                        <p:tgtEl>
                                          <p:spTgt spid="15"/>
                                        </p:tgtEl>
                                        <p:attrNameLst>
                                          <p:attrName>r</p:attrName>
                                        </p:attrNameLst>
                                      </p:cBhvr>
                                    </p:animRot>
                                    <p:animRot by="240000">
                                      <p:cBhvr>
                                        <p:cTn id="51" dur="150" fill="hold">
                                          <p:stCondLst>
                                            <p:cond delay="300"/>
                                          </p:stCondLst>
                                        </p:cTn>
                                        <p:tgtEl>
                                          <p:spTgt spid="15"/>
                                        </p:tgtEl>
                                        <p:attrNameLst>
                                          <p:attrName>r</p:attrName>
                                        </p:attrNameLst>
                                      </p:cBhvr>
                                    </p:animRot>
                                    <p:animRot by="-240000">
                                      <p:cBhvr>
                                        <p:cTn id="52" dur="150" fill="hold">
                                          <p:stCondLst>
                                            <p:cond delay="450"/>
                                          </p:stCondLst>
                                        </p:cTn>
                                        <p:tgtEl>
                                          <p:spTgt spid="15"/>
                                        </p:tgtEl>
                                        <p:attrNameLst>
                                          <p:attrName>r</p:attrName>
                                        </p:attrNameLst>
                                      </p:cBhvr>
                                    </p:animRot>
                                    <p:animRot by="120000">
                                      <p:cBhvr>
                                        <p:cTn id="53" dur="150" fill="hold">
                                          <p:stCondLst>
                                            <p:cond delay="600"/>
                                          </p:stCondLst>
                                        </p:cTn>
                                        <p:tgtEl>
                                          <p:spTgt spid="15"/>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7"/>
                                        </p:tgtEl>
                                        <p:attrNameLst>
                                          <p:attrName>r</p:attrName>
                                        </p:attrNameLst>
                                      </p:cBhvr>
                                    </p:animRot>
                                    <p:animRot by="-240000">
                                      <p:cBhvr>
                                        <p:cTn id="56" dur="150" fill="hold">
                                          <p:stCondLst>
                                            <p:cond delay="150"/>
                                          </p:stCondLst>
                                        </p:cTn>
                                        <p:tgtEl>
                                          <p:spTgt spid="17"/>
                                        </p:tgtEl>
                                        <p:attrNameLst>
                                          <p:attrName>r</p:attrName>
                                        </p:attrNameLst>
                                      </p:cBhvr>
                                    </p:animRot>
                                    <p:animRot by="240000">
                                      <p:cBhvr>
                                        <p:cTn id="57" dur="150" fill="hold">
                                          <p:stCondLst>
                                            <p:cond delay="300"/>
                                          </p:stCondLst>
                                        </p:cTn>
                                        <p:tgtEl>
                                          <p:spTgt spid="17"/>
                                        </p:tgtEl>
                                        <p:attrNameLst>
                                          <p:attrName>r</p:attrName>
                                        </p:attrNameLst>
                                      </p:cBhvr>
                                    </p:animRot>
                                    <p:animRot by="-240000">
                                      <p:cBhvr>
                                        <p:cTn id="58" dur="150" fill="hold">
                                          <p:stCondLst>
                                            <p:cond delay="450"/>
                                          </p:stCondLst>
                                        </p:cTn>
                                        <p:tgtEl>
                                          <p:spTgt spid="17"/>
                                        </p:tgtEl>
                                        <p:attrNameLst>
                                          <p:attrName>r</p:attrName>
                                        </p:attrNameLst>
                                      </p:cBhvr>
                                    </p:animRot>
                                    <p:animRot by="120000">
                                      <p:cBhvr>
                                        <p:cTn id="59" dur="150" fill="hold">
                                          <p:stCondLst>
                                            <p:cond delay="600"/>
                                          </p:stCondLst>
                                        </p:cTn>
                                        <p:tgtEl>
                                          <p:spTgt spid="17"/>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75" fill="hold">
                                          <p:stCondLst>
                                            <p:cond delay="0"/>
                                          </p:stCondLst>
                                        </p:cTn>
                                        <p:tgtEl>
                                          <p:spTgt spid="18"/>
                                        </p:tgtEl>
                                        <p:attrNameLst>
                                          <p:attrName>r</p:attrName>
                                        </p:attrNameLst>
                                      </p:cBhvr>
                                    </p:animRot>
                                    <p:animRot by="-240000">
                                      <p:cBhvr>
                                        <p:cTn id="62" dur="150" fill="hold">
                                          <p:stCondLst>
                                            <p:cond delay="150"/>
                                          </p:stCondLst>
                                        </p:cTn>
                                        <p:tgtEl>
                                          <p:spTgt spid="18"/>
                                        </p:tgtEl>
                                        <p:attrNameLst>
                                          <p:attrName>r</p:attrName>
                                        </p:attrNameLst>
                                      </p:cBhvr>
                                    </p:animRot>
                                    <p:animRot by="240000">
                                      <p:cBhvr>
                                        <p:cTn id="63" dur="150" fill="hold">
                                          <p:stCondLst>
                                            <p:cond delay="300"/>
                                          </p:stCondLst>
                                        </p:cTn>
                                        <p:tgtEl>
                                          <p:spTgt spid="18"/>
                                        </p:tgtEl>
                                        <p:attrNameLst>
                                          <p:attrName>r</p:attrName>
                                        </p:attrNameLst>
                                      </p:cBhvr>
                                    </p:animRot>
                                    <p:animRot by="-240000">
                                      <p:cBhvr>
                                        <p:cTn id="64" dur="150" fill="hold">
                                          <p:stCondLst>
                                            <p:cond delay="450"/>
                                          </p:stCondLst>
                                        </p:cTn>
                                        <p:tgtEl>
                                          <p:spTgt spid="18"/>
                                        </p:tgtEl>
                                        <p:attrNameLst>
                                          <p:attrName>r</p:attrName>
                                        </p:attrNameLst>
                                      </p:cBhvr>
                                    </p:animRot>
                                    <p:animRot by="120000">
                                      <p:cBhvr>
                                        <p:cTn id="65" dur="150" fill="hold">
                                          <p:stCondLst>
                                            <p:cond delay="600"/>
                                          </p:stCondLst>
                                        </p:cTn>
                                        <p:tgtEl>
                                          <p:spTgt spid="18"/>
                                        </p:tgtEl>
                                        <p:attrNameLst>
                                          <p:attrName>r</p:attrName>
                                        </p:attrNameLst>
                                      </p:cBhvr>
                                    </p:animRot>
                                  </p:childTnLst>
                                </p:cTn>
                              </p:par>
                            </p:childTnLst>
                          </p:cTn>
                        </p:par>
                        <p:par>
                          <p:cTn id="66" fill="hold">
                            <p:stCondLst>
                              <p:cond delay="2800"/>
                            </p:stCondLst>
                            <p:childTnLst>
                              <p:par>
                                <p:cTn id="67" presetID="53" presetClass="entr" presetSubtype="16" fill="hold" nodeType="after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500" fill="hold"/>
                                        <p:tgtEl>
                                          <p:spTgt spid="13"/>
                                        </p:tgtEl>
                                        <p:attrNameLst>
                                          <p:attrName>ppt_w</p:attrName>
                                        </p:attrNameLst>
                                      </p:cBhvr>
                                      <p:tavLst>
                                        <p:tav tm="0">
                                          <p:val>
                                            <p:fltVal val="0"/>
                                          </p:val>
                                        </p:tav>
                                        <p:tav tm="100000">
                                          <p:val>
                                            <p:strVal val="#ppt_w"/>
                                          </p:val>
                                        </p:tav>
                                      </p:tavLst>
                                    </p:anim>
                                    <p:anim calcmode="lin" valueType="num">
                                      <p:cBhvr>
                                        <p:cTn id="70" dur="500" fill="hold"/>
                                        <p:tgtEl>
                                          <p:spTgt spid="13"/>
                                        </p:tgtEl>
                                        <p:attrNameLst>
                                          <p:attrName>ppt_h</p:attrName>
                                        </p:attrNameLst>
                                      </p:cBhvr>
                                      <p:tavLst>
                                        <p:tav tm="0">
                                          <p:val>
                                            <p:fltVal val="0"/>
                                          </p:val>
                                        </p:tav>
                                        <p:tav tm="100000">
                                          <p:val>
                                            <p:strVal val="#ppt_h"/>
                                          </p:val>
                                        </p:tav>
                                      </p:tavLst>
                                    </p:anim>
                                    <p:animEffect transition="in" filter="fade">
                                      <p:cBhvr>
                                        <p:cTn id="7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F148762-FDD4-B790-5233-0C5E96CB6B5F}"/>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2714908" y="3505200"/>
            <a:ext cx="1674437" cy="3001920"/>
          </a:xfrm>
          <a:prstGeom prst="rect">
            <a:avLst/>
          </a:prstGeom>
        </p:spPr>
      </p:pic>
      <p:grpSp>
        <p:nvGrpSpPr>
          <p:cNvPr id="20" name="Group 19">
            <a:extLst>
              <a:ext uri="{FF2B5EF4-FFF2-40B4-BE49-F238E27FC236}">
                <a16:creationId xmlns:a16="http://schemas.microsoft.com/office/drawing/2014/main" id="{11B36CC0-681A-0D32-3F9B-9404AC126345}"/>
              </a:ext>
            </a:extLst>
          </p:cNvPr>
          <p:cNvGrpSpPr/>
          <p:nvPr/>
        </p:nvGrpSpPr>
        <p:grpSpPr>
          <a:xfrm flipH="1">
            <a:off x="4608921" y="1447801"/>
            <a:ext cx="6848718" cy="4457698"/>
            <a:chOff x="5208455" y="2281247"/>
            <a:chExt cx="8050156" cy="4667779"/>
          </a:xfrm>
        </p:grpSpPr>
        <p:pic>
          <p:nvPicPr>
            <p:cNvPr id="21" name="Graphic 20">
              <a:extLst>
                <a:ext uri="{FF2B5EF4-FFF2-40B4-BE49-F238E27FC236}">
                  <a16:creationId xmlns:a16="http://schemas.microsoft.com/office/drawing/2014/main" id="{8F8AF3DE-11C0-93A5-914C-AB187B42504B}"/>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rot="5400000" flipV="1">
              <a:off x="6899643" y="590059"/>
              <a:ext cx="4667779" cy="8050156"/>
            </a:xfrm>
            <a:prstGeom prst="rect">
              <a:avLst/>
            </a:prstGeom>
          </p:spPr>
        </p:pic>
        <p:sp>
          <p:nvSpPr>
            <p:cNvPr id="25" name="Speech Bubble: Rectangle with Corners Rounded 24">
              <a:extLst>
                <a:ext uri="{FF2B5EF4-FFF2-40B4-BE49-F238E27FC236}">
                  <a16:creationId xmlns:a16="http://schemas.microsoft.com/office/drawing/2014/main" id="{E6456DA3-6A15-290C-4942-B5C22F3D1A92}"/>
                </a:ext>
              </a:extLst>
            </p:cNvPr>
            <p:cNvSpPr/>
            <p:nvPr/>
          </p:nvSpPr>
          <p:spPr>
            <a:xfrm>
              <a:off x="5404501" y="2743646"/>
              <a:ext cx="6735619" cy="3582195"/>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5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9" name="Group 8">
            <a:extLst>
              <a:ext uri="{FF2B5EF4-FFF2-40B4-BE49-F238E27FC236}">
                <a16:creationId xmlns:a16="http://schemas.microsoft.com/office/drawing/2014/main" id="{A9499397-AA6A-F2E1-CDCB-B1BF4CFA3039}"/>
              </a:ext>
            </a:extLst>
          </p:cNvPr>
          <p:cNvGrpSpPr/>
          <p:nvPr/>
        </p:nvGrpSpPr>
        <p:grpSpPr>
          <a:xfrm>
            <a:off x="3332818" y="76200"/>
            <a:ext cx="6176942" cy="1086132"/>
            <a:chOff x="3092880" y="0"/>
            <a:chExt cx="5699569" cy="1284494"/>
          </a:xfrm>
        </p:grpSpPr>
        <p:pic>
          <p:nvPicPr>
            <p:cNvPr id="10" name="Picture 9">
              <a:extLst>
                <a:ext uri="{FF2B5EF4-FFF2-40B4-BE49-F238E27FC236}">
                  <a16:creationId xmlns:a16="http://schemas.microsoft.com/office/drawing/2014/main" id="{D5A075E7-EF74-74F1-699B-459D8EB30611}"/>
                </a:ext>
              </a:extLst>
            </p:cNvPr>
            <p:cNvPicPr>
              <a:picLocks noChangeAspect="1"/>
            </p:cNvPicPr>
            <p:nvPr/>
          </p:nvPicPr>
          <p:blipFill>
            <a:blip r:embed="rId8">
              <a:lum contrast="40000"/>
            </a:blip>
            <a:stretch>
              <a:fillRect/>
            </a:stretch>
          </p:blipFill>
          <p:spPr>
            <a:xfrm>
              <a:off x="3092880" y="0"/>
              <a:ext cx="5699569" cy="1284494"/>
            </a:xfrm>
            <a:prstGeom prst="rect">
              <a:avLst/>
            </a:prstGeom>
          </p:spPr>
        </p:pic>
        <p:sp>
          <p:nvSpPr>
            <p:cNvPr id="11" name="TextBox 10">
              <a:extLst>
                <a:ext uri="{FF2B5EF4-FFF2-40B4-BE49-F238E27FC236}">
                  <a16:creationId xmlns:a16="http://schemas.microsoft.com/office/drawing/2014/main" id="{75CDC419-EEC8-1100-23A5-5D317A763776}"/>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83585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gù</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778615" y="3924662"/>
            <a:ext cx="10532116" cy="123110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a:t>
            </a: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ật nhẹ, chậm và nhiều lần, thể hiện thái độ đồng tình, tán thưởng. </a:t>
            </a: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6237902"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673693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khoái</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chí</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lvl="0" algn="ctr">
              <a:defRPr/>
            </a:pPr>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thích thú vì được như ý.</a:t>
            </a: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6237902"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389033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lvl="0" algn="ctr">
              <a:defRPr/>
            </a:pPr>
            <a:r>
              <a:rPr lang="vi-VN" sz="4000">
                <a:solidFill>
                  <a:prstClr val="black"/>
                </a:solidFill>
                <a:latin typeface="Arial-Rounded" panose="020B0500000000000000" pitchFamily="34" charset="0"/>
                <a:ea typeface="Arial-Rounded" panose="020B0500000000000000" pitchFamily="34" charset="0"/>
                <a:cs typeface="Arial-Rounded" panose="020B0500000000000000" pitchFamily="34" charset="0"/>
              </a:rPr>
              <a:t>khẳng định điều gì đó đúng.</a:t>
            </a:r>
            <a:endPar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6100742"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824153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rón</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rén</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lvl="0" algn="ctr">
              <a:defRPr/>
            </a:pP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ố làm cho thật nhẹ nhàng vì sợ gây tiếng động. </a:t>
            </a: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6100742"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508765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110700" y="2562935"/>
                <a:ext cx="3093609"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1061508" y="3400779"/>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endParaRPr kumimoji="0" lang="en-US" sz="6600" b="1" i="0" u="none" strike="noStrike" kern="1200" cap="none" spc="0" normalizeH="0" baseline="0" noProof="0" dirty="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lvl="0" algn="ctr">
              <a:defRPr/>
            </a:pPr>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cùng cười với nhau khe khẽ và thích thú. </a:t>
            </a: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6055022"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6689260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12" name="Picture 2" descr="Colorful Natural Tree Vector Clipart - Tree Clipart PNG Image | Transparent  PNG Free Download on SeekPNG">
            <a:extLst>
              <a:ext uri="{FF2B5EF4-FFF2-40B4-BE49-F238E27FC236}">
                <a16:creationId xmlns:a16="http://schemas.microsoft.com/office/drawing/2014/main" id="{2D8A2DC0-7CAD-4E2D-8202-7C0A3C71D2F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640204" y="-1725441"/>
            <a:ext cx="8411979" cy="885773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602741C4-307B-43E3-8130-1305A147FDFA}"/>
              </a:ext>
            </a:extLst>
          </p:cNvPr>
          <p:cNvSpPr/>
          <p:nvPr/>
        </p:nvSpPr>
        <p:spPr>
          <a:xfrm>
            <a:off x="1938555" y="89453"/>
            <a:ext cx="7970429" cy="19791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582F4E"/>
                </a:solidFill>
                <a:latin typeface="Cambria" panose="02040503050406030204" pitchFamily="18" charset="0"/>
                <a:ea typeface="Cambria" panose="02040503050406030204" pitchFamily="18" charset="0"/>
              </a:rPr>
              <a:t>Trong</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bài</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đọc</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Ngày</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như</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thế</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nào</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là</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đẹp</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các</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nhân</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vật</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tranh</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luận</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với</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nhau</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điều</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gì</a:t>
            </a:r>
            <a:r>
              <a:rPr lang="en-US" sz="4000" b="1" dirty="0">
                <a:solidFill>
                  <a:srgbClr val="582F4E"/>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17" name="Picture 16">
            <a:hlinkClick r:id="rId6" action="ppaction://hlinksldjump"/>
            <a:extLst>
              <a:ext uri="{FF2B5EF4-FFF2-40B4-BE49-F238E27FC236}">
                <a16:creationId xmlns:a16="http://schemas.microsoft.com/office/drawing/2014/main" id="{1E4D30CA-6763-4159-8EE0-11B8ABB39D81}"/>
              </a:ext>
            </a:extLst>
          </p:cNvPr>
          <p:cNvPicPr>
            <a:picLocks noChangeAspect="1"/>
          </p:cNvPicPr>
          <p:nvPr/>
        </p:nvPicPr>
        <p:blipFill>
          <a:blip r:embed="rId7"/>
          <a:stretch>
            <a:fillRect/>
          </a:stretch>
        </p:blipFill>
        <p:spPr>
          <a:xfrm>
            <a:off x="9036310" y="-905743"/>
            <a:ext cx="3547479" cy="3539595"/>
          </a:xfrm>
          <a:prstGeom prst="rect">
            <a:avLst/>
          </a:prstGeom>
        </p:spPr>
      </p:pic>
      <p:pic>
        <p:nvPicPr>
          <p:cNvPr id="18"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BB137BD7-738E-40BD-8547-78A98B0DC8F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60080" y="-151170"/>
            <a:ext cx="4018812" cy="4025023"/>
          </a:xfrm>
          <a:prstGeom prst="rect">
            <a:avLst/>
          </a:prstGeom>
          <a:noFill/>
          <a:extLst>
            <a:ext uri="{909E8E84-426E-40DD-AFC4-6F175D3DCCD1}">
              <a14:hiddenFill xmlns:a14="http://schemas.microsoft.com/office/drawing/2010/main">
                <a:solidFill>
                  <a:srgbClr val="FFFFFF"/>
                </a:solidFill>
              </a14:hiddenFill>
            </a:ext>
          </a:extLst>
        </p:spPr>
      </p:pic>
      <p:sp>
        <p:nvSpPr>
          <p:cNvPr id="19" name="ĐÚNG">
            <a:extLst>
              <a:ext uri="{FF2B5EF4-FFF2-40B4-BE49-F238E27FC236}">
                <a16:creationId xmlns:a16="http://schemas.microsoft.com/office/drawing/2014/main" id="{22171B4A-864E-458E-82BE-B46E321904C8}"/>
              </a:ext>
            </a:extLst>
          </p:cNvPr>
          <p:cNvSpPr/>
          <p:nvPr/>
        </p:nvSpPr>
        <p:spPr>
          <a:xfrm>
            <a:off x="1689653" y="2396932"/>
            <a:ext cx="8448260" cy="2582572"/>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582F4E"/>
                </a:solidFill>
                <a:latin typeface="Cambria" panose="02040503050406030204" pitchFamily="18" charset="0"/>
                <a:ea typeface="Cambria" panose="02040503050406030204" pitchFamily="18" charset="0"/>
              </a:rPr>
              <a:t>Trong bài đọc, các nhân vật tranh luận với nhau về quan niệm ngày như thế nào là đẹp?</a:t>
            </a:r>
            <a:endParaRPr kumimoji="0" lang="en-US" sz="40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22" name="Đúng">
            <a:extLst>
              <a:ext uri="{FF2B5EF4-FFF2-40B4-BE49-F238E27FC236}">
                <a16:creationId xmlns:a16="http://schemas.microsoft.com/office/drawing/2014/main" id="{9424EC12-34B3-4BB8-B182-0983EE3F777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48698" y="3565221"/>
            <a:ext cx="1557448" cy="1618810"/>
          </a:xfrm>
          <a:prstGeom prst="rect">
            <a:avLst/>
          </a:prstGeom>
        </p:spPr>
      </p:pic>
    </p:spTree>
    <p:extLst>
      <p:ext uri="{BB962C8B-B14F-4D97-AF65-F5344CB8AC3E}">
        <p14:creationId xmlns:p14="http://schemas.microsoft.com/office/powerpoint/2010/main" val="16017735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20" presetID="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A050B5E-9707-B613-D194-72AE5E05DA11}"/>
              </a:ext>
            </a:extLst>
          </p:cNvPr>
          <p:cNvGrpSpPr/>
          <p:nvPr/>
        </p:nvGrpSpPr>
        <p:grpSpPr>
          <a:xfrm>
            <a:off x="413437" y="952500"/>
            <a:ext cx="5266472" cy="2705100"/>
            <a:chOff x="304800" y="1066800"/>
            <a:chExt cx="5266472" cy="2705100"/>
          </a:xfrm>
        </p:grpSpPr>
        <p:grpSp>
          <p:nvGrpSpPr>
            <p:cNvPr id="6" name="Group 5">
              <a:extLst>
                <a:ext uri="{FF2B5EF4-FFF2-40B4-BE49-F238E27FC236}">
                  <a16:creationId xmlns:a16="http://schemas.microsoft.com/office/drawing/2014/main" id="{4395EBE6-3526-1906-B1D5-F72F8BB712A5}"/>
                </a:ext>
              </a:extLst>
            </p:cNvPr>
            <p:cNvGrpSpPr/>
            <p:nvPr/>
          </p:nvGrpSpPr>
          <p:grpSpPr>
            <a:xfrm>
              <a:off x="806238" y="1562100"/>
              <a:ext cx="4765034" cy="2209800"/>
              <a:chOff x="1826053" y="791308"/>
              <a:chExt cx="8539894" cy="1790700"/>
            </a:xfrm>
          </p:grpSpPr>
          <p:sp>
            <p:nvSpPr>
              <p:cNvPr id="7" name="Freeform: Shape 6">
                <a:extLst>
                  <a:ext uri="{FF2B5EF4-FFF2-40B4-BE49-F238E27FC236}">
                    <a16:creationId xmlns:a16="http://schemas.microsoft.com/office/drawing/2014/main" id="{1BE3E991-91C2-CA80-09F0-31A6E09E8212}"/>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EB51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211C9DAD-800D-5AEC-5060-3E102AE48811}"/>
                  </a:ext>
                </a:extLst>
              </p:cNvPr>
              <p:cNvSpPr txBox="1"/>
              <p:nvPr/>
            </p:nvSpPr>
            <p:spPr>
              <a:xfrm>
                <a:off x="2109731" y="1215338"/>
                <a:ext cx="7838975" cy="6983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Giờ</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ra</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chơi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điều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khiến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Minh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rất</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vui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5" name="Picture 24">
              <a:extLst>
                <a:ext uri="{FF2B5EF4-FFF2-40B4-BE49-F238E27FC236}">
                  <a16:creationId xmlns:a16="http://schemas.microsoft.com/office/drawing/2014/main" id="{415ABC86-0DF9-9E01-0D38-C7CEE11FC141}"/>
                </a:ext>
              </a:extLst>
            </p:cNvPr>
            <p:cNvPicPr>
              <a:picLocks noChangeAspect="1"/>
            </p:cNvPicPr>
            <p:nvPr/>
          </p:nvPicPr>
          <p:blipFill>
            <a:blip r:embed="rId4"/>
            <a:stretch>
              <a:fillRect/>
            </a:stretch>
          </p:blipFill>
          <p:spPr>
            <a:xfrm>
              <a:off x="304800" y="1066800"/>
              <a:ext cx="1000225" cy="2209800"/>
            </a:xfrm>
            <a:prstGeom prst="rect">
              <a:avLst/>
            </a:prstGeom>
          </p:spPr>
        </p:pic>
      </p:grpSp>
      <p:grpSp>
        <p:nvGrpSpPr>
          <p:cNvPr id="5" name="Group 4">
            <a:extLst>
              <a:ext uri="{FF2B5EF4-FFF2-40B4-BE49-F238E27FC236}">
                <a16:creationId xmlns:a16="http://schemas.microsoft.com/office/drawing/2014/main" id="{158D468E-BE8C-1EDE-76A3-B5020012AC84}"/>
              </a:ext>
            </a:extLst>
          </p:cNvPr>
          <p:cNvGrpSpPr/>
          <p:nvPr/>
        </p:nvGrpSpPr>
        <p:grpSpPr>
          <a:xfrm>
            <a:off x="6585637" y="952500"/>
            <a:ext cx="5256679" cy="2705101"/>
            <a:chOff x="6477000" y="1066800"/>
            <a:chExt cx="5256679" cy="2705101"/>
          </a:xfrm>
        </p:grpSpPr>
        <p:grpSp>
          <p:nvGrpSpPr>
            <p:cNvPr id="9" name="Group 8">
              <a:extLst>
                <a:ext uri="{FF2B5EF4-FFF2-40B4-BE49-F238E27FC236}">
                  <a16:creationId xmlns:a16="http://schemas.microsoft.com/office/drawing/2014/main" id="{62A337D5-CFDC-794A-3CFA-E2D551163599}"/>
                </a:ext>
              </a:extLst>
            </p:cNvPr>
            <p:cNvGrpSpPr/>
            <p:nvPr/>
          </p:nvGrpSpPr>
          <p:grpSpPr>
            <a:xfrm>
              <a:off x="6904892" y="1380663"/>
              <a:ext cx="4828787" cy="2391238"/>
              <a:chOff x="1826053" y="644281"/>
              <a:chExt cx="8654152" cy="1937727"/>
            </a:xfrm>
          </p:grpSpPr>
          <p:sp>
            <p:nvSpPr>
              <p:cNvPr id="10" name="Freeform: Shape 9">
                <a:extLst>
                  <a:ext uri="{FF2B5EF4-FFF2-40B4-BE49-F238E27FC236}">
                    <a16:creationId xmlns:a16="http://schemas.microsoft.com/office/drawing/2014/main" id="{F2AD5324-BD01-4E37-6BEC-74FB0C423129}"/>
                  </a:ext>
                </a:extLst>
              </p:cNvPr>
              <p:cNvSpPr/>
              <p:nvPr/>
            </p:nvSpPr>
            <p:spPr>
              <a:xfrm>
                <a:off x="1826053" y="644281"/>
                <a:ext cx="8539894" cy="1937727"/>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ECA3967F-8FC4-970E-AB9A-2A18223E8421}"/>
                  </a:ext>
                </a:extLst>
              </p:cNvPr>
              <p:cNvSpPr txBox="1"/>
              <p:nvPr/>
            </p:nvSpPr>
            <p:spPr>
              <a:xfrm>
                <a:off x="2641230" y="928016"/>
                <a:ext cx="7838975" cy="104750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Lần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đầu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tiên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An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gọi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điện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thoại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cho</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Minh,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hai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với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nhau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nào</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0" name="Picture 29">
              <a:extLst>
                <a:ext uri="{FF2B5EF4-FFF2-40B4-BE49-F238E27FC236}">
                  <a16:creationId xmlns:a16="http://schemas.microsoft.com/office/drawing/2014/main" id="{681080A2-DEA5-EAD2-6D81-7341F3B5B1F1}"/>
                </a:ext>
              </a:extLst>
            </p:cNvPr>
            <p:cNvPicPr>
              <a:picLocks noChangeAspect="1"/>
            </p:cNvPicPr>
            <p:nvPr/>
          </p:nvPicPr>
          <p:blipFill>
            <a:blip r:embed="rId5"/>
            <a:stretch>
              <a:fillRect/>
            </a:stretch>
          </p:blipFill>
          <p:spPr>
            <a:xfrm>
              <a:off x="6477000" y="1066800"/>
              <a:ext cx="998502" cy="2209800"/>
            </a:xfrm>
            <a:prstGeom prst="rect">
              <a:avLst/>
            </a:prstGeom>
          </p:spPr>
        </p:pic>
      </p:grpSp>
      <p:grpSp>
        <p:nvGrpSpPr>
          <p:cNvPr id="18" name="Group 17">
            <a:extLst>
              <a:ext uri="{FF2B5EF4-FFF2-40B4-BE49-F238E27FC236}">
                <a16:creationId xmlns:a16="http://schemas.microsoft.com/office/drawing/2014/main" id="{B3B6AE57-289A-75E1-D84C-FCE0E3E0BA88}"/>
              </a:ext>
            </a:extLst>
          </p:cNvPr>
          <p:cNvGrpSpPr/>
          <p:nvPr/>
        </p:nvGrpSpPr>
        <p:grpSpPr>
          <a:xfrm>
            <a:off x="413437" y="3733800"/>
            <a:ext cx="5266472" cy="2637236"/>
            <a:chOff x="304800" y="3657600"/>
            <a:chExt cx="5266472" cy="2637236"/>
          </a:xfrm>
        </p:grpSpPr>
        <p:grpSp>
          <p:nvGrpSpPr>
            <p:cNvPr id="15" name="Group 14">
              <a:extLst>
                <a:ext uri="{FF2B5EF4-FFF2-40B4-BE49-F238E27FC236}">
                  <a16:creationId xmlns:a16="http://schemas.microsoft.com/office/drawing/2014/main" id="{0154F291-D4B9-1647-908F-B0F99B2F2F49}"/>
                </a:ext>
              </a:extLst>
            </p:cNvPr>
            <p:cNvGrpSpPr/>
            <p:nvPr/>
          </p:nvGrpSpPr>
          <p:grpSpPr>
            <a:xfrm>
              <a:off x="806238" y="4085037"/>
              <a:ext cx="4765034" cy="2209799"/>
              <a:chOff x="1826053" y="791308"/>
              <a:chExt cx="8539894" cy="1790700"/>
            </a:xfrm>
          </p:grpSpPr>
          <p:sp>
            <p:nvSpPr>
              <p:cNvPr id="16" name="Freeform: Shape 15">
                <a:extLst>
                  <a:ext uri="{FF2B5EF4-FFF2-40B4-BE49-F238E27FC236}">
                    <a16:creationId xmlns:a16="http://schemas.microsoft.com/office/drawing/2014/main" id="{CF093DF3-CC7B-1669-209C-3AF9674C06EA}"/>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D9E681C7-5DB8-7C6F-2AC6-682E6D5FC57B}"/>
                  </a:ext>
                </a:extLst>
              </p:cNvPr>
              <p:cNvSpPr txBox="1"/>
              <p:nvPr/>
            </p:nvSpPr>
            <p:spPr>
              <a:xfrm>
                <a:off x="2309583" y="1252296"/>
                <a:ext cx="7838975" cy="1047502"/>
              </a:xfrm>
              <a:prstGeom prst="rect">
                <a:avLst/>
              </a:prstGeom>
              <a:noFill/>
            </p:spPr>
            <p:txBody>
              <a:bodyPr wrap="square" lIns="0" tIns="0" rIns="0" bIns="0" rtlCol="0">
                <a:spAutoFit/>
              </a:bodyPr>
              <a:lstStyle/>
              <a:p>
                <a:pPr marL="0" marR="0" algn="just">
                  <a:spcBef>
                    <a:spcPts val="0"/>
                  </a:spcBef>
                  <a:spcAft>
                    <a:spcPts val="0"/>
                  </a:spcAft>
                </a:pP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Trong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cuộc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điện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thoại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lần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hai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các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có</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khác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lần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một</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32" name="Picture 31">
              <a:extLst>
                <a:ext uri="{FF2B5EF4-FFF2-40B4-BE49-F238E27FC236}">
                  <a16:creationId xmlns:a16="http://schemas.microsoft.com/office/drawing/2014/main" id="{3B7C3D45-528B-291C-628A-F9E0968BC5AB}"/>
                </a:ext>
              </a:extLst>
            </p:cNvPr>
            <p:cNvPicPr>
              <a:picLocks noChangeAspect="1"/>
            </p:cNvPicPr>
            <p:nvPr/>
          </p:nvPicPr>
          <p:blipFill>
            <a:blip r:embed="rId6"/>
            <a:stretch>
              <a:fillRect/>
            </a:stretch>
          </p:blipFill>
          <p:spPr>
            <a:xfrm>
              <a:off x="304800" y="3657600"/>
              <a:ext cx="998741" cy="2209800"/>
            </a:xfrm>
            <a:prstGeom prst="rect">
              <a:avLst/>
            </a:prstGeom>
          </p:spPr>
        </p:pic>
      </p:grpSp>
      <p:grpSp>
        <p:nvGrpSpPr>
          <p:cNvPr id="19" name="Group 18">
            <a:extLst>
              <a:ext uri="{FF2B5EF4-FFF2-40B4-BE49-F238E27FC236}">
                <a16:creationId xmlns:a16="http://schemas.microsoft.com/office/drawing/2014/main" id="{25297A7C-1A7A-C11E-89EB-8A731F73C10A}"/>
              </a:ext>
            </a:extLst>
          </p:cNvPr>
          <p:cNvGrpSpPr/>
          <p:nvPr/>
        </p:nvGrpSpPr>
        <p:grpSpPr>
          <a:xfrm>
            <a:off x="6585637" y="3733800"/>
            <a:ext cx="5267176" cy="2960642"/>
            <a:chOff x="6477000" y="3657600"/>
            <a:chExt cx="5267176" cy="2290276"/>
          </a:xfrm>
        </p:grpSpPr>
        <p:grpSp>
          <p:nvGrpSpPr>
            <p:cNvPr id="12" name="Group 11">
              <a:extLst>
                <a:ext uri="{FF2B5EF4-FFF2-40B4-BE49-F238E27FC236}">
                  <a16:creationId xmlns:a16="http://schemas.microsoft.com/office/drawing/2014/main" id="{EB2B7669-2406-832D-D1F8-A3E2A7D4B436}"/>
                </a:ext>
              </a:extLst>
            </p:cNvPr>
            <p:cNvGrpSpPr/>
            <p:nvPr/>
          </p:nvGrpSpPr>
          <p:grpSpPr>
            <a:xfrm>
              <a:off x="6979142" y="3738076"/>
              <a:ext cx="4765034" cy="2209800"/>
              <a:chOff x="1959124" y="449945"/>
              <a:chExt cx="8539894" cy="1790700"/>
            </a:xfrm>
          </p:grpSpPr>
          <p:sp>
            <p:nvSpPr>
              <p:cNvPr id="13" name="Freeform: Shape 12">
                <a:extLst>
                  <a:ext uri="{FF2B5EF4-FFF2-40B4-BE49-F238E27FC236}">
                    <a16:creationId xmlns:a16="http://schemas.microsoft.com/office/drawing/2014/main" id="{75607EAA-6E09-AD26-4170-B55EB7DA0BF2}"/>
                  </a:ext>
                </a:extLst>
              </p:cNvPr>
              <p:cNvSpPr/>
              <p:nvPr/>
            </p:nvSpPr>
            <p:spPr>
              <a:xfrm>
                <a:off x="1959124" y="449945"/>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96BABD4E-3DE3-D21A-F9E2-D004BF248ECB}"/>
                  </a:ext>
                </a:extLst>
              </p:cNvPr>
              <p:cNvSpPr txBox="1"/>
              <p:nvPr/>
            </p:nvSpPr>
            <p:spPr>
              <a:xfrm>
                <a:off x="2807322" y="673488"/>
                <a:ext cx="7341237" cy="1396669"/>
              </a:xfrm>
              <a:prstGeom prst="rect">
                <a:avLst/>
              </a:prstGeom>
              <a:noFill/>
            </p:spPr>
            <p:txBody>
              <a:bodyPr wrap="square" lIns="0" tIns="0" rIns="0" bIns="0" rtlCol="0">
                <a:spAutoFit/>
              </a:bodyPr>
              <a:lstStyle/>
              <a:p>
                <a:pPr marL="0" marR="0" algn="just">
                  <a:spcBef>
                    <a:spcPts val="0"/>
                  </a:spcBef>
                  <a:spcAft>
                    <a:spcPts val="0"/>
                  </a:spcAft>
                </a:pP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Đóng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vai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hai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trong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để</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điện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thoại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với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nhau</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bằng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giọng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phù</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hợp</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34" name="Picture 33">
              <a:extLst>
                <a:ext uri="{FF2B5EF4-FFF2-40B4-BE49-F238E27FC236}">
                  <a16:creationId xmlns:a16="http://schemas.microsoft.com/office/drawing/2014/main" id="{B6D2C443-B560-6848-F1BD-3693D59F224A}"/>
                </a:ext>
              </a:extLst>
            </p:cNvPr>
            <p:cNvPicPr>
              <a:picLocks noChangeAspect="1"/>
            </p:cNvPicPr>
            <p:nvPr/>
          </p:nvPicPr>
          <p:blipFill>
            <a:blip r:embed="rId7"/>
            <a:stretch>
              <a:fillRect/>
            </a:stretch>
          </p:blipFill>
          <p:spPr>
            <a:xfrm>
              <a:off x="6477000" y="3657600"/>
              <a:ext cx="1000225" cy="2212584"/>
            </a:xfrm>
            <a:prstGeom prst="rect">
              <a:avLst/>
            </a:prstGeom>
          </p:spPr>
        </p:pic>
      </p:grpSp>
      <p:grpSp>
        <p:nvGrpSpPr>
          <p:cNvPr id="26" name="Group 25">
            <a:extLst>
              <a:ext uri="{FF2B5EF4-FFF2-40B4-BE49-F238E27FC236}">
                <a16:creationId xmlns:a16="http://schemas.microsoft.com/office/drawing/2014/main" id="{DB6BDC44-2117-E793-A909-BD71553C59D2}"/>
              </a:ext>
            </a:extLst>
          </p:cNvPr>
          <p:cNvGrpSpPr/>
          <p:nvPr/>
        </p:nvGrpSpPr>
        <p:grpSpPr>
          <a:xfrm>
            <a:off x="3332818" y="76200"/>
            <a:ext cx="5526365" cy="1086132"/>
            <a:chOff x="3092880" y="0"/>
            <a:chExt cx="5699569" cy="1284494"/>
          </a:xfrm>
        </p:grpSpPr>
        <p:pic>
          <p:nvPicPr>
            <p:cNvPr id="27" name="Picture 26">
              <a:extLst>
                <a:ext uri="{FF2B5EF4-FFF2-40B4-BE49-F238E27FC236}">
                  <a16:creationId xmlns:a16="http://schemas.microsoft.com/office/drawing/2014/main" id="{840D59AF-1B9B-3E55-3CB4-F3C14E348B77}"/>
                </a:ext>
              </a:extLst>
            </p:cNvPr>
            <p:cNvPicPr>
              <a:picLocks noChangeAspect="1"/>
            </p:cNvPicPr>
            <p:nvPr/>
          </p:nvPicPr>
          <p:blipFill>
            <a:blip r:embed="rId8">
              <a:lum contrast="40000"/>
            </a:blip>
            <a:stretch>
              <a:fillRect/>
            </a:stretch>
          </p:blipFill>
          <p:spPr>
            <a:xfrm>
              <a:off x="3092880" y="0"/>
              <a:ext cx="5699569" cy="1284494"/>
            </a:xfrm>
            <a:prstGeom prst="rect">
              <a:avLst/>
            </a:prstGeom>
          </p:spPr>
        </p:pic>
        <p:sp>
          <p:nvSpPr>
            <p:cNvPr id="28" name="TextBox 27">
              <a:extLst>
                <a:ext uri="{FF2B5EF4-FFF2-40B4-BE49-F238E27FC236}">
                  <a16:creationId xmlns:a16="http://schemas.microsoft.com/office/drawing/2014/main" id="{D16278FC-4021-11F5-CC66-1B838E90A914}"/>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tìm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085904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90"/>
                                          </p:val>
                                        </p:tav>
                                        <p:tav tm="100000">
                                          <p:val>
                                            <p:fltVal val="0"/>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 calcmode="lin" valueType="num">
                                      <p:cBhvr>
                                        <p:cTn id="24" dur="500" fill="hold"/>
                                        <p:tgtEl>
                                          <p:spTgt spid="5"/>
                                        </p:tgtEl>
                                        <p:attrNameLst>
                                          <p:attrName>style.rotation</p:attrName>
                                        </p:attrNameLst>
                                      </p:cBhvr>
                                      <p:tavLst>
                                        <p:tav tm="0">
                                          <p:val>
                                            <p:fltVal val="90"/>
                                          </p:val>
                                        </p:tav>
                                        <p:tav tm="100000">
                                          <p:val>
                                            <p:fltVal val="0"/>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 calcmode="lin" valueType="num">
                                      <p:cBhvr>
                                        <p:cTn id="32" dur="500" fill="hold"/>
                                        <p:tgtEl>
                                          <p:spTgt spid="18"/>
                                        </p:tgtEl>
                                        <p:attrNameLst>
                                          <p:attrName>style.rotation</p:attrName>
                                        </p:attrNameLst>
                                      </p:cBhvr>
                                      <p:tavLst>
                                        <p:tav tm="0">
                                          <p:val>
                                            <p:fltVal val="90"/>
                                          </p:val>
                                        </p:tav>
                                        <p:tav tm="100000">
                                          <p:val>
                                            <p:fltVal val="0"/>
                                          </p:val>
                                        </p:tav>
                                      </p:tavLst>
                                    </p:anim>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 calcmode="lin" valueType="num">
                                      <p:cBhvr>
                                        <p:cTn id="40" dur="500" fill="hold"/>
                                        <p:tgtEl>
                                          <p:spTgt spid="19"/>
                                        </p:tgtEl>
                                        <p:attrNameLst>
                                          <p:attrName>style.rotation</p:attrName>
                                        </p:attrNameLst>
                                      </p:cBhvr>
                                      <p:tavLst>
                                        <p:tav tm="0">
                                          <p:val>
                                            <p:fltVal val="90"/>
                                          </p:val>
                                        </p:tav>
                                        <p:tav tm="100000">
                                          <p:val>
                                            <p:fltVal val="0"/>
                                          </p:val>
                                        </p:tav>
                                      </p:tavLst>
                                    </p:anim>
                                    <p:animEffect transition="in" filter="fade">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4">
            <a:lum bright="40000" contrast="-40000"/>
            <a:extLst>
              <a:ext uri="{96DAC541-7B7A-43D3-8B79-37D633B846F1}">
                <asvg:svgBlip xmlns="" xmlns:asvg="http://schemas.microsoft.com/office/drawing/2016/SVG/main" r:embed="rId5"/>
              </a:ext>
            </a:extLst>
          </a:blip>
          <a:stretch>
            <a:fillRect/>
          </a:stretch>
        </p:blipFill>
        <p:spPr>
          <a:xfrm>
            <a:off x="152400" y="348732"/>
            <a:ext cx="11734800" cy="6509268"/>
          </a:xfrm>
          <a:prstGeom prst="rect">
            <a:avLst/>
          </a:prstGeom>
        </p:spPr>
      </p:pic>
      <p:sp>
        <p:nvSpPr>
          <p:cNvPr id="5" name="Rectangle: Rounded Corners 4">
            <a:extLst>
              <a:ext uri="{FF2B5EF4-FFF2-40B4-BE49-F238E27FC236}">
                <a16:creationId xmlns:a16="http://schemas.microsoft.com/office/drawing/2014/main" id="{74D95099-04A6-38A5-0DCE-89657757CEC1}"/>
              </a:ext>
            </a:extLst>
          </p:cNvPr>
          <p:cNvSpPr/>
          <p:nvPr/>
        </p:nvSpPr>
        <p:spPr>
          <a:xfrm>
            <a:off x="685800" y="2362200"/>
            <a:ext cx="10429775" cy="4147068"/>
          </a:xfrm>
          <a:prstGeom prst="roundRect">
            <a:avLst>
              <a:gd name="adj" fmla="val 463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903627" y="791308"/>
            <a:ext cx="9211948" cy="1570892"/>
            <a:chOff x="1826053" y="791308"/>
            <a:chExt cx="8384747" cy="1570892"/>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8384747" cy="157089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4FB4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14613" y="990600"/>
              <a:ext cx="7538988"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Giờ</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ra</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chơi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điều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khiến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Minh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rất</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vui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5" name="Picture 24">
            <a:extLst>
              <a:ext uri="{FF2B5EF4-FFF2-40B4-BE49-F238E27FC236}">
                <a16:creationId xmlns:a16="http://schemas.microsoft.com/office/drawing/2014/main" id="{415ABC86-0DF9-9E01-0D38-C7CEE11FC141}"/>
              </a:ext>
            </a:extLst>
          </p:cNvPr>
          <p:cNvPicPr>
            <a:picLocks noChangeAspect="1"/>
          </p:cNvPicPr>
          <p:nvPr/>
        </p:nvPicPr>
        <p:blipFill>
          <a:blip r:embed="rId6"/>
          <a:stretch>
            <a:fillRect/>
          </a:stretch>
        </p:blipFill>
        <p:spPr>
          <a:xfrm>
            <a:off x="1361975" y="152400"/>
            <a:ext cx="1000225" cy="2209800"/>
          </a:xfrm>
          <a:prstGeom prst="rect">
            <a:avLst/>
          </a:prstGeom>
        </p:spPr>
      </p:pic>
      <p:sp>
        <p:nvSpPr>
          <p:cNvPr id="20" name="TextBox 19">
            <a:extLst>
              <a:ext uri="{FF2B5EF4-FFF2-40B4-BE49-F238E27FC236}">
                <a16:creationId xmlns:a16="http://schemas.microsoft.com/office/drawing/2014/main" id="{C54F2E75-87B8-FE4C-83F5-7190F95C1DD9}"/>
              </a:ext>
            </a:extLst>
          </p:cNvPr>
          <p:cNvSpPr txBox="1"/>
          <p:nvPr/>
        </p:nvSpPr>
        <p:spPr>
          <a:xfrm>
            <a:off x="2174321" y="2714019"/>
            <a:ext cx="8196313" cy="1354217"/>
          </a:xfrm>
          <a:prstGeom prst="rect">
            <a:avLst/>
          </a:prstGeom>
          <a:noFill/>
        </p:spPr>
        <p:txBody>
          <a:bodyPr wrap="square" lIns="0" tIns="0" rIns="0" bIns="0" rtlCol="0">
            <a:spAutoFit/>
          </a:bodyPr>
          <a:lstStyle/>
          <a:p>
            <a:pPr lvl="0" algn="just">
              <a:defRPr/>
            </a:pPr>
            <a:r>
              <a:rPr lang="vi-VN" sz="4400" b="1"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Minh được An thông báo đi học về An sẽ gọi điện thoại cho mình.</a:t>
            </a:r>
            <a:endParaRPr kumimoji="0" lang="en-US" sz="44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910A8C9A-B97E-A747-96C4-606CDB739343}"/>
              </a:ext>
            </a:extLst>
          </p:cNvPr>
          <p:cNvPicPr>
            <a:picLocks noChangeAspect="1"/>
          </p:cNvPicPr>
          <p:nvPr/>
        </p:nvPicPr>
        <p:blipFill>
          <a:blip r:embed="rId7"/>
          <a:stretch>
            <a:fillRect/>
          </a:stretch>
        </p:blipFill>
        <p:spPr>
          <a:xfrm>
            <a:off x="1369931" y="2829853"/>
            <a:ext cx="743776" cy="725487"/>
          </a:xfrm>
          <a:prstGeom prst="rect">
            <a:avLst/>
          </a:prstGeom>
        </p:spPr>
      </p:pic>
    </p:spTree>
    <p:extLst>
      <p:ext uri="{BB962C8B-B14F-4D97-AF65-F5344CB8AC3E}">
        <p14:creationId xmlns:p14="http://schemas.microsoft.com/office/powerpoint/2010/main" val="83288391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32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32000">
                                          <p:cBhvr additive="base">
                                            <p:cTn id="17" dur="500" fill="hold"/>
                                            <p:tgtEl>
                                              <p:spTgt spid="6"/>
                                            </p:tgtEl>
                                            <p:attrNameLst>
                                              <p:attrName>ppt_x</p:attrName>
                                            </p:attrNameLst>
                                          </p:cBhvr>
                                          <p:tavLst>
                                            <p:tav tm="0">
                                              <p:val>
                                                <p:strVal val="0-#ppt_w/2"/>
                                              </p:val>
                                            </p:tav>
                                            <p:tav tm="100000">
                                              <p:val>
                                                <p:strVal val="#ppt_x"/>
                                              </p:val>
                                            </p:tav>
                                          </p:tavLst>
                                        </p:anim>
                                        <p:anim calcmode="lin" valueType="num" p14:bounceEnd="32000">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4">
            <a:lum bright="40000" contrast="-40000"/>
            <a:extLst>
              <a:ext uri="{96DAC541-7B7A-43D3-8B79-37D633B846F1}">
                <asvg:svgBlip xmlns="" xmlns:asvg="http://schemas.microsoft.com/office/drawing/2016/SVG/main" r:embed="rId5"/>
              </a:ext>
            </a:extLst>
          </a:blip>
          <a:stretch>
            <a:fillRect/>
          </a:stretch>
        </p:blipFill>
        <p:spPr>
          <a:xfrm>
            <a:off x="381000" y="348732"/>
            <a:ext cx="11430000" cy="6160537"/>
          </a:xfrm>
          <a:prstGeom prst="rect">
            <a:avLst/>
          </a:prstGeom>
        </p:spPr>
      </p:pic>
      <p:sp>
        <p:nvSpPr>
          <p:cNvPr id="10" name="Rectangle: Rounded Corners 9">
            <a:extLst>
              <a:ext uri="{FF2B5EF4-FFF2-40B4-BE49-F238E27FC236}">
                <a16:creationId xmlns:a16="http://schemas.microsoft.com/office/drawing/2014/main" id="{F158BD94-3C2E-779A-AEBE-5953F575390C}"/>
              </a:ext>
            </a:extLst>
          </p:cNvPr>
          <p:cNvSpPr/>
          <p:nvPr/>
        </p:nvSpPr>
        <p:spPr>
          <a:xfrm>
            <a:off x="957313" y="2590800"/>
            <a:ext cx="10277375" cy="3475892"/>
          </a:xfrm>
          <a:prstGeom prst="roundRect">
            <a:avLst>
              <a:gd name="adj" fmla="val 396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826053" y="791308"/>
            <a:ext cx="9503586" cy="1790700"/>
            <a:chOff x="1826053" y="791308"/>
            <a:chExt cx="9503586" cy="1790700"/>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9503586"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D13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14612" y="990600"/>
              <a:ext cx="8925456"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Lần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đầu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tiên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An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gọi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điện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thoại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cho</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Minh,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hai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nhau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nào</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9" name="Picture 8">
            <a:extLst>
              <a:ext uri="{FF2B5EF4-FFF2-40B4-BE49-F238E27FC236}">
                <a16:creationId xmlns:a16="http://schemas.microsoft.com/office/drawing/2014/main" id="{137267FF-B915-B8B6-3D38-DF80EA5F2E8E}"/>
              </a:ext>
            </a:extLst>
          </p:cNvPr>
          <p:cNvPicPr>
            <a:picLocks noChangeAspect="1"/>
          </p:cNvPicPr>
          <p:nvPr/>
        </p:nvPicPr>
        <p:blipFill>
          <a:blip r:embed="rId6"/>
          <a:stretch>
            <a:fillRect/>
          </a:stretch>
        </p:blipFill>
        <p:spPr>
          <a:xfrm>
            <a:off x="1363698" y="152400"/>
            <a:ext cx="998502" cy="2209800"/>
          </a:xfrm>
          <a:prstGeom prst="rect">
            <a:avLst/>
          </a:prstGeom>
        </p:spPr>
      </p:pic>
      <p:grpSp>
        <p:nvGrpSpPr>
          <p:cNvPr id="4" name="Group 3">
            <a:extLst>
              <a:ext uri="{FF2B5EF4-FFF2-40B4-BE49-F238E27FC236}">
                <a16:creationId xmlns:a16="http://schemas.microsoft.com/office/drawing/2014/main" id="{9BB5EF1F-D864-7F23-E913-3CF8EFA4EE96}"/>
              </a:ext>
            </a:extLst>
          </p:cNvPr>
          <p:cNvGrpSpPr/>
          <p:nvPr/>
        </p:nvGrpSpPr>
        <p:grpSpPr>
          <a:xfrm>
            <a:off x="1994754" y="3396485"/>
            <a:ext cx="8253217" cy="1046440"/>
            <a:chOff x="5828228" y="3477995"/>
            <a:chExt cx="5124969" cy="1046440"/>
          </a:xfrm>
        </p:grpSpPr>
        <p:sp>
          <p:nvSpPr>
            <p:cNvPr id="11" name="TextBox 10">
              <a:extLst>
                <a:ext uri="{FF2B5EF4-FFF2-40B4-BE49-F238E27FC236}">
                  <a16:creationId xmlns:a16="http://schemas.microsoft.com/office/drawing/2014/main" id="{CFB8B3E3-570D-2860-5848-BB3A7E971429}"/>
                </a:ext>
              </a:extLst>
            </p:cNvPr>
            <p:cNvSpPr txBox="1"/>
            <p:nvPr/>
          </p:nvSpPr>
          <p:spPr>
            <a:xfrm>
              <a:off x="6557907" y="3477995"/>
              <a:ext cx="4395290" cy="1046440"/>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Hai bạn cười nói rất to lại còn gào lên trong máy vì quá vui thích.</a:t>
              </a:r>
              <a:endParaRPr kumimoji="0" lang="en-US" sz="3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8" name="Picture 17">
              <a:extLst>
                <a:ext uri="{FF2B5EF4-FFF2-40B4-BE49-F238E27FC236}">
                  <a16:creationId xmlns:a16="http://schemas.microsoft.com/office/drawing/2014/main" id="{52E50DE1-5C1A-4D9D-E02B-81E3E4BEA69E}"/>
                </a:ext>
              </a:extLst>
            </p:cNvPr>
            <p:cNvPicPr>
              <a:picLocks noChangeAspect="1"/>
            </p:cNvPicPr>
            <p:nvPr/>
          </p:nvPicPr>
          <p:blipFill>
            <a:blip r:embed="rId7"/>
            <a:stretch>
              <a:fillRect/>
            </a:stretch>
          </p:blipFill>
          <p:spPr>
            <a:xfrm>
              <a:off x="5828228" y="3605296"/>
              <a:ext cx="558456" cy="858645"/>
            </a:xfrm>
            <a:prstGeom prst="rect">
              <a:avLst/>
            </a:prstGeom>
          </p:spPr>
        </p:pic>
      </p:grpSp>
    </p:spTree>
    <p:extLst>
      <p:ext uri="{BB962C8B-B14F-4D97-AF65-F5344CB8AC3E}">
        <p14:creationId xmlns:p14="http://schemas.microsoft.com/office/powerpoint/2010/main" val="4144298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3CF5E52E-31D3-48B9-CAE4-9AF3616DB597}"/>
              </a:ext>
            </a:extLst>
          </p:cNvPr>
          <p:cNvPicPr>
            <a:picLocks noChangeAspect="1"/>
          </p:cNvPicPr>
          <p:nvPr/>
        </p:nvPicPr>
        <p:blipFill>
          <a:blip r:embed="rId4">
            <a:lum bright="40000" contrast="-40000"/>
            <a:extLst>
              <a:ext uri="{96DAC541-7B7A-43D3-8B79-37D633B846F1}">
                <asvg:svgBlip xmlns="" xmlns:asvg="http://schemas.microsoft.com/office/drawing/2016/SVG/main" r:embed="rId5"/>
              </a:ext>
            </a:extLst>
          </a:blip>
          <a:stretch>
            <a:fillRect/>
          </a:stretch>
        </p:blipFill>
        <p:spPr>
          <a:xfrm>
            <a:off x="381000" y="348732"/>
            <a:ext cx="11430000" cy="6160537"/>
          </a:xfrm>
          <a:prstGeom prst="rect">
            <a:avLst/>
          </a:prstGeom>
        </p:spPr>
      </p:pic>
      <p:grpSp>
        <p:nvGrpSpPr>
          <p:cNvPr id="8" name="Group 7">
            <a:extLst>
              <a:ext uri="{FF2B5EF4-FFF2-40B4-BE49-F238E27FC236}">
                <a16:creationId xmlns:a16="http://schemas.microsoft.com/office/drawing/2014/main" id="{58B80A4F-A254-9A9F-EA16-0CE5DE88D687}"/>
              </a:ext>
            </a:extLst>
          </p:cNvPr>
          <p:cNvGrpSpPr/>
          <p:nvPr/>
        </p:nvGrpSpPr>
        <p:grpSpPr>
          <a:xfrm>
            <a:off x="1826052" y="791308"/>
            <a:ext cx="9847787" cy="2289902"/>
            <a:chOff x="1826053" y="791308"/>
            <a:chExt cx="9157898" cy="1790700"/>
          </a:xfrm>
        </p:grpSpPr>
        <p:sp>
          <p:nvSpPr>
            <p:cNvPr id="7" name="Freeform: Shape 6">
              <a:extLst>
                <a:ext uri="{FF2B5EF4-FFF2-40B4-BE49-F238E27FC236}">
                  <a16:creationId xmlns:a16="http://schemas.microsoft.com/office/drawing/2014/main" id="{B5A81862-568B-7F05-F262-B87677790AE5}"/>
                </a:ext>
              </a:extLst>
            </p:cNvPr>
            <p:cNvSpPr/>
            <p:nvPr/>
          </p:nvSpPr>
          <p:spPr>
            <a:xfrm>
              <a:off x="1826053" y="791308"/>
              <a:ext cx="9157898"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6FFF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290440" y="804938"/>
              <a:ext cx="8557466"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thoại</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khác</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9" name="Rectangle: Rounded Corners 8">
            <a:extLst>
              <a:ext uri="{FF2B5EF4-FFF2-40B4-BE49-F238E27FC236}">
                <a16:creationId xmlns:a16="http://schemas.microsoft.com/office/drawing/2014/main" id="{F62229BF-D9D1-8FC9-B6A9-F69021914FBD}"/>
              </a:ext>
            </a:extLst>
          </p:cNvPr>
          <p:cNvSpPr/>
          <p:nvPr/>
        </p:nvSpPr>
        <p:spPr>
          <a:xfrm>
            <a:off x="1994754" y="3396485"/>
            <a:ext cx="9234076" cy="2670207"/>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AE9D0F07-9D0B-44CA-7EF9-6E550C20C039}"/>
              </a:ext>
            </a:extLst>
          </p:cNvPr>
          <p:cNvPicPr>
            <a:picLocks noChangeAspect="1"/>
          </p:cNvPicPr>
          <p:nvPr/>
        </p:nvPicPr>
        <p:blipFill>
          <a:blip r:embed="rId6"/>
          <a:stretch>
            <a:fillRect/>
          </a:stretch>
        </p:blipFill>
        <p:spPr>
          <a:xfrm>
            <a:off x="1326682" y="135017"/>
            <a:ext cx="998741" cy="2209800"/>
          </a:xfrm>
          <a:prstGeom prst="rect">
            <a:avLst/>
          </a:prstGeom>
        </p:spPr>
      </p:pic>
      <p:grpSp>
        <p:nvGrpSpPr>
          <p:cNvPr id="15" name="Group 14">
            <a:extLst>
              <a:ext uri="{FF2B5EF4-FFF2-40B4-BE49-F238E27FC236}">
                <a16:creationId xmlns:a16="http://schemas.microsoft.com/office/drawing/2014/main" id="{E107EDA7-11A9-4EEC-B9C8-0AF4C3E61534}"/>
              </a:ext>
            </a:extLst>
          </p:cNvPr>
          <p:cNvGrpSpPr/>
          <p:nvPr/>
        </p:nvGrpSpPr>
        <p:grpSpPr>
          <a:xfrm>
            <a:off x="1994754" y="3396485"/>
            <a:ext cx="9134163" cy="1569660"/>
            <a:chOff x="5828228" y="3477995"/>
            <a:chExt cx="5672007" cy="1569660"/>
          </a:xfrm>
        </p:grpSpPr>
        <p:sp>
          <p:nvSpPr>
            <p:cNvPr id="16" name="TextBox 15">
              <a:extLst>
                <a:ext uri="{FF2B5EF4-FFF2-40B4-BE49-F238E27FC236}">
                  <a16:creationId xmlns:a16="http://schemas.microsoft.com/office/drawing/2014/main" id="{88B1051B-08B9-4C37-8635-ECFC64DD1CC2}"/>
                </a:ext>
              </a:extLst>
            </p:cNvPr>
            <p:cNvSpPr txBox="1"/>
            <p:nvPr/>
          </p:nvSpPr>
          <p:spPr>
            <a:xfrm>
              <a:off x="6557907" y="3477995"/>
              <a:ext cx="4942328" cy="1569660"/>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 hai </a:t>
              </a:r>
              <a:r>
                <a:rPr lang="en-US" sz="3400" b="1"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a:t>
              </a:r>
              <a:r>
                <a:rPr kumimoji="0" lang="vi-VN"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ều nói chuyện rất nhỏ. Hai bạn cũng không cười to nữa, chỉ cười rúc rích rất khẽ.</a:t>
              </a:r>
              <a:endParaRPr kumimoji="0" lang="en-US"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Picture 19">
              <a:extLst>
                <a:ext uri="{FF2B5EF4-FFF2-40B4-BE49-F238E27FC236}">
                  <a16:creationId xmlns:a16="http://schemas.microsoft.com/office/drawing/2014/main" id="{29E58BCC-6DFB-484D-9CD6-11E844DD98DD}"/>
                </a:ext>
              </a:extLst>
            </p:cNvPr>
            <p:cNvPicPr>
              <a:picLocks noChangeAspect="1"/>
            </p:cNvPicPr>
            <p:nvPr/>
          </p:nvPicPr>
          <p:blipFill>
            <a:blip r:embed="rId7"/>
            <a:stretch>
              <a:fillRect/>
            </a:stretch>
          </p:blipFill>
          <p:spPr>
            <a:xfrm>
              <a:off x="5828228" y="3605296"/>
              <a:ext cx="558456" cy="858645"/>
            </a:xfrm>
            <a:prstGeom prst="rect">
              <a:avLst/>
            </a:prstGeom>
          </p:spPr>
        </p:pic>
      </p:grpSp>
    </p:spTree>
    <p:extLst>
      <p:ext uri="{BB962C8B-B14F-4D97-AF65-F5344CB8AC3E}">
        <p14:creationId xmlns:p14="http://schemas.microsoft.com/office/powerpoint/2010/main" val="1384015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4">
            <a:lum bright="40000" contrast="-40000"/>
            <a:extLst>
              <a:ext uri="{96DAC541-7B7A-43D3-8B79-37D633B846F1}">
                <asvg:svgBlip xmlns="" xmlns:asvg="http://schemas.microsoft.com/office/drawing/2016/SVG/main" r:embed="rId5"/>
              </a:ext>
            </a:extLst>
          </a:blip>
          <a:stretch>
            <a:fillRect/>
          </a:stretch>
        </p:blipFill>
        <p:spPr>
          <a:xfrm>
            <a:off x="800100" y="348732"/>
            <a:ext cx="10591800" cy="6160537"/>
          </a:xfrm>
          <a:prstGeom prst="rect">
            <a:avLst/>
          </a:prstGeom>
        </p:spPr>
      </p:pic>
      <p:sp>
        <p:nvSpPr>
          <p:cNvPr id="21" name="Rectangle: Rounded Corners 20">
            <a:extLst>
              <a:ext uri="{FF2B5EF4-FFF2-40B4-BE49-F238E27FC236}">
                <a16:creationId xmlns:a16="http://schemas.microsoft.com/office/drawing/2014/main" id="{D569EFEC-33BE-F004-BC13-7E3BD9EF029B}"/>
              </a:ext>
            </a:extLst>
          </p:cNvPr>
          <p:cNvSpPr/>
          <p:nvPr/>
        </p:nvSpPr>
        <p:spPr>
          <a:xfrm>
            <a:off x="1714070" y="2845170"/>
            <a:ext cx="8763859" cy="3278415"/>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58B80A4F-A254-9A9F-EA16-0CE5DE88D687}"/>
              </a:ext>
            </a:extLst>
          </p:cNvPr>
          <p:cNvGrpSpPr/>
          <p:nvPr/>
        </p:nvGrpSpPr>
        <p:grpSpPr>
          <a:xfrm>
            <a:off x="1386540" y="838200"/>
            <a:ext cx="10005360" cy="2006970"/>
            <a:chOff x="1389469" y="838200"/>
            <a:chExt cx="9520188" cy="2006970"/>
          </a:xfrm>
        </p:grpSpPr>
        <p:sp>
          <p:nvSpPr>
            <p:cNvPr id="7" name="Freeform: Shape 6">
              <a:extLst>
                <a:ext uri="{FF2B5EF4-FFF2-40B4-BE49-F238E27FC236}">
                  <a16:creationId xmlns:a16="http://schemas.microsoft.com/office/drawing/2014/main" id="{B5A81862-568B-7F05-F262-B87677790AE5}"/>
                </a:ext>
              </a:extLst>
            </p:cNvPr>
            <p:cNvSpPr/>
            <p:nvPr/>
          </p:nvSpPr>
          <p:spPr>
            <a:xfrm>
              <a:off x="1446943" y="838200"/>
              <a:ext cx="9298115" cy="200697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FF00"/>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1389469" y="1104016"/>
              <a:ext cx="9520188" cy="1107996"/>
            </a:xfrm>
            <a:prstGeom prst="rect">
              <a:avLst/>
            </a:prstGeom>
            <a:noFill/>
          </p:spPr>
          <p:txBody>
            <a:bodyPr wrap="square" lIns="0" tIns="0" rIns="0" bIns="0" rtlCol="0">
              <a:spAutoFit/>
            </a:bodyPr>
            <a:lstStyle/>
            <a:p>
              <a:pPr marL="0" marR="0" algn="ctr">
                <a:spcBef>
                  <a:spcPts val="0"/>
                </a:spcBef>
                <a:spcAft>
                  <a:spcPts val="0"/>
                </a:spcAft>
              </a:pP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Đóng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vai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hai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để</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điện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thoại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nhau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bằng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giọng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phù</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hợp</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9" name="Picture 8">
            <a:extLst>
              <a:ext uri="{FF2B5EF4-FFF2-40B4-BE49-F238E27FC236}">
                <a16:creationId xmlns:a16="http://schemas.microsoft.com/office/drawing/2014/main" id="{2BC69F7A-2834-9103-F672-8C94A65A479B}"/>
              </a:ext>
            </a:extLst>
          </p:cNvPr>
          <p:cNvPicPr>
            <a:picLocks noChangeAspect="1"/>
          </p:cNvPicPr>
          <p:nvPr/>
        </p:nvPicPr>
        <p:blipFill>
          <a:blip r:embed="rId6"/>
          <a:stretch>
            <a:fillRect/>
          </a:stretch>
        </p:blipFill>
        <p:spPr>
          <a:xfrm>
            <a:off x="582887" y="312537"/>
            <a:ext cx="1000225" cy="2212584"/>
          </a:xfrm>
          <a:prstGeom prst="rect">
            <a:avLst/>
          </a:prstGeom>
        </p:spPr>
      </p:pic>
      <p:grpSp>
        <p:nvGrpSpPr>
          <p:cNvPr id="19" name="Group 18">
            <a:extLst>
              <a:ext uri="{FF2B5EF4-FFF2-40B4-BE49-F238E27FC236}">
                <a16:creationId xmlns:a16="http://schemas.microsoft.com/office/drawing/2014/main" id="{03CAD594-1121-471F-9889-90FF044ECCBA}"/>
              </a:ext>
            </a:extLst>
          </p:cNvPr>
          <p:cNvGrpSpPr/>
          <p:nvPr/>
        </p:nvGrpSpPr>
        <p:grpSpPr>
          <a:xfrm>
            <a:off x="1994753" y="3074380"/>
            <a:ext cx="8270794" cy="2616101"/>
            <a:chOff x="5828228" y="3155890"/>
            <a:chExt cx="5135884" cy="2616101"/>
          </a:xfrm>
        </p:grpSpPr>
        <p:sp>
          <p:nvSpPr>
            <p:cNvPr id="20" name="TextBox 19">
              <a:extLst>
                <a:ext uri="{FF2B5EF4-FFF2-40B4-BE49-F238E27FC236}">
                  <a16:creationId xmlns:a16="http://schemas.microsoft.com/office/drawing/2014/main" id="{E36F564A-0753-420D-8BA8-D0711AB4CE92}"/>
                </a:ext>
              </a:extLst>
            </p:cNvPr>
            <p:cNvSpPr txBox="1"/>
            <p:nvPr/>
          </p:nvSpPr>
          <p:spPr>
            <a:xfrm>
              <a:off x="6518564" y="3155890"/>
              <a:ext cx="4445548" cy="2616101"/>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B1: Cá nhân đọc thầm lại lời nói của hai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B2: Từng cặp đóng vai hai bạn để nói chuyện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B3: Các thành viên góp ý cho nhau</a:t>
              </a:r>
            </a:p>
          </p:txBody>
        </p:sp>
        <p:pic>
          <p:nvPicPr>
            <p:cNvPr id="22" name="Picture 21">
              <a:extLst>
                <a:ext uri="{FF2B5EF4-FFF2-40B4-BE49-F238E27FC236}">
                  <a16:creationId xmlns:a16="http://schemas.microsoft.com/office/drawing/2014/main" id="{37AEF53D-A288-4508-8BA0-81E1483957A4}"/>
                </a:ext>
              </a:extLst>
            </p:cNvPr>
            <p:cNvPicPr>
              <a:picLocks noChangeAspect="1"/>
            </p:cNvPicPr>
            <p:nvPr/>
          </p:nvPicPr>
          <p:blipFill>
            <a:blip r:embed="rId7"/>
            <a:stretch>
              <a:fillRect/>
            </a:stretch>
          </p:blipFill>
          <p:spPr>
            <a:xfrm>
              <a:off x="5828228" y="3605296"/>
              <a:ext cx="558456" cy="858645"/>
            </a:xfrm>
            <a:prstGeom prst="rect">
              <a:avLst/>
            </a:prstGeom>
          </p:spPr>
        </p:pic>
      </p:grpSp>
    </p:spTree>
    <p:extLst>
      <p:ext uri="{BB962C8B-B14F-4D97-AF65-F5344CB8AC3E}">
        <p14:creationId xmlns:p14="http://schemas.microsoft.com/office/powerpoint/2010/main" val="32066455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sp>
        <p:nvSpPr>
          <p:cNvPr id="6" name="Scroll: Horizontal 5">
            <a:extLst>
              <a:ext uri="{FF2B5EF4-FFF2-40B4-BE49-F238E27FC236}">
                <a16:creationId xmlns:a16="http://schemas.microsoft.com/office/drawing/2014/main" id="{CAEE5C56-B28B-3D91-5055-5E84C798831C}"/>
              </a:ext>
            </a:extLst>
          </p:cNvPr>
          <p:cNvSpPr/>
          <p:nvPr/>
        </p:nvSpPr>
        <p:spPr>
          <a:xfrm>
            <a:off x="3120530" y="980557"/>
            <a:ext cx="6953109" cy="1808018"/>
          </a:xfrm>
          <a:prstGeom prst="horizontalScroll">
            <a:avLst/>
          </a:prstGeom>
          <a:solidFill>
            <a:srgbClr val="CCFFC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19050">
                  <a:solidFill>
                    <a:srgbClr val="5B9BD5">
                      <a:lumMod val="50000"/>
                    </a:srgbClr>
                  </a:solidFill>
                </a:ln>
                <a:solidFill>
                  <a:srgbClr val="FF0000"/>
                </a:solidFill>
                <a:effectLst/>
                <a:uLnTx/>
                <a:uFillTx/>
                <a:latin typeface="LNTH-Hoa Nho LNTH" pitchFamily="2" charset="0"/>
                <a:ea typeface="+mn-ea"/>
                <a:cs typeface="+mn-cs"/>
              </a:rPr>
              <a:t>Diễn</a:t>
            </a:r>
            <a:r>
              <a:rPr kumimoji="0" lang="en-US" sz="7200" b="0" i="0" u="none" strike="noStrike" kern="1200" cap="none" spc="0" normalizeH="0" baseline="0" noProof="0" dirty="0">
                <a:ln w="19050">
                  <a:solidFill>
                    <a:srgbClr val="5B9BD5">
                      <a:lumMod val="50000"/>
                    </a:srgbClr>
                  </a:solidFill>
                </a:ln>
                <a:solidFill>
                  <a:srgbClr val="FF0000"/>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5B9BD5">
                      <a:lumMod val="50000"/>
                    </a:srgbClr>
                  </a:solidFill>
                </a:ln>
                <a:solidFill>
                  <a:srgbClr val="FF0000"/>
                </a:solidFill>
                <a:effectLst/>
                <a:uLnTx/>
                <a:uFillTx/>
                <a:latin typeface="LNTH-Hoa Nho LNTH" pitchFamily="2" charset="0"/>
                <a:ea typeface="+mn-ea"/>
                <a:cs typeface="+mn-cs"/>
              </a:rPr>
              <a:t>viên</a:t>
            </a:r>
            <a:r>
              <a:rPr kumimoji="0" lang="en-US" sz="7200" b="0" i="0" u="none" strike="noStrike" kern="1200" cap="none" spc="0" normalizeH="0" baseline="0" noProof="0" dirty="0">
                <a:ln w="19050">
                  <a:solidFill>
                    <a:srgbClr val="5B9BD5">
                      <a:lumMod val="50000"/>
                    </a:srgbClr>
                  </a:solidFill>
                </a:ln>
                <a:solidFill>
                  <a:srgbClr val="FF0000"/>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5B9BD5">
                      <a:lumMod val="50000"/>
                    </a:srgbClr>
                  </a:solidFill>
                </a:ln>
                <a:solidFill>
                  <a:srgbClr val="FF0000"/>
                </a:solidFill>
                <a:effectLst/>
                <a:uLnTx/>
                <a:uFillTx/>
                <a:latin typeface="LNTH-Hoa Nho LNTH" pitchFamily="2" charset="0"/>
                <a:ea typeface="+mn-ea"/>
                <a:cs typeface="+mn-cs"/>
              </a:rPr>
              <a:t>đa</a:t>
            </a:r>
            <a:r>
              <a:rPr kumimoji="0" lang="en-US" sz="7200" b="0" i="0" u="none" strike="noStrike" kern="1200" cap="none" spc="0" normalizeH="0" baseline="0" noProof="0" dirty="0">
                <a:ln w="19050">
                  <a:solidFill>
                    <a:srgbClr val="5B9BD5">
                      <a:lumMod val="50000"/>
                    </a:srgbClr>
                  </a:solidFill>
                </a:ln>
                <a:solidFill>
                  <a:srgbClr val="FF0000"/>
                </a:solidFill>
                <a:effectLst/>
                <a:uLnTx/>
                <a:uFillTx/>
                <a:latin typeface="LNTH-Hoa Nho LNTH" pitchFamily="2" charset="0"/>
                <a:ea typeface="+mn-ea"/>
                <a:cs typeface="+mn-cs"/>
              </a:rPr>
              <a:t> </a:t>
            </a:r>
            <a:r>
              <a:rPr kumimoji="0" lang="en-US" sz="7200" b="0" i="0" u="none" strike="noStrike" kern="1200" cap="none" spc="0" normalizeH="0" baseline="0" noProof="0" dirty="0" err="1">
                <a:ln w="19050">
                  <a:solidFill>
                    <a:srgbClr val="5B9BD5">
                      <a:lumMod val="50000"/>
                    </a:srgbClr>
                  </a:solidFill>
                </a:ln>
                <a:solidFill>
                  <a:srgbClr val="FF0000"/>
                </a:solidFill>
                <a:effectLst/>
                <a:uLnTx/>
                <a:uFillTx/>
                <a:latin typeface="LNTH-Hoa Nho LNTH" pitchFamily="2" charset="0"/>
                <a:ea typeface="+mn-ea"/>
                <a:cs typeface="+mn-cs"/>
              </a:rPr>
              <a:t>tài</a:t>
            </a:r>
            <a:endParaRPr kumimoji="0" lang="en-US" sz="7200" b="0" i="0" u="none" strike="noStrike" kern="1200" cap="none" spc="0" normalizeH="0" baseline="0" noProof="0" dirty="0">
              <a:ln w="19050">
                <a:solidFill>
                  <a:srgbClr val="5B9BD5">
                    <a:lumMod val="50000"/>
                  </a:srgbClr>
                </a:solidFill>
              </a:ln>
              <a:solidFill>
                <a:srgbClr val="FF0000"/>
              </a:solidFill>
              <a:effectLst/>
              <a:uLnTx/>
              <a:uFillTx/>
              <a:latin typeface="LNTH-Hoa Nho LNTH" pitchFamily="2" charset="0"/>
              <a:ea typeface="+mn-ea"/>
              <a:cs typeface="+mn-cs"/>
            </a:endParaRPr>
          </a:p>
        </p:txBody>
      </p:sp>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D1B3576-4EEA-3FB8-C4E2-758D61DCD80C}"/>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933450" y="407099"/>
            <a:ext cx="10325100" cy="7212901"/>
          </a:xfrm>
          <a:prstGeom prst="rect">
            <a:avLst/>
          </a:prstGeom>
        </p:spPr>
      </p:pic>
      <p:pic>
        <p:nvPicPr>
          <p:cNvPr id="10" name="Picture 9">
            <a:extLst>
              <a:ext uri="{FF2B5EF4-FFF2-40B4-BE49-F238E27FC236}">
                <a16:creationId xmlns:a16="http://schemas.microsoft.com/office/drawing/2014/main" id="{71908B83-A53F-A78B-2B60-97E370555AAA}"/>
              </a:ext>
            </a:extLst>
          </p:cNvPr>
          <p:cNvPicPr>
            <a:picLocks noChangeAspect="1"/>
          </p:cNvPicPr>
          <p:nvPr/>
        </p:nvPicPr>
        <p:blipFill>
          <a:blip r:embed="rId6"/>
          <a:stretch>
            <a:fillRect/>
          </a:stretch>
        </p:blipFill>
        <p:spPr>
          <a:xfrm>
            <a:off x="10835640" y="4272677"/>
            <a:ext cx="1771216" cy="2815778"/>
          </a:xfrm>
          <a:prstGeom prst="rect">
            <a:avLst/>
          </a:prstGeom>
        </p:spPr>
      </p:pic>
      <p:pic>
        <p:nvPicPr>
          <p:cNvPr id="11" name="Graphic 10">
            <a:extLst>
              <a:ext uri="{FF2B5EF4-FFF2-40B4-BE49-F238E27FC236}">
                <a16:creationId xmlns:a16="http://schemas.microsoft.com/office/drawing/2014/main" id="{F17CA48B-2F54-9F8F-0272-ED01714D3A91}"/>
              </a:ext>
            </a:extLst>
          </p:cNvPr>
          <p:cNvPicPr>
            <a:picLocks noChangeAspect="1"/>
          </p:cNvPicPr>
          <p:nvPr/>
        </p:nvPicPr>
        <p:blipFill>
          <a:blip r:embed="rId7">
            <a:lum contrast="20000"/>
            <a:extLst>
              <a:ext uri="{96DAC541-7B7A-43D3-8B79-37D633B846F1}">
                <asvg:svgBlip xmlns="" xmlns:asvg="http://schemas.microsoft.com/office/drawing/2016/SVG/main" r:embed="rId8"/>
              </a:ext>
            </a:extLst>
          </a:blip>
          <a:stretch>
            <a:fillRect/>
          </a:stretch>
        </p:blipFill>
        <p:spPr>
          <a:xfrm>
            <a:off x="246025" y="3505200"/>
            <a:ext cx="1771216" cy="2618320"/>
          </a:xfrm>
          <a:prstGeom prst="rect">
            <a:avLst/>
          </a:prstGeom>
        </p:spPr>
      </p:pic>
      <p:sp>
        <p:nvSpPr>
          <p:cNvPr id="5" name="TextBox 4">
            <a:extLst>
              <a:ext uri="{FF2B5EF4-FFF2-40B4-BE49-F238E27FC236}">
                <a16:creationId xmlns:a16="http://schemas.microsoft.com/office/drawing/2014/main" id="{E398A943-78F3-C870-BD5C-9C59FB038243}"/>
              </a:ext>
            </a:extLst>
          </p:cNvPr>
          <p:cNvSpPr txBox="1"/>
          <p:nvPr/>
        </p:nvSpPr>
        <p:spPr>
          <a:xfrm>
            <a:off x="1568017" y="838200"/>
            <a:ext cx="9055966" cy="70788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4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4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chính</a:t>
            </a:r>
            <a:r>
              <a:rPr kumimoji="0" lang="en-US" sz="4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4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4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 name="TextBox 1">
            <a:extLst>
              <a:ext uri="{FF2B5EF4-FFF2-40B4-BE49-F238E27FC236}">
                <a16:creationId xmlns:a16="http://schemas.microsoft.com/office/drawing/2014/main" id="{B8976CAC-0AE0-64C7-9587-5A89FDAEE6F3}"/>
              </a:ext>
            </a:extLst>
          </p:cNvPr>
          <p:cNvSpPr txBox="1"/>
          <p:nvPr/>
        </p:nvSpPr>
        <p:spPr>
          <a:xfrm>
            <a:off x="2016909" y="2373154"/>
            <a:ext cx="8437731" cy="4308872"/>
          </a:xfrm>
          <a:prstGeom prst="rect">
            <a:avLst/>
          </a:prstGeom>
          <a:noFill/>
        </p:spPr>
        <p:txBody>
          <a:bodyPr wrap="square" lIns="0" tIns="0" rIns="0" bIns="0" rtlCol="0">
            <a:spAutoFit/>
          </a:bodyPr>
          <a:lstStyle/>
          <a:p>
            <a:pPr lvl="0" algn="just">
              <a:defRPr/>
            </a:pPr>
            <a:r>
              <a:rPr lang="vi-VN" sz="5600" b="1" dirty="0">
                <a:solidFill>
                  <a:prstClr val="black"/>
                </a:solidFill>
                <a:latin typeface="HP001 4 hàng" panose="020B0603050302020204" pitchFamily="34" charset="0"/>
                <a:ea typeface="Arial-Rounded" panose="020B0500000000000000" pitchFamily="34" charset="0"/>
                <a:cs typeface="Arial-Rounded" panose="020B0500000000000000" pitchFamily="34" charset="0"/>
              </a:rPr>
              <a:t>Bài đọc là cuộc trò chuyện qua điện thoại đầu tiên của hai bạn nhỏ. Hai bạn rất vui và thích thú.</a:t>
            </a:r>
          </a:p>
          <a:p>
            <a:pPr lvl="0" algn="just">
              <a:defRPr/>
            </a:pPr>
            <a:endParaRPr lang="vi-VN" sz="5600" b="1" dirty="0">
              <a:solidFill>
                <a:prstClr val="black"/>
              </a:solidFill>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0998434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2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80CEBEEB-6E7F-3E62-0356-B8CDF612A264}"/>
              </a:ext>
            </a:extLst>
          </p:cNvPr>
          <p:cNvSpPr txBox="1"/>
          <p:nvPr/>
        </p:nvSpPr>
        <p:spPr>
          <a:xfrm>
            <a:off x="-225903" y="-155614"/>
            <a:ext cx="14210874"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LUYỆN</a:t>
            </a:r>
            <a:r>
              <a:rPr kumimoji="0" lang="en-US" sz="115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ĐỌC LẠI</a:t>
            </a:r>
          </a:p>
        </p:txBody>
      </p:sp>
      <p:sp>
        <p:nvSpPr>
          <p:cNvPr id="15" name="TextBox 14">
            <a:extLst>
              <a:ext uri="{FF2B5EF4-FFF2-40B4-BE49-F238E27FC236}">
                <a16:creationId xmlns:a16="http://schemas.microsoft.com/office/drawing/2014/main" id="{AD0A0FA8-3448-E481-61B0-93561C82454D}"/>
              </a:ext>
            </a:extLst>
          </p:cNvPr>
          <p:cNvSpPr txBox="1"/>
          <p:nvPr/>
        </p:nvSpPr>
        <p:spPr>
          <a:xfrm>
            <a:off x="-266274" y="-152400"/>
            <a:ext cx="14210874"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solidFill>
                  <a:srgbClr val="FFC000"/>
                </a:solidFill>
                <a:effectLst/>
                <a:uLnTx/>
                <a:uFillTx/>
                <a:latin typeface="Times New Roman" panose="02020603050405020304" pitchFamily="18" charset="0"/>
                <a:ea typeface="+mn-ea"/>
                <a:cs typeface="Times New Roman" panose="02020603050405020304" pitchFamily="18" charset="0"/>
              </a:rPr>
              <a:t>LUYỆN</a:t>
            </a:r>
            <a:r>
              <a:rPr kumimoji="0" lang="en-US" sz="11500" b="0" i="0" u="none" strike="noStrike" kern="1200" cap="none" spc="0" normalizeH="0" baseline="0" noProof="0">
                <a:ln w="12700">
                  <a:solidFill>
                    <a:prstClr val="black"/>
                  </a:solidFill>
                </a:ln>
                <a:solidFill>
                  <a:srgbClr val="A7EA52"/>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w="12700">
                  <a:solidFill>
                    <a:prstClr val="black"/>
                  </a:solidFill>
                </a:ln>
                <a:solidFill>
                  <a:srgbClr val="F14124"/>
                </a:solidFill>
                <a:effectLst/>
                <a:uLnTx/>
                <a:uFillTx/>
                <a:latin typeface="Times New Roman" panose="02020603050405020304" pitchFamily="18" charset="0"/>
                <a:ea typeface="+mn-ea"/>
                <a:cs typeface="Times New Roman" panose="02020603050405020304" pitchFamily="18" charset="0"/>
              </a:rPr>
              <a:t>ĐỌC LẠI</a:t>
            </a:r>
          </a:p>
        </p:txBody>
      </p:sp>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9704" y="4019590"/>
            <a:ext cx="2820318" cy="2463730"/>
          </a:xfrm>
          <a:prstGeom prst="rect">
            <a:avLst/>
          </a:prstGeom>
        </p:spPr>
      </p:pic>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3598716" y="480160"/>
            <a:ext cx="1114088" cy="923176"/>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9004958" y="480160"/>
            <a:ext cx="1114088" cy="923176"/>
          </a:xfrm>
          <a:prstGeom prst="rect">
            <a:avLst/>
          </a:prstGeom>
        </p:spPr>
      </p:pic>
      <p:grpSp>
        <p:nvGrpSpPr>
          <p:cNvPr id="11" name="Group 10">
            <a:extLst>
              <a:ext uri="{FF2B5EF4-FFF2-40B4-BE49-F238E27FC236}">
                <a16:creationId xmlns:a16="http://schemas.microsoft.com/office/drawing/2014/main" id="{648722B1-A5AF-9DA2-D251-BFBBF75A3D56}"/>
              </a:ext>
            </a:extLst>
          </p:cNvPr>
          <p:cNvGrpSpPr/>
          <p:nvPr/>
        </p:nvGrpSpPr>
        <p:grpSpPr>
          <a:xfrm flipH="1">
            <a:off x="7340021" y="3451207"/>
            <a:ext cx="4497212" cy="2852364"/>
            <a:chOff x="4573758" y="1489529"/>
            <a:chExt cx="4278473" cy="3924060"/>
          </a:xfrm>
        </p:grpSpPr>
        <p:pic>
          <p:nvPicPr>
            <p:cNvPr id="12" name="Graphic 11">
              <a:extLst>
                <a:ext uri="{FF2B5EF4-FFF2-40B4-BE49-F238E27FC236}">
                  <a16:creationId xmlns:a16="http://schemas.microsoft.com/office/drawing/2014/main" id="{FA449FB7-843F-C9C6-2C4A-D54CBB51DF48}"/>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rot="16200000" flipH="1">
              <a:off x="4750965" y="1312322"/>
              <a:ext cx="3924060" cy="4278473"/>
            </a:xfrm>
            <a:prstGeom prst="rect">
              <a:avLst/>
            </a:prstGeom>
          </p:spPr>
        </p:pic>
        <p:sp>
          <p:nvSpPr>
            <p:cNvPr id="13" name="Speech Bubble: Rectangle with Corners Rounded 12">
              <a:extLst>
                <a:ext uri="{FF2B5EF4-FFF2-40B4-BE49-F238E27FC236}">
                  <a16:creationId xmlns:a16="http://schemas.microsoft.com/office/drawing/2014/main" id="{0E0F6C91-9FF1-F724-0361-A2D36B09D42E}"/>
                </a:ext>
              </a:extLst>
            </p:cNvPr>
            <p:cNvSpPr/>
            <p:nvPr/>
          </p:nvSpPr>
          <p:spPr>
            <a:xfrm>
              <a:off x="4792578" y="2166627"/>
              <a:ext cx="3351112" cy="2569860"/>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Các bạn hãy luyện đọc thật hay và cùng đón chờ thử thách ở chặng 3 nào...</a:t>
              </a:r>
            </a:p>
          </p:txBody>
        </p:sp>
      </p:grpSp>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CHẶNG 3</a:t>
              </a:r>
            </a:p>
          </p:txBody>
        </p:sp>
      </p:grpSp>
    </p:spTree>
    <p:extLst>
      <p:ext uri="{BB962C8B-B14F-4D97-AF65-F5344CB8AC3E}">
        <p14:creationId xmlns:p14="http://schemas.microsoft.com/office/powerpoint/2010/main" val="3661799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ppt_w</p:attrName>
                                        </p:attrNameLst>
                                      </p:cBhvr>
                                      <p:tavLst>
                                        <p:tav tm="0" fmla="#ppt_w*sin(2.5*pi*$)">
                                          <p:val>
                                            <p:fltVal val="0"/>
                                          </p:val>
                                        </p:tav>
                                        <p:tav tm="100000">
                                          <p:val>
                                            <p:fltVal val="1"/>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200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250" fill="hold"/>
                                        <p:tgtEl>
                                          <p:spTgt spid="17"/>
                                        </p:tgtEl>
                                        <p:attrNameLst>
                                          <p:attrName>ppt_w</p:attrName>
                                        </p:attrNameLst>
                                      </p:cBhvr>
                                      <p:tavLst>
                                        <p:tav tm="0">
                                          <p:val>
                                            <p:fltVal val="0"/>
                                          </p:val>
                                        </p:tav>
                                        <p:tav tm="100000">
                                          <p:val>
                                            <p:strVal val="#ppt_w"/>
                                          </p:val>
                                        </p:tav>
                                      </p:tavLst>
                                    </p:anim>
                                    <p:anim calcmode="lin" valueType="num">
                                      <p:cBhvr>
                                        <p:cTn id="35" dur="250" fill="hold"/>
                                        <p:tgtEl>
                                          <p:spTgt spid="17"/>
                                        </p:tgtEl>
                                        <p:attrNameLst>
                                          <p:attrName>ppt_h</p:attrName>
                                        </p:attrNameLst>
                                      </p:cBhvr>
                                      <p:tavLst>
                                        <p:tav tm="0">
                                          <p:val>
                                            <p:fltVal val="0"/>
                                          </p:val>
                                        </p:tav>
                                        <p:tav tm="100000">
                                          <p:val>
                                            <p:strVal val="#ppt_h"/>
                                          </p:val>
                                        </p:tav>
                                      </p:tavLst>
                                    </p:anim>
                                    <p:animEffect transition="in" filter="fade">
                                      <p:cBhvr>
                                        <p:cTn id="36" dur="250"/>
                                        <p:tgtEl>
                                          <p:spTgt spid="17"/>
                                        </p:tgtEl>
                                      </p:cBhvr>
                                    </p:animEffect>
                                  </p:childTnLst>
                                </p:cTn>
                              </p:par>
                              <p:par>
                                <p:cTn id="37" presetID="53"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fltVal val="0"/>
                                          </p:val>
                                        </p:tav>
                                        <p:tav tm="100000">
                                          <p:val>
                                            <p:strVal val="#ppt_w"/>
                                          </p:val>
                                        </p:tav>
                                      </p:tavLst>
                                    </p:anim>
                                    <p:anim calcmode="lin" valueType="num">
                                      <p:cBhvr>
                                        <p:cTn id="40" dur="250" fill="hold"/>
                                        <p:tgtEl>
                                          <p:spTgt spid="18"/>
                                        </p:tgtEl>
                                        <p:attrNameLst>
                                          <p:attrName>ppt_h</p:attrName>
                                        </p:attrNameLst>
                                      </p:cBhvr>
                                      <p:tavLst>
                                        <p:tav tm="0">
                                          <p:val>
                                            <p:fltVal val="0"/>
                                          </p:val>
                                        </p:tav>
                                        <p:tav tm="100000">
                                          <p:val>
                                            <p:strVal val="#ppt_h"/>
                                          </p:val>
                                        </p:tav>
                                      </p:tavLst>
                                    </p:anim>
                                    <p:animEffect transition="in" filter="fade">
                                      <p:cBhvr>
                                        <p:cTn id="41" dur="250"/>
                                        <p:tgtEl>
                                          <p:spTgt spid="18"/>
                                        </p:tgtEl>
                                      </p:cBhvr>
                                    </p:animEffec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27"/>
                                        </p:tgtEl>
                                        <p:attrNameLst>
                                          <p:attrName>r</p:attrName>
                                        </p:attrNameLst>
                                      </p:cBhvr>
                                    </p:animRot>
                                    <p:animRot by="-240000">
                                      <p:cBhvr>
                                        <p:cTn id="44" dur="150" fill="hold">
                                          <p:stCondLst>
                                            <p:cond delay="150"/>
                                          </p:stCondLst>
                                        </p:cTn>
                                        <p:tgtEl>
                                          <p:spTgt spid="27"/>
                                        </p:tgtEl>
                                        <p:attrNameLst>
                                          <p:attrName>r</p:attrName>
                                        </p:attrNameLst>
                                      </p:cBhvr>
                                    </p:animRot>
                                    <p:animRot by="240000">
                                      <p:cBhvr>
                                        <p:cTn id="45" dur="150" fill="hold">
                                          <p:stCondLst>
                                            <p:cond delay="300"/>
                                          </p:stCondLst>
                                        </p:cTn>
                                        <p:tgtEl>
                                          <p:spTgt spid="27"/>
                                        </p:tgtEl>
                                        <p:attrNameLst>
                                          <p:attrName>r</p:attrName>
                                        </p:attrNameLst>
                                      </p:cBhvr>
                                    </p:animRot>
                                    <p:animRot by="-240000">
                                      <p:cBhvr>
                                        <p:cTn id="46" dur="150" fill="hold">
                                          <p:stCondLst>
                                            <p:cond delay="450"/>
                                          </p:stCondLst>
                                        </p:cTn>
                                        <p:tgtEl>
                                          <p:spTgt spid="27"/>
                                        </p:tgtEl>
                                        <p:attrNameLst>
                                          <p:attrName>r</p:attrName>
                                        </p:attrNameLst>
                                      </p:cBhvr>
                                    </p:animRot>
                                    <p:animRot by="120000">
                                      <p:cBhvr>
                                        <p:cTn id="47" dur="150" fill="hold">
                                          <p:stCondLst>
                                            <p:cond delay="600"/>
                                          </p:stCondLst>
                                        </p:cTn>
                                        <p:tgtEl>
                                          <p:spTgt spid="27"/>
                                        </p:tgtEl>
                                        <p:attrNameLst>
                                          <p:attrName>r</p:attrName>
                                        </p:attrNameLst>
                                      </p:cBhvr>
                                    </p:animRot>
                                  </p:childTnLst>
                                </p:cTn>
                              </p:par>
                              <p:par>
                                <p:cTn id="48" presetID="32" presetClass="emph" presetSubtype="0" repeatCount="indefinite" fill="hold" grpId="1" nodeType="withEffect">
                                  <p:stCondLst>
                                    <p:cond delay="0"/>
                                  </p:stCondLst>
                                  <p:iterate type="lt">
                                    <p:tmPct val="0"/>
                                  </p:iterate>
                                  <p:childTnLst>
                                    <p:animRot by="120000">
                                      <p:cBhvr>
                                        <p:cTn id="49" dur="75" fill="hold">
                                          <p:stCondLst>
                                            <p:cond delay="0"/>
                                          </p:stCondLst>
                                        </p:cTn>
                                        <p:tgtEl>
                                          <p:spTgt spid="15"/>
                                        </p:tgtEl>
                                        <p:attrNameLst>
                                          <p:attrName>r</p:attrName>
                                        </p:attrNameLst>
                                      </p:cBhvr>
                                    </p:animRot>
                                    <p:animRot by="-240000">
                                      <p:cBhvr>
                                        <p:cTn id="50" dur="150" fill="hold">
                                          <p:stCondLst>
                                            <p:cond delay="150"/>
                                          </p:stCondLst>
                                        </p:cTn>
                                        <p:tgtEl>
                                          <p:spTgt spid="15"/>
                                        </p:tgtEl>
                                        <p:attrNameLst>
                                          <p:attrName>r</p:attrName>
                                        </p:attrNameLst>
                                      </p:cBhvr>
                                    </p:animRot>
                                    <p:animRot by="240000">
                                      <p:cBhvr>
                                        <p:cTn id="51" dur="150" fill="hold">
                                          <p:stCondLst>
                                            <p:cond delay="300"/>
                                          </p:stCondLst>
                                        </p:cTn>
                                        <p:tgtEl>
                                          <p:spTgt spid="15"/>
                                        </p:tgtEl>
                                        <p:attrNameLst>
                                          <p:attrName>r</p:attrName>
                                        </p:attrNameLst>
                                      </p:cBhvr>
                                    </p:animRot>
                                    <p:animRot by="-240000">
                                      <p:cBhvr>
                                        <p:cTn id="52" dur="150" fill="hold">
                                          <p:stCondLst>
                                            <p:cond delay="450"/>
                                          </p:stCondLst>
                                        </p:cTn>
                                        <p:tgtEl>
                                          <p:spTgt spid="15"/>
                                        </p:tgtEl>
                                        <p:attrNameLst>
                                          <p:attrName>r</p:attrName>
                                        </p:attrNameLst>
                                      </p:cBhvr>
                                    </p:animRot>
                                    <p:animRot by="120000">
                                      <p:cBhvr>
                                        <p:cTn id="53" dur="150" fill="hold">
                                          <p:stCondLst>
                                            <p:cond delay="600"/>
                                          </p:stCondLst>
                                        </p:cTn>
                                        <p:tgtEl>
                                          <p:spTgt spid="15"/>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7"/>
                                        </p:tgtEl>
                                        <p:attrNameLst>
                                          <p:attrName>r</p:attrName>
                                        </p:attrNameLst>
                                      </p:cBhvr>
                                    </p:animRot>
                                    <p:animRot by="-240000">
                                      <p:cBhvr>
                                        <p:cTn id="56" dur="150" fill="hold">
                                          <p:stCondLst>
                                            <p:cond delay="150"/>
                                          </p:stCondLst>
                                        </p:cTn>
                                        <p:tgtEl>
                                          <p:spTgt spid="17"/>
                                        </p:tgtEl>
                                        <p:attrNameLst>
                                          <p:attrName>r</p:attrName>
                                        </p:attrNameLst>
                                      </p:cBhvr>
                                    </p:animRot>
                                    <p:animRot by="240000">
                                      <p:cBhvr>
                                        <p:cTn id="57" dur="150" fill="hold">
                                          <p:stCondLst>
                                            <p:cond delay="300"/>
                                          </p:stCondLst>
                                        </p:cTn>
                                        <p:tgtEl>
                                          <p:spTgt spid="17"/>
                                        </p:tgtEl>
                                        <p:attrNameLst>
                                          <p:attrName>r</p:attrName>
                                        </p:attrNameLst>
                                      </p:cBhvr>
                                    </p:animRot>
                                    <p:animRot by="-240000">
                                      <p:cBhvr>
                                        <p:cTn id="58" dur="150" fill="hold">
                                          <p:stCondLst>
                                            <p:cond delay="450"/>
                                          </p:stCondLst>
                                        </p:cTn>
                                        <p:tgtEl>
                                          <p:spTgt spid="17"/>
                                        </p:tgtEl>
                                        <p:attrNameLst>
                                          <p:attrName>r</p:attrName>
                                        </p:attrNameLst>
                                      </p:cBhvr>
                                    </p:animRot>
                                    <p:animRot by="120000">
                                      <p:cBhvr>
                                        <p:cTn id="59" dur="150" fill="hold">
                                          <p:stCondLst>
                                            <p:cond delay="600"/>
                                          </p:stCondLst>
                                        </p:cTn>
                                        <p:tgtEl>
                                          <p:spTgt spid="17"/>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75" fill="hold">
                                          <p:stCondLst>
                                            <p:cond delay="0"/>
                                          </p:stCondLst>
                                        </p:cTn>
                                        <p:tgtEl>
                                          <p:spTgt spid="18"/>
                                        </p:tgtEl>
                                        <p:attrNameLst>
                                          <p:attrName>r</p:attrName>
                                        </p:attrNameLst>
                                      </p:cBhvr>
                                    </p:animRot>
                                    <p:animRot by="-240000">
                                      <p:cBhvr>
                                        <p:cTn id="62" dur="150" fill="hold">
                                          <p:stCondLst>
                                            <p:cond delay="150"/>
                                          </p:stCondLst>
                                        </p:cTn>
                                        <p:tgtEl>
                                          <p:spTgt spid="18"/>
                                        </p:tgtEl>
                                        <p:attrNameLst>
                                          <p:attrName>r</p:attrName>
                                        </p:attrNameLst>
                                      </p:cBhvr>
                                    </p:animRot>
                                    <p:animRot by="240000">
                                      <p:cBhvr>
                                        <p:cTn id="63" dur="150" fill="hold">
                                          <p:stCondLst>
                                            <p:cond delay="300"/>
                                          </p:stCondLst>
                                        </p:cTn>
                                        <p:tgtEl>
                                          <p:spTgt spid="18"/>
                                        </p:tgtEl>
                                        <p:attrNameLst>
                                          <p:attrName>r</p:attrName>
                                        </p:attrNameLst>
                                      </p:cBhvr>
                                    </p:animRot>
                                    <p:animRot by="-240000">
                                      <p:cBhvr>
                                        <p:cTn id="64" dur="150" fill="hold">
                                          <p:stCondLst>
                                            <p:cond delay="450"/>
                                          </p:stCondLst>
                                        </p:cTn>
                                        <p:tgtEl>
                                          <p:spTgt spid="18"/>
                                        </p:tgtEl>
                                        <p:attrNameLst>
                                          <p:attrName>r</p:attrName>
                                        </p:attrNameLst>
                                      </p:cBhvr>
                                    </p:animRot>
                                    <p:animRot by="120000">
                                      <p:cBhvr>
                                        <p:cTn id="65" dur="150" fill="hold">
                                          <p:stCondLst>
                                            <p:cond delay="600"/>
                                          </p:stCondLst>
                                        </p:cTn>
                                        <p:tgtEl>
                                          <p:spTgt spid="18"/>
                                        </p:tgtEl>
                                        <p:attrNameLst>
                                          <p:attrName>r</p:attrName>
                                        </p:attrNameLst>
                                      </p:cBhvr>
                                    </p:animRot>
                                  </p:childTnLst>
                                </p:cTn>
                              </p:par>
                            </p:childTnLst>
                          </p:cTn>
                        </p:par>
                        <p:par>
                          <p:cTn id="66" fill="hold">
                            <p:stCondLst>
                              <p:cond delay="2750"/>
                            </p:stCondLst>
                            <p:childTnLst>
                              <p:par>
                                <p:cTn id="67" presetID="53" presetClass="entr" presetSubtype="16" fill="hold" nodeType="after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p:cTn id="69" dur="500" fill="hold"/>
                                        <p:tgtEl>
                                          <p:spTgt spid="11"/>
                                        </p:tgtEl>
                                        <p:attrNameLst>
                                          <p:attrName>ppt_w</p:attrName>
                                        </p:attrNameLst>
                                      </p:cBhvr>
                                      <p:tavLst>
                                        <p:tav tm="0">
                                          <p:val>
                                            <p:fltVal val="0"/>
                                          </p:val>
                                        </p:tav>
                                        <p:tav tm="100000">
                                          <p:val>
                                            <p:strVal val="#ppt_w"/>
                                          </p:val>
                                        </p:tav>
                                      </p:tavLst>
                                    </p:anim>
                                    <p:anim calcmode="lin" valueType="num">
                                      <p:cBhvr>
                                        <p:cTn id="70" dur="500" fill="hold"/>
                                        <p:tgtEl>
                                          <p:spTgt spid="11"/>
                                        </p:tgtEl>
                                        <p:attrNameLst>
                                          <p:attrName>ppt_h</p:attrName>
                                        </p:attrNameLst>
                                      </p:cBhvr>
                                      <p:tavLst>
                                        <p:tav tm="0">
                                          <p:val>
                                            <p:fltVal val="0"/>
                                          </p:val>
                                        </p:tav>
                                        <p:tav tm="100000">
                                          <p:val>
                                            <p:strVal val="#ppt_h"/>
                                          </p:val>
                                        </p:tav>
                                      </p:tavLst>
                                    </p:anim>
                                    <p:animEffect transition="in" filter="fade">
                                      <p:cBhvr>
                                        <p:cTn id="7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200000"/>
                    </a14:imgEffect>
                  </a14:imgLayer>
                </a14:imgProps>
              </a:ext>
            </a:extLst>
          </a:blip>
          <a:srcRect/>
          <a:stretch>
            <a:fillRect l="-11000" t="-21000" r="-16000" b="-10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22B1ED8-EA70-E8AF-17BD-B6FBE26B579C}"/>
              </a:ext>
            </a:extLst>
          </p:cNvPr>
          <p:cNvGrpSpPr/>
          <p:nvPr/>
        </p:nvGrpSpPr>
        <p:grpSpPr>
          <a:xfrm>
            <a:off x="1066800" y="1371600"/>
            <a:ext cx="10058400" cy="3021848"/>
            <a:chOff x="1066800" y="483352"/>
            <a:chExt cx="10058400" cy="5640168"/>
          </a:xfrm>
        </p:grpSpPr>
        <p:sp>
          <p:nvSpPr>
            <p:cNvPr id="3" name="Rectangle: Rounded Corners 2">
              <a:extLst>
                <a:ext uri="{FF2B5EF4-FFF2-40B4-BE49-F238E27FC236}">
                  <a16:creationId xmlns:a16="http://schemas.microsoft.com/office/drawing/2014/main" id="{FEF9EFB3-9C2D-AC54-4AA8-405B99955097}"/>
                </a:ext>
              </a:extLst>
            </p:cNvPr>
            <p:cNvSpPr/>
            <p:nvPr/>
          </p:nvSpPr>
          <p:spPr>
            <a:xfrm>
              <a:off x="1066800" y="483352"/>
              <a:ext cx="10058400" cy="5640168"/>
            </a:xfrm>
            <a:custGeom>
              <a:avLst/>
              <a:gdLst>
                <a:gd name="connsiteX0" fmla="*/ 0 w 10058400"/>
                <a:gd name="connsiteY0" fmla="*/ 940047 h 5640168"/>
                <a:gd name="connsiteX1" fmla="*/ 940047 w 10058400"/>
                <a:gd name="connsiteY1" fmla="*/ 0 h 5640168"/>
                <a:gd name="connsiteX2" fmla="*/ 9118353 w 10058400"/>
                <a:gd name="connsiteY2" fmla="*/ 0 h 5640168"/>
                <a:gd name="connsiteX3" fmla="*/ 10058400 w 10058400"/>
                <a:gd name="connsiteY3" fmla="*/ 940047 h 5640168"/>
                <a:gd name="connsiteX4" fmla="*/ 10058400 w 10058400"/>
                <a:gd name="connsiteY4" fmla="*/ 4700121 h 5640168"/>
                <a:gd name="connsiteX5" fmla="*/ 9118353 w 10058400"/>
                <a:gd name="connsiteY5" fmla="*/ 5640168 h 5640168"/>
                <a:gd name="connsiteX6" fmla="*/ 940047 w 10058400"/>
                <a:gd name="connsiteY6" fmla="*/ 5640168 h 5640168"/>
                <a:gd name="connsiteX7" fmla="*/ 0 w 10058400"/>
                <a:gd name="connsiteY7" fmla="*/ 4700121 h 5640168"/>
                <a:gd name="connsiteX8" fmla="*/ 0 w 10058400"/>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8400" h="5640168" fill="none" extrusionOk="0">
                  <a:moveTo>
                    <a:pt x="0" y="940047"/>
                  </a:moveTo>
                  <a:cubicBezTo>
                    <a:pt x="-55673" y="505251"/>
                    <a:pt x="436402" y="11592"/>
                    <a:pt x="940047" y="0"/>
                  </a:cubicBezTo>
                  <a:cubicBezTo>
                    <a:pt x="4491925" y="33873"/>
                    <a:pt x="6507602" y="-109113"/>
                    <a:pt x="9118353" y="0"/>
                  </a:cubicBezTo>
                  <a:cubicBezTo>
                    <a:pt x="9651483" y="12887"/>
                    <a:pt x="9975197" y="388004"/>
                    <a:pt x="10058400" y="940047"/>
                  </a:cubicBezTo>
                  <a:cubicBezTo>
                    <a:pt x="10192588" y="2337767"/>
                    <a:pt x="10093803" y="3715600"/>
                    <a:pt x="10058400" y="4700121"/>
                  </a:cubicBezTo>
                  <a:cubicBezTo>
                    <a:pt x="10121445" y="5247043"/>
                    <a:pt x="9629575" y="5653065"/>
                    <a:pt x="9118353" y="5640168"/>
                  </a:cubicBezTo>
                  <a:cubicBezTo>
                    <a:pt x="6892721" y="5563953"/>
                    <a:pt x="4652857" y="5639036"/>
                    <a:pt x="940047" y="5640168"/>
                  </a:cubicBezTo>
                  <a:cubicBezTo>
                    <a:pt x="489659" y="5626370"/>
                    <a:pt x="2736" y="5242164"/>
                    <a:pt x="0" y="4700121"/>
                  </a:cubicBezTo>
                  <a:cubicBezTo>
                    <a:pt x="-69462" y="3056618"/>
                    <a:pt x="136418" y="1963959"/>
                    <a:pt x="0" y="940047"/>
                  </a:cubicBezTo>
                  <a:close/>
                </a:path>
                <a:path w="10058400" h="5640168" stroke="0" extrusionOk="0">
                  <a:moveTo>
                    <a:pt x="0" y="940047"/>
                  </a:moveTo>
                  <a:cubicBezTo>
                    <a:pt x="62604" y="493456"/>
                    <a:pt x="388692" y="20585"/>
                    <a:pt x="940047" y="0"/>
                  </a:cubicBezTo>
                  <a:cubicBezTo>
                    <a:pt x="4156047" y="-261"/>
                    <a:pt x="5213575" y="149202"/>
                    <a:pt x="9118353" y="0"/>
                  </a:cubicBezTo>
                  <a:cubicBezTo>
                    <a:pt x="9622994" y="9570"/>
                    <a:pt x="10034872" y="393377"/>
                    <a:pt x="10058400" y="940047"/>
                  </a:cubicBezTo>
                  <a:cubicBezTo>
                    <a:pt x="10075244" y="1328785"/>
                    <a:pt x="10110626" y="3241711"/>
                    <a:pt x="10058400" y="4700121"/>
                  </a:cubicBezTo>
                  <a:cubicBezTo>
                    <a:pt x="10050660" y="5178426"/>
                    <a:pt x="9647310" y="5569521"/>
                    <a:pt x="9118353" y="5640168"/>
                  </a:cubicBezTo>
                  <a:cubicBezTo>
                    <a:pt x="7014888" y="5706330"/>
                    <a:pt x="3190981"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a:solidFill>
                <a:schemeClr val="accent3"/>
              </a:solidFill>
              <a:extLst>
                <a:ext uri="{C807C97D-BFC1-408E-A445-0C87EB9F89A2}">
                  <ask:lineSketchStyleProps xmln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Rectangle: Rounded Corners 11">
              <a:extLst>
                <a:ext uri="{FF2B5EF4-FFF2-40B4-BE49-F238E27FC236}">
                  <a16:creationId xmlns:a16="http://schemas.microsoft.com/office/drawing/2014/main" id="{C1802950-AA66-8510-64D5-16FCC829345E}"/>
                </a:ext>
              </a:extLst>
            </p:cNvPr>
            <p:cNvSpPr/>
            <p:nvPr/>
          </p:nvSpPr>
          <p:spPr>
            <a:xfrm>
              <a:off x="1219200" y="635752"/>
              <a:ext cx="9637239" cy="5307848"/>
            </a:xfrm>
            <a:custGeom>
              <a:avLst/>
              <a:gdLst>
                <a:gd name="connsiteX0" fmla="*/ 0 w 9637239"/>
                <a:gd name="connsiteY0" fmla="*/ 884659 h 5307848"/>
                <a:gd name="connsiteX1" fmla="*/ 884659 w 9637239"/>
                <a:gd name="connsiteY1" fmla="*/ 0 h 5307848"/>
                <a:gd name="connsiteX2" fmla="*/ 8752580 w 9637239"/>
                <a:gd name="connsiteY2" fmla="*/ 0 h 5307848"/>
                <a:gd name="connsiteX3" fmla="*/ 9637239 w 9637239"/>
                <a:gd name="connsiteY3" fmla="*/ 884659 h 5307848"/>
                <a:gd name="connsiteX4" fmla="*/ 9637239 w 9637239"/>
                <a:gd name="connsiteY4" fmla="*/ 4423189 h 5307848"/>
                <a:gd name="connsiteX5" fmla="*/ 8752580 w 9637239"/>
                <a:gd name="connsiteY5" fmla="*/ 5307848 h 5307848"/>
                <a:gd name="connsiteX6" fmla="*/ 884659 w 9637239"/>
                <a:gd name="connsiteY6" fmla="*/ 5307848 h 5307848"/>
                <a:gd name="connsiteX7" fmla="*/ 0 w 9637239"/>
                <a:gd name="connsiteY7" fmla="*/ 4423189 h 5307848"/>
                <a:gd name="connsiteX8" fmla="*/ 0 w 9637239"/>
                <a:gd name="connsiteY8" fmla="*/ 884659 h 530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7239" h="5307848" fill="none" extrusionOk="0">
                  <a:moveTo>
                    <a:pt x="0" y="884659"/>
                  </a:moveTo>
                  <a:cubicBezTo>
                    <a:pt x="-53596" y="477307"/>
                    <a:pt x="448843" y="39390"/>
                    <a:pt x="884659" y="0"/>
                  </a:cubicBezTo>
                  <a:cubicBezTo>
                    <a:pt x="3209968" y="33873"/>
                    <a:pt x="6518999" y="-109113"/>
                    <a:pt x="8752580" y="0"/>
                  </a:cubicBezTo>
                  <a:cubicBezTo>
                    <a:pt x="9255635" y="13363"/>
                    <a:pt x="9616635" y="387935"/>
                    <a:pt x="9637239" y="884659"/>
                  </a:cubicBezTo>
                  <a:cubicBezTo>
                    <a:pt x="9771427" y="1741114"/>
                    <a:pt x="9672642" y="3539818"/>
                    <a:pt x="9637239" y="4423189"/>
                  </a:cubicBezTo>
                  <a:cubicBezTo>
                    <a:pt x="9656034" y="4920045"/>
                    <a:pt x="9208707" y="5360488"/>
                    <a:pt x="8752580" y="5307848"/>
                  </a:cubicBezTo>
                  <a:cubicBezTo>
                    <a:pt x="6520895" y="5231633"/>
                    <a:pt x="3169025" y="5306716"/>
                    <a:pt x="884659" y="5307848"/>
                  </a:cubicBezTo>
                  <a:cubicBezTo>
                    <a:pt x="487208" y="5289567"/>
                    <a:pt x="8967" y="4986734"/>
                    <a:pt x="0" y="4423189"/>
                  </a:cubicBezTo>
                  <a:cubicBezTo>
                    <a:pt x="-69462" y="3857594"/>
                    <a:pt x="136418" y="1425292"/>
                    <a:pt x="0" y="884659"/>
                  </a:cubicBezTo>
                  <a:close/>
                </a:path>
                <a:path w="9637239" h="5307848" stroke="0" extrusionOk="0">
                  <a:moveTo>
                    <a:pt x="0" y="884659"/>
                  </a:moveTo>
                  <a:cubicBezTo>
                    <a:pt x="62161" y="468145"/>
                    <a:pt x="370690" y="16237"/>
                    <a:pt x="884659" y="0"/>
                  </a:cubicBezTo>
                  <a:cubicBezTo>
                    <a:pt x="4574730" y="-261"/>
                    <a:pt x="5152632" y="149202"/>
                    <a:pt x="8752580" y="0"/>
                  </a:cubicBezTo>
                  <a:cubicBezTo>
                    <a:pt x="9183439" y="38013"/>
                    <a:pt x="9633362" y="391544"/>
                    <a:pt x="9637239" y="884659"/>
                  </a:cubicBezTo>
                  <a:cubicBezTo>
                    <a:pt x="9654083" y="2552143"/>
                    <a:pt x="9689465" y="3467806"/>
                    <a:pt x="9637239" y="4423189"/>
                  </a:cubicBezTo>
                  <a:cubicBezTo>
                    <a:pt x="9619540" y="4818321"/>
                    <a:pt x="9242873" y="5295506"/>
                    <a:pt x="8752580" y="5307848"/>
                  </a:cubicBezTo>
                  <a:cubicBezTo>
                    <a:pt x="5300161" y="5374010"/>
                    <a:pt x="3058545" y="5221605"/>
                    <a:pt x="884659" y="5307848"/>
                  </a:cubicBezTo>
                  <a:cubicBezTo>
                    <a:pt x="350109" y="5344911"/>
                    <a:pt x="-88578" y="4899196"/>
                    <a:pt x="0" y="4423189"/>
                  </a:cubicBezTo>
                  <a:cubicBezTo>
                    <a:pt x="-139529" y="3787074"/>
                    <a:pt x="152978" y="2074283"/>
                    <a:pt x="0" y="884659"/>
                  </a:cubicBezTo>
                  <a:close/>
                </a:path>
              </a:pathLst>
            </a:custGeom>
            <a:solidFill>
              <a:schemeClr val="bg1"/>
            </a:solidFill>
            <a:ln w="19050">
              <a:solidFill>
                <a:schemeClr val="bg1"/>
              </a:solidFill>
              <a:extLst>
                <a:ext uri="{C807C97D-BFC1-408E-A445-0C87EB9F89A2}">
                  <ask:lineSketchStyleProps xmln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10" name="Picture 9">
            <a:extLst>
              <a:ext uri="{FF2B5EF4-FFF2-40B4-BE49-F238E27FC236}">
                <a16:creationId xmlns:a16="http://schemas.microsoft.com/office/drawing/2014/main" id="{71908B83-A53F-A78B-2B60-97E370555AAA}"/>
              </a:ext>
            </a:extLst>
          </p:cNvPr>
          <p:cNvPicPr>
            <a:picLocks noChangeAspect="1"/>
          </p:cNvPicPr>
          <p:nvPr/>
        </p:nvPicPr>
        <p:blipFill>
          <a:blip r:embed="rId5"/>
          <a:stretch>
            <a:fillRect/>
          </a:stretch>
        </p:blipFill>
        <p:spPr>
          <a:xfrm>
            <a:off x="10355222" y="4273019"/>
            <a:ext cx="1321993" cy="2101629"/>
          </a:xfrm>
          <a:prstGeom prst="rect">
            <a:avLst/>
          </a:prstGeom>
        </p:spPr>
      </p:pic>
      <p:pic>
        <p:nvPicPr>
          <p:cNvPr id="11" name="Graphic 10">
            <a:extLst>
              <a:ext uri="{FF2B5EF4-FFF2-40B4-BE49-F238E27FC236}">
                <a16:creationId xmlns:a16="http://schemas.microsoft.com/office/drawing/2014/main" id="{F17CA48B-2F54-9F8F-0272-ED01714D3A91}"/>
              </a:ext>
            </a:extLst>
          </p:cNvPr>
          <p:cNvPicPr>
            <a:picLocks noChangeAspect="1"/>
          </p:cNvPicPr>
          <p:nvPr/>
        </p:nvPicPr>
        <p:blipFill>
          <a:blip r:embed="rId6">
            <a:lum contrast="20000"/>
            <a:extLst>
              <a:ext uri="{96DAC541-7B7A-43D3-8B79-37D633B846F1}">
                <asvg:svgBlip xmlns="" xmlns:asvg="http://schemas.microsoft.com/office/drawing/2016/SVG/main" r:embed="rId7"/>
              </a:ext>
            </a:extLst>
          </a:blip>
          <a:stretch>
            <a:fillRect/>
          </a:stretch>
        </p:blipFill>
        <p:spPr>
          <a:xfrm>
            <a:off x="246025" y="4169270"/>
            <a:ext cx="1321992" cy="1954250"/>
          </a:xfrm>
          <a:prstGeom prst="rect">
            <a:avLst/>
          </a:prstGeom>
        </p:spPr>
      </p:pic>
      <p:sp>
        <p:nvSpPr>
          <p:cNvPr id="5" name="TextBox 4">
            <a:extLst>
              <a:ext uri="{FF2B5EF4-FFF2-40B4-BE49-F238E27FC236}">
                <a16:creationId xmlns:a16="http://schemas.microsoft.com/office/drawing/2014/main" id="{E398A943-78F3-C870-BD5C-9C59FB038243}"/>
              </a:ext>
            </a:extLst>
          </p:cNvPr>
          <p:cNvSpPr txBox="1"/>
          <p:nvPr/>
        </p:nvSpPr>
        <p:spPr>
          <a:xfrm>
            <a:off x="1568017" y="1828800"/>
            <a:ext cx="9055966" cy="221599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Những từ ngữ nào chỉ vẻ đẹp và cảm xúc của bạn nhỏ khi đi trên đường cũng như khi tới lớp?</a:t>
            </a:r>
          </a:p>
        </p:txBody>
      </p:sp>
    </p:spTree>
    <p:extLst>
      <p:ext uri="{BB962C8B-B14F-4D97-AF65-F5344CB8AC3E}">
        <p14:creationId xmlns:p14="http://schemas.microsoft.com/office/powerpoint/2010/main" val="3512940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557561" y="480425"/>
            <a:ext cx="11385395" cy="6072775"/>
          </a:xfrm>
          <a:custGeom>
            <a:avLst/>
            <a:gdLst>
              <a:gd name="connsiteX0" fmla="*/ 0 w 11385395"/>
              <a:gd name="connsiteY0" fmla="*/ 1012149 h 6072775"/>
              <a:gd name="connsiteX1" fmla="*/ 1012149 w 11385395"/>
              <a:gd name="connsiteY1" fmla="*/ 0 h 6072775"/>
              <a:gd name="connsiteX2" fmla="*/ 1680799 w 11385395"/>
              <a:gd name="connsiteY2" fmla="*/ 0 h 6072775"/>
              <a:gd name="connsiteX3" fmla="*/ 2162227 w 11385395"/>
              <a:gd name="connsiteY3" fmla="*/ 0 h 6072775"/>
              <a:gd name="connsiteX4" fmla="*/ 3018098 w 11385395"/>
              <a:gd name="connsiteY4" fmla="*/ 0 h 6072775"/>
              <a:gd name="connsiteX5" fmla="*/ 3405915 w 11385395"/>
              <a:gd name="connsiteY5" fmla="*/ 0 h 6072775"/>
              <a:gd name="connsiteX6" fmla="*/ 3980954 w 11385395"/>
              <a:gd name="connsiteY6" fmla="*/ 0 h 6072775"/>
              <a:gd name="connsiteX7" fmla="*/ 4555993 w 11385395"/>
              <a:gd name="connsiteY7" fmla="*/ 0 h 6072775"/>
              <a:gd name="connsiteX8" fmla="*/ 5411865 w 11385395"/>
              <a:gd name="connsiteY8" fmla="*/ 0 h 6072775"/>
              <a:gd name="connsiteX9" fmla="*/ 6080514 w 11385395"/>
              <a:gd name="connsiteY9" fmla="*/ 0 h 6072775"/>
              <a:gd name="connsiteX10" fmla="*/ 6936386 w 11385395"/>
              <a:gd name="connsiteY10" fmla="*/ 0 h 6072775"/>
              <a:gd name="connsiteX11" fmla="*/ 7792258 w 11385395"/>
              <a:gd name="connsiteY11" fmla="*/ 0 h 6072775"/>
              <a:gd name="connsiteX12" fmla="*/ 8554519 w 11385395"/>
              <a:gd name="connsiteY12" fmla="*/ 0 h 6072775"/>
              <a:gd name="connsiteX13" fmla="*/ 9316779 w 11385395"/>
              <a:gd name="connsiteY13" fmla="*/ 0 h 6072775"/>
              <a:gd name="connsiteX14" fmla="*/ 9704596 w 11385395"/>
              <a:gd name="connsiteY14" fmla="*/ 0 h 6072775"/>
              <a:gd name="connsiteX15" fmla="*/ 10373246 w 11385395"/>
              <a:gd name="connsiteY15" fmla="*/ 0 h 6072775"/>
              <a:gd name="connsiteX16" fmla="*/ 11385395 w 11385395"/>
              <a:gd name="connsiteY16" fmla="*/ 1012149 h 6072775"/>
              <a:gd name="connsiteX17" fmla="*/ 11385395 w 11385395"/>
              <a:gd name="connsiteY17" fmla="*/ 1605926 h 6072775"/>
              <a:gd name="connsiteX18" fmla="*/ 11385395 w 11385395"/>
              <a:gd name="connsiteY18" fmla="*/ 2361641 h 6072775"/>
              <a:gd name="connsiteX19" fmla="*/ 11385395 w 11385395"/>
              <a:gd name="connsiteY19" fmla="*/ 3117357 h 6072775"/>
              <a:gd name="connsiteX20" fmla="*/ 11385395 w 11385395"/>
              <a:gd name="connsiteY20" fmla="*/ 3792103 h 6072775"/>
              <a:gd name="connsiteX21" fmla="*/ 11385395 w 11385395"/>
              <a:gd name="connsiteY21" fmla="*/ 4466849 h 6072775"/>
              <a:gd name="connsiteX22" fmla="*/ 11385395 w 11385395"/>
              <a:gd name="connsiteY22" fmla="*/ 5060626 h 6072775"/>
              <a:gd name="connsiteX23" fmla="*/ 10373246 w 11385395"/>
              <a:gd name="connsiteY23" fmla="*/ 6072775 h 6072775"/>
              <a:gd name="connsiteX24" fmla="*/ 9798207 w 11385395"/>
              <a:gd name="connsiteY24" fmla="*/ 6072775 h 6072775"/>
              <a:gd name="connsiteX25" fmla="*/ 9410390 w 11385395"/>
              <a:gd name="connsiteY25" fmla="*/ 6072775 h 6072775"/>
              <a:gd name="connsiteX26" fmla="*/ 8554519 w 11385395"/>
              <a:gd name="connsiteY26" fmla="*/ 6072775 h 6072775"/>
              <a:gd name="connsiteX27" fmla="*/ 7979480 w 11385395"/>
              <a:gd name="connsiteY27" fmla="*/ 6072775 h 6072775"/>
              <a:gd name="connsiteX28" fmla="*/ 7404441 w 11385395"/>
              <a:gd name="connsiteY28" fmla="*/ 6072775 h 6072775"/>
              <a:gd name="connsiteX29" fmla="*/ 6735791 w 11385395"/>
              <a:gd name="connsiteY29" fmla="*/ 6072775 h 6072775"/>
              <a:gd name="connsiteX30" fmla="*/ 6347974 w 11385395"/>
              <a:gd name="connsiteY30" fmla="*/ 6072775 h 6072775"/>
              <a:gd name="connsiteX31" fmla="*/ 5585714 w 11385395"/>
              <a:gd name="connsiteY31" fmla="*/ 6072775 h 6072775"/>
              <a:gd name="connsiteX32" fmla="*/ 4729842 w 11385395"/>
              <a:gd name="connsiteY32" fmla="*/ 6072775 h 6072775"/>
              <a:gd name="connsiteX33" fmla="*/ 4061192 w 11385395"/>
              <a:gd name="connsiteY33" fmla="*/ 6072775 h 6072775"/>
              <a:gd name="connsiteX34" fmla="*/ 3298931 w 11385395"/>
              <a:gd name="connsiteY34" fmla="*/ 6072775 h 6072775"/>
              <a:gd name="connsiteX35" fmla="*/ 2630281 w 11385395"/>
              <a:gd name="connsiteY35" fmla="*/ 6072775 h 6072775"/>
              <a:gd name="connsiteX36" fmla="*/ 1774410 w 11385395"/>
              <a:gd name="connsiteY36" fmla="*/ 6072775 h 6072775"/>
              <a:gd name="connsiteX37" fmla="*/ 1012149 w 11385395"/>
              <a:gd name="connsiteY37" fmla="*/ 6072775 h 6072775"/>
              <a:gd name="connsiteX38" fmla="*/ 0 w 11385395"/>
              <a:gd name="connsiteY38" fmla="*/ 5060626 h 6072775"/>
              <a:gd name="connsiteX39" fmla="*/ 0 w 11385395"/>
              <a:gd name="connsiteY39" fmla="*/ 4507334 h 6072775"/>
              <a:gd name="connsiteX40" fmla="*/ 0 w 11385395"/>
              <a:gd name="connsiteY40" fmla="*/ 3751618 h 6072775"/>
              <a:gd name="connsiteX41" fmla="*/ 0 w 11385395"/>
              <a:gd name="connsiteY41" fmla="*/ 3198327 h 6072775"/>
              <a:gd name="connsiteX42" fmla="*/ 0 w 11385395"/>
              <a:gd name="connsiteY42" fmla="*/ 2645035 h 6072775"/>
              <a:gd name="connsiteX43" fmla="*/ 0 w 11385395"/>
              <a:gd name="connsiteY43" fmla="*/ 1970289 h 6072775"/>
              <a:gd name="connsiteX44" fmla="*/ 0 w 11385395"/>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85395" h="6072775" fill="none" extrusionOk="0">
                <a:moveTo>
                  <a:pt x="0" y="1012149"/>
                </a:moveTo>
                <a:cubicBezTo>
                  <a:pt x="-95465" y="439014"/>
                  <a:pt x="391642" y="-90405"/>
                  <a:pt x="1012149" y="0"/>
                </a:cubicBezTo>
                <a:cubicBezTo>
                  <a:pt x="1150604" y="5308"/>
                  <a:pt x="1424138" y="-3280"/>
                  <a:pt x="1680799" y="0"/>
                </a:cubicBezTo>
                <a:cubicBezTo>
                  <a:pt x="1937460" y="3280"/>
                  <a:pt x="1982988" y="4252"/>
                  <a:pt x="2162227" y="0"/>
                </a:cubicBezTo>
                <a:cubicBezTo>
                  <a:pt x="2341466" y="-4252"/>
                  <a:pt x="2645844" y="-17062"/>
                  <a:pt x="3018098" y="0"/>
                </a:cubicBezTo>
                <a:cubicBezTo>
                  <a:pt x="3390352" y="17062"/>
                  <a:pt x="3306534" y="6210"/>
                  <a:pt x="3405915" y="0"/>
                </a:cubicBezTo>
                <a:cubicBezTo>
                  <a:pt x="3505296" y="-6210"/>
                  <a:pt x="3851757" y="-12902"/>
                  <a:pt x="3980954" y="0"/>
                </a:cubicBezTo>
                <a:cubicBezTo>
                  <a:pt x="4110151" y="12902"/>
                  <a:pt x="4294261" y="14957"/>
                  <a:pt x="4555993" y="0"/>
                </a:cubicBezTo>
                <a:cubicBezTo>
                  <a:pt x="4817725" y="-14957"/>
                  <a:pt x="5120296" y="25068"/>
                  <a:pt x="5411865" y="0"/>
                </a:cubicBezTo>
                <a:cubicBezTo>
                  <a:pt x="5703434" y="-25068"/>
                  <a:pt x="5754300" y="-29018"/>
                  <a:pt x="6080514" y="0"/>
                </a:cubicBezTo>
                <a:cubicBezTo>
                  <a:pt x="6406728" y="29018"/>
                  <a:pt x="6562134" y="-38796"/>
                  <a:pt x="6936386" y="0"/>
                </a:cubicBezTo>
                <a:cubicBezTo>
                  <a:pt x="7310638" y="38796"/>
                  <a:pt x="7398151" y="5213"/>
                  <a:pt x="7792258" y="0"/>
                </a:cubicBezTo>
                <a:cubicBezTo>
                  <a:pt x="8186365" y="-5213"/>
                  <a:pt x="8183765" y="-37261"/>
                  <a:pt x="8554519" y="0"/>
                </a:cubicBezTo>
                <a:cubicBezTo>
                  <a:pt x="8925273" y="37261"/>
                  <a:pt x="9132768" y="2432"/>
                  <a:pt x="9316779" y="0"/>
                </a:cubicBezTo>
                <a:cubicBezTo>
                  <a:pt x="9500790" y="-2432"/>
                  <a:pt x="9596585" y="13908"/>
                  <a:pt x="9704596" y="0"/>
                </a:cubicBezTo>
                <a:cubicBezTo>
                  <a:pt x="9812607" y="-13908"/>
                  <a:pt x="10135504" y="3131"/>
                  <a:pt x="10373246" y="0"/>
                </a:cubicBezTo>
                <a:cubicBezTo>
                  <a:pt x="10845026" y="88537"/>
                  <a:pt x="11459723" y="405355"/>
                  <a:pt x="11385395" y="1012149"/>
                </a:cubicBezTo>
                <a:cubicBezTo>
                  <a:pt x="11386917" y="1299247"/>
                  <a:pt x="11405517" y="1412428"/>
                  <a:pt x="11385395" y="1605926"/>
                </a:cubicBezTo>
                <a:cubicBezTo>
                  <a:pt x="11365273" y="1799424"/>
                  <a:pt x="11385292" y="2142919"/>
                  <a:pt x="11385395" y="2361641"/>
                </a:cubicBezTo>
                <a:cubicBezTo>
                  <a:pt x="11385498" y="2580364"/>
                  <a:pt x="11400203" y="2770178"/>
                  <a:pt x="11385395" y="3117357"/>
                </a:cubicBezTo>
                <a:cubicBezTo>
                  <a:pt x="11370587" y="3464536"/>
                  <a:pt x="11412095" y="3646219"/>
                  <a:pt x="11385395" y="3792103"/>
                </a:cubicBezTo>
                <a:cubicBezTo>
                  <a:pt x="11358695" y="3937987"/>
                  <a:pt x="11403646" y="4271195"/>
                  <a:pt x="11385395" y="4466849"/>
                </a:cubicBezTo>
                <a:cubicBezTo>
                  <a:pt x="11367144" y="4662503"/>
                  <a:pt x="11383415" y="4782586"/>
                  <a:pt x="11385395" y="5060626"/>
                </a:cubicBezTo>
                <a:cubicBezTo>
                  <a:pt x="11351357" y="5716255"/>
                  <a:pt x="10923581" y="6043822"/>
                  <a:pt x="10373246" y="6072775"/>
                </a:cubicBezTo>
                <a:cubicBezTo>
                  <a:pt x="10133045" y="6087439"/>
                  <a:pt x="9913456" y="6084201"/>
                  <a:pt x="9798207" y="6072775"/>
                </a:cubicBezTo>
                <a:cubicBezTo>
                  <a:pt x="9682958" y="6061349"/>
                  <a:pt x="9556681" y="6079203"/>
                  <a:pt x="9410390" y="6072775"/>
                </a:cubicBezTo>
                <a:cubicBezTo>
                  <a:pt x="9264099" y="6066347"/>
                  <a:pt x="8782897" y="6083005"/>
                  <a:pt x="8554519" y="6072775"/>
                </a:cubicBezTo>
                <a:cubicBezTo>
                  <a:pt x="8326141" y="6062545"/>
                  <a:pt x="8098470" y="6091534"/>
                  <a:pt x="7979480" y="6072775"/>
                </a:cubicBezTo>
                <a:cubicBezTo>
                  <a:pt x="7860490" y="6054016"/>
                  <a:pt x="7575806" y="6045657"/>
                  <a:pt x="7404441" y="6072775"/>
                </a:cubicBezTo>
                <a:cubicBezTo>
                  <a:pt x="7233076" y="6099893"/>
                  <a:pt x="6986889" y="6060203"/>
                  <a:pt x="6735791" y="6072775"/>
                </a:cubicBezTo>
                <a:cubicBezTo>
                  <a:pt x="6484693" y="6085348"/>
                  <a:pt x="6497926" y="6063865"/>
                  <a:pt x="6347974" y="6072775"/>
                </a:cubicBezTo>
                <a:cubicBezTo>
                  <a:pt x="6198022" y="6081685"/>
                  <a:pt x="5836354" y="6109873"/>
                  <a:pt x="5585714" y="6072775"/>
                </a:cubicBezTo>
                <a:cubicBezTo>
                  <a:pt x="5335074" y="6035677"/>
                  <a:pt x="5150391" y="6081891"/>
                  <a:pt x="4729842" y="6072775"/>
                </a:cubicBezTo>
                <a:cubicBezTo>
                  <a:pt x="4309293" y="6063659"/>
                  <a:pt x="4239114" y="6075471"/>
                  <a:pt x="4061192" y="6072775"/>
                </a:cubicBezTo>
                <a:cubicBezTo>
                  <a:pt x="3883270" y="6070080"/>
                  <a:pt x="3551218" y="6041910"/>
                  <a:pt x="3298931" y="6072775"/>
                </a:cubicBezTo>
                <a:cubicBezTo>
                  <a:pt x="3046644" y="6103640"/>
                  <a:pt x="2856574" y="6088791"/>
                  <a:pt x="2630281" y="6072775"/>
                </a:cubicBezTo>
                <a:cubicBezTo>
                  <a:pt x="2403988" y="6056760"/>
                  <a:pt x="2034214" y="6057255"/>
                  <a:pt x="1774410" y="6072775"/>
                </a:cubicBezTo>
                <a:cubicBezTo>
                  <a:pt x="1514606" y="6088295"/>
                  <a:pt x="1360763" y="6061430"/>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385395" h="6072775" stroke="0" extrusionOk="0">
                <a:moveTo>
                  <a:pt x="0" y="1012149"/>
                </a:moveTo>
                <a:cubicBezTo>
                  <a:pt x="-5356" y="421353"/>
                  <a:pt x="412126" y="22481"/>
                  <a:pt x="1012149" y="0"/>
                </a:cubicBezTo>
                <a:cubicBezTo>
                  <a:pt x="1158246" y="23757"/>
                  <a:pt x="1473922" y="30873"/>
                  <a:pt x="1680799" y="0"/>
                </a:cubicBezTo>
                <a:cubicBezTo>
                  <a:pt x="1887676" y="-30873"/>
                  <a:pt x="1997656" y="-15738"/>
                  <a:pt x="2162227" y="0"/>
                </a:cubicBezTo>
                <a:cubicBezTo>
                  <a:pt x="2326798" y="15738"/>
                  <a:pt x="2402097" y="-17919"/>
                  <a:pt x="2550044" y="0"/>
                </a:cubicBezTo>
                <a:cubicBezTo>
                  <a:pt x="2697991" y="17919"/>
                  <a:pt x="2950401" y="22117"/>
                  <a:pt x="3312304" y="0"/>
                </a:cubicBezTo>
                <a:cubicBezTo>
                  <a:pt x="3674207" y="-22117"/>
                  <a:pt x="3828306" y="-31088"/>
                  <a:pt x="4074565" y="0"/>
                </a:cubicBezTo>
                <a:cubicBezTo>
                  <a:pt x="4320824" y="31088"/>
                  <a:pt x="4496421" y="-16915"/>
                  <a:pt x="4743215" y="0"/>
                </a:cubicBezTo>
                <a:cubicBezTo>
                  <a:pt x="4990009" y="16915"/>
                  <a:pt x="5084033" y="-6229"/>
                  <a:pt x="5318254" y="0"/>
                </a:cubicBezTo>
                <a:cubicBezTo>
                  <a:pt x="5552475" y="6229"/>
                  <a:pt x="5708860" y="-27801"/>
                  <a:pt x="5893292" y="0"/>
                </a:cubicBezTo>
                <a:cubicBezTo>
                  <a:pt x="6077724" y="27801"/>
                  <a:pt x="6130580" y="17306"/>
                  <a:pt x="6281109" y="0"/>
                </a:cubicBezTo>
                <a:cubicBezTo>
                  <a:pt x="6431638" y="-17306"/>
                  <a:pt x="6685414" y="19568"/>
                  <a:pt x="7043370" y="0"/>
                </a:cubicBezTo>
                <a:cubicBezTo>
                  <a:pt x="7401326" y="-19568"/>
                  <a:pt x="7391714" y="-10115"/>
                  <a:pt x="7618409" y="0"/>
                </a:cubicBezTo>
                <a:cubicBezTo>
                  <a:pt x="7845104" y="10115"/>
                  <a:pt x="8287495" y="-33274"/>
                  <a:pt x="8474281" y="0"/>
                </a:cubicBezTo>
                <a:cubicBezTo>
                  <a:pt x="8661067" y="33274"/>
                  <a:pt x="8758917" y="-11625"/>
                  <a:pt x="8862097" y="0"/>
                </a:cubicBezTo>
                <a:cubicBezTo>
                  <a:pt x="8965277" y="11625"/>
                  <a:pt x="9331127" y="15278"/>
                  <a:pt x="9717969" y="0"/>
                </a:cubicBezTo>
                <a:cubicBezTo>
                  <a:pt x="10104811" y="-15278"/>
                  <a:pt x="10050867" y="-30787"/>
                  <a:pt x="10373246" y="0"/>
                </a:cubicBezTo>
                <a:cubicBezTo>
                  <a:pt x="10920528" y="-23184"/>
                  <a:pt x="11371045" y="530400"/>
                  <a:pt x="11385395" y="1012149"/>
                </a:cubicBezTo>
                <a:cubicBezTo>
                  <a:pt x="11368566" y="1302421"/>
                  <a:pt x="11361845" y="1460604"/>
                  <a:pt x="11385395" y="1727380"/>
                </a:cubicBezTo>
                <a:cubicBezTo>
                  <a:pt x="11408945" y="1994156"/>
                  <a:pt x="11375580" y="2052418"/>
                  <a:pt x="11385395" y="2361641"/>
                </a:cubicBezTo>
                <a:cubicBezTo>
                  <a:pt x="11395210" y="2670864"/>
                  <a:pt x="11361955" y="2643978"/>
                  <a:pt x="11385395" y="2914933"/>
                </a:cubicBezTo>
                <a:cubicBezTo>
                  <a:pt x="11408835" y="3185888"/>
                  <a:pt x="11370028" y="3389948"/>
                  <a:pt x="11385395" y="3589679"/>
                </a:cubicBezTo>
                <a:cubicBezTo>
                  <a:pt x="11400762" y="3789410"/>
                  <a:pt x="11387603" y="4002415"/>
                  <a:pt x="11385395" y="4142971"/>
                </a:cubicBezTo>
                <a:cubicBezTo>
                  <a:pt x="11383187" y="4283527"/>
                  <a:pt x="11408235" y="4732693"/>
                  <a:pt x="11385395" y="5060626"/>
                </a:cubicBezTo>
                <a:cubicBezTo>
                  <a:pt x="11485967" y="5702023"/>
                  <a:pt x="10966607" y="6122224"/>
                  <a:pt x="10373246" y="6072775"/>
                </a:cubicBezTo>
                <a:cubicBezTo>
                  <a:pt x="9960976" y="6063613"/>
                  <a:pt x="9725595" y="6034349"/>
                  <a:pt x="9517374" y="6072775"/>
                </a:cubicBezTo>
                <a:cubicBezTo>
                  <a:pt x="9309153" y="6111201"/>
                  <a:pt x="9227739" y="6082197"/>
                  <a:pt x="9129557" y="6072775"/>
                </a:cubicBezTo>
                <a:cubicBezTo>
                  <a:pt x="9031375" y="6063353"/>
                  <a:pt x="8831294" y="6091725"/>
                  <a:pt x="8648130" y="6072775"/>
                </a:cubicBezTo>
                <a:cubicBezTo>
                  <a:pt x="8464966" y="6053825"/>
                  <a:pt x="8199476" y="6107050"/>
                  <a:pt x="7792258" y="6072775"/>
                </a:cubicBezTo>
                <a:cubicBezTo>
                  <a:pt x="7385040" y="6038500"/>
                  <a:pt x="7377084" y="6074367"/>
                  <a:pt x="7029997" y="6072775"/>
                </a:cubicBezTo>
                <a:cubicBezTo>
                  <a:pt x="6682910" y="6071183"/>
                  <a:pt x="6401549" y="6052115"/>
                  <a:pt x="6174125" y="6072775"/>
                </a:cubicBezTo>
                <a:cubicBezTo>
                  <a:pt x="5946701" y="6093435"/>
                  <a:pt x="5881064" y="6059959"/>
                  <a:pt x="5692698" y="6072775"/>
                </a:cubicBezTo>
                <a:cubicBezTo>
                  <a:pt x="5504332" y="6085591"/>
                  <a:pt x="5280626" y="6034808"/>
                  <a:pt x="4930437" y="6072775"/>
                </a:cubicBezTo>
                <a:cubicBezTo>
                  <a:pt x="4580248" y="6110742"/>
                  <a:pt x="4456445" y="6091658"/>
                  <a:pt x="4261787" y="6072775"/>
                </a:cubicBezTo>
                <a:cubicBezTo>
                  <a:pt x="4067129" y="6053893"/>
                  <a:pt x="3945483" y="6099577"/>
                  <a:pt x="3686748" y="6072775"/>
                </a:cubicBezTo>
                <a:cubicBezTo>
                  <a:pt x="3428013" y="6045973"/>
                  <a:pt x="3348355" y="6093108"/>
                  <a:pt x="3111709" y="6072775"/>
                </a:cubicBezTo>
                <a:cubicBezTo>
                  <a:pt x="2875063" y="6052442"/>
                  <a:pt x="2798614" y="6080429"/>
                  <a:pt x="2630281" y="6072775"/>
                </a:cubicBezTo>
                <a:cubicBezTo>
                  <a:pt x="2461948" y="6065121"/>
                  <a:pt x="2184760" y="6041011"/>
                  <a:pt x="1868021" y="6072775"/>
                </a:cubicBezTo>
                <a:cubicBezTo>
                  <a:pt x="1551282" y="6104539"/>
                  <a:pt x="1214815" y="6095004"/>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9" name="Group 8">
            <a:extLst>
              <a:ext uri="{FF2B5EF4-FFF2-40B4-BE49-F238E27FC236}">
                <a16:creationId xmlns:a16="http://schemas.microsoft.com/office/drawing/2014/main" id="{E97E6361-3B99-8500-369A-672DAF77805B}"/>
              </a:ext>
            </a:extLst>
          </p:cNvPr>
          <p:cNvGrpSpPr/>
          <p:nvPr/>
        </p:nvGrpSpPr>
        <p:grpSpPr>
          <a:xfrm>
            <a:off x="3332818" y="76200"/>
            <a:ext cx="5526365" cy="1086132"/>
            <a:chOff x="3092880" y="0"/>
            <a:chExt cx="5699569" cy="1284494"/>
          </a:xfrm>
        </p:grpSpPr>
        <p:pic>
          <p:nvPicPr>
            <p:cNvPr id="11" name="Picture 10">
              <a:extLst>
                <a:ext uri="{FF2B5EF4-FFF2-40B4-BE49-F238E27FC236}">
                  <a16:creationId xmlns:a16="http://schemas.microsoft.com/office/drawing/2014/main" id="{6749BC98-55EF-D55E-7ED9-1C684B480EF9}"/>
                </a:ext>
              </a:extLst>
            </p:cNvPr>
            <p:cNvPicPr>
              <a:picLocks noChangeAspect="1"/>
            </p:cNvPicPr>
            <p:nvPr/>
          </p:nvPicPr>
          <p:blipFill>
            <a:blip r:embed="rId6">
              <a:lum contrast="40000"/>
            </a:blip>
            <a:stretch>
              <a:fillRect/>
            </a:stretch>
          </p:blipFill>
          <p:spPr>
            <a:xfrm>
              <a:off x="3092880" y="0"/>
              <a:ext cx="5699569" cy="1284494"/>
            </a:xfrm>
            <a:prstGeom prst="rect">
              <a:avLst/>
            </a:prstGeom>
          </p:spPr>
        </p:pic>
        <p:sp>
          <p:nvSpPr>
            <p:cNvPr id="12" name="TextBox 11">
              <a:extLst>
                <a:ext uri="{FF2B5EF4-FFF2-40B4-BE49-F238E27FC236}">
                  <a16:creationId xmlns:a16="http://schemas.microsoft.com/office/drawing/2014/main" id="{B490250B-288A-BF25-F806-5975FF339D2E}"/>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lại</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pic>
        <p:nvPicPr>
          <p:cNvPr id="13" name="Picture 12">
            <a:extLst>
              <a:ext uri="{FF2B5EF4-FFF2-40B4-BE49-F238E27FC236}">
                <a16:creationId xmlns:a16="http://schemas.microsoft.com/office/drawing/2014/main" id="{DB1F5735-401D-4E5C-B930-7E248B921F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635375" y="4117507"/>
            <a:ext cx="918316" cy="710199"/>
          </a:xfrm>
          <a:prstGeom prst="rect">
            <a:avLst/>
          </a:prstGeom>
        </p:spPr>
      </p:pic>
      <p:pic>
        <p:nvPicPr>
          <p:cNvPr id="14" name="Picture 13">
            <a:extLst>
              <a:ext uri="{FF2B5EF4-FFF2-40B4-BE49-F238E27FC236}">
                <a16:creationId xmlns:a16="http://schemas.microsoft.com/office/drawing/2014/main" id="{83B16B40-AEEA-4898-BCE5-52821910C6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372953" y="4192957"/>
            <a:ext cx="820756" cy="634749"/>
          </a:xfrm>
          <a:prstGeom prst="rect">
            <a:avLst/>
          </a:prstGeom>
        </p:spPr>
      </p:pic>
      <p:sp>
        <p:nvSpPr>
          <p:cNvPr id="15" name="Rounded Rectangle 31">
            <a:extLst>
              <a:ext uri="{FF2B5EF4-FFF2-40B4-BE49-F238E27FC236}">
                <a16:creationId xmlns:a16="http://schemas.microsoft.com/office/drawing/2014/main" id="{2840D1D4-2E86-4E3F-87FD-1AEF434EA419}"/>
              </a:ext>
            </a:extLst>
          </p:cNvPr>
          <p:cNvSpPr/>
          <p:nvPr/>
        </p:nvSpPr>
        <p:spPr>
          <a:xfrm>
            <a:off x="1540187" y="2532394"/>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id="{F5789CA2-04DB-4655-AB16-09AFA7E246BC}"/>
              </a:ext>
            </a:extLst>
          </p:cNvPr>
          <p:cNvSpPr/>
          <p:nvPr/>
        </p:nvSpPr>
        <p:spPr>
          <a:xfrm>
            <a:off x="4403056" y="1264490"/>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8" name="Rectangle 17">
            <a:extLst>
              <a:ext uri="{FF2B5EF4-FFF2-40B4-BE49-F238E27FC236}">
                <a16:creationId xmlns:a16="http://schemas.microsoft.com/office/drawing/2014/main" id="{1908D30A-A024-4FC6-BCB7-5900DA28E845}"/>
              </a:ext>
            </a:extLst>
          </p:cNvPr>
          <p:cNvSpPr/>
          <p:nvPr/>
        </p:nvSpPr>
        <p:spPr>
          <a:xfrm>
            <a:off x="2274253" y="2464002"/>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9" name="Oval 18">
            <a:extLst>
              <a:ext uri="{FF2B5EF4-FFF2-40B4-BE49-F238E27FC236}">
                <a16:creationId xmlns:a16="http://schemas.microsoft.com/office/drawing/2014/main" id="{88850BBE-A14F-4FDE-88F3-F86C7AE550EB}"/>
              </a:ext>
            </a:extLst>
          </p:cNvPr>
          <p:cNvSpPr/>
          <p:nvPr/>
        </p:nvSpPr>
        <p:spPr>
          <a:xfrm>
            <a:off x="1632500" y="257818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21" name="Group 20">
            <a:extLst>
              <a:ext uri="{FF2B5EF4-FFF2-40B4-BE49-F238E27FC236}">
                <a16:creationId xmlns:a16="http://schemas.microsoft.com/office/drawing/2014/main" id="{24CA0906-9A74-4102-A56B-FC5BFC654D55}"/>
              </a:ext>
            </a:extLst>
          </p:cNvPr>
          <p:cNvGrpSpPr/>
          <p:nvPr/>
        </p:nvGrpSpPr>
        <p:grpSpPr>
          <a:xfrm>
            <a:off x="1540187" y="3153186"/>
            <a:ext cx="3645680" cy="643894"/>
            <a:chOff x="1717199" y="4363552"/>
            <a:chExt cx="3645680" cy="643894"/>
          </a:xfrm>
        </p:grpSpPr>
        <p:sp>
          <p:nvSpPr>
            <p:cNvPr id="22" name="Rounded Rectangle 36">
              <a:extLst>
                <a:ext uri="{FF2B5EF4-FFF2-40B4-BE49-F238E27FC236}">
                  <a16:creationId xmlns:a16="http://schemas.microsoft.com/office/drawing/2014/main" id="{A7BA6383-3A63-4774-A081-C78E7FE4A234}"/>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3" name="Rectangle 22">
              <a:extLst>
                <a:ext uri="{FF2B5EF4-FFF2-40B4-BE49-F238E27FC236}">
                  <a16:creationId xmlns:a16="http://schemas.microsoft.com/office/drawing/2014/main" id="{02D4489E-F016-4DC4-BA31-2C1B045A2133}"/>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4" name="Oval 23">
              <a:extLst>
                <a:ext uri="{FF2B5EF4-FFF2-40B4-BE49-F238E27FC236}">
                  <a16:creationId xmlns:a16="http://schemas.microsoft.com/office/drawing/2014/main" id="{E803D704-96FF-4ED6-9D3F-10DEE2899C0E}"/>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5" name="Group 24">
            <a:extLst>
              <a:ext uri="{FF2B5EF4-FFF2-40B4-BE49-F238E27FC236}">
                <a16:creationId xmlns:a16="http://schemas.microsoft.com/office/drawing/2014/main" id="{207CA3CF-F8D6-45FD-9F53-D3532F7E7144}"/>
              </a:ext>
            </a:extLst>
          </p:cNvPr>
          <p:cNvGrpSpPr/>
          <p:nvPr/>
        </p:nvGrpSpPr>
        <p:grpSpPr>
          <a:xfrm>
            <a:off x="1540187" y="3891654"/>
            <a:ext cx="5119273" cy="643894"/>
            <a:chOff x="1717199" y="5199333"/>
            <a:chExt cx="5119273" cy="643894"/>
          </a:xfrm>
        </p:grpSpPr>
        <p:sp>
          <p:nvSpPr>
            <p:cNvPr id="26" name="Rounded Rectangle 40">
              <a:extLst>
                <a:ext uri="{FF2B5EF4-FFF2-40B4-BE49-F238E27FC236}">
                  <a16:creationId xmlns:a16="http://schemas.microsoft.com/office/drawing/2014/main" id="{613F2072-E605-4C30-B024-F6D958C5BE9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a:extLst>
                <a:ext uri="{FF2B5EF4-FFF2-40B4-BE49-F238E27FC236}">
                  <a16:creationId xmlns:a16="http://schemas.microsoft.com/office/drawing/2014/main" id="{B63E8E19-D9E4-47AB-8C94-3FFBE48DD401}"/>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8" name="Oval 27">
              <a:extLst>
                <a:ext uri="{FF2B5EF4-FFF2-40B4-BE49-F238E27FC236}">
                  <a16:creationId xmlns:a16="http://schemas.microsoft.com/office/drawing/2014/main" id="{5EA6DA17-0242-4570-A5A8-3D571B392309}"/>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9" name="Picture 2" descr="Star Cartoon Images, Stock Photos &amp;amp; Vectors | Shutterstock">
            <a:extLst>
              <a:ext uri="{FF2B5EF4-FFF2-40B4-BE49-F238E27FC236}">
                <a16:creationId xmlns:a16="http://schemas.microsoft.com/office/drawing/2014/main" id="{F9BD2EF6-415D-43A7-8A9D-F1E2954FC8AD}"/>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78180" y="2532394"/>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ar Cartoon Images, Stock Photos &amp;amp; Vectors | Shutterstock">
            <a:extLst>
              <a:ext uri="{FF2B5EF4-FFF2-40B4-BE49-F238E27FC236}">
                <a16:creationId xmlns:a16="http://schemas.microsoft.com/office/drawing/2014/main" id="{841BA2AA-D192-4B29-842F-DB6E939D44F5}"/>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331441" y="318127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Star Cartoon Images, Stock Photos &amp;amp; Vectors | Shutterstock">
            <a:extLst>
              <a:ext uri="{FF2B5EF4-FFF2-40B4-BE49-F238E27FC236}">
                <a16:creationId xmlns:a16="http://schemas.microsoft.com/office/drawing/2014/main" id="{8F13261D-747A-48AB-9A3E-1EC7AF4B0A66}"/>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59460" y="3928646"/>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1E643D3E-8C28-42F2-BBC7-68A2949A2DC0}"/>
              </a:ext>
            </a:extLst>
          </p:cNvPr>
          <p:cNvGrpSpPr/>
          <p:nvPr/>
        </p:nvGrpSpPr>
        <p:grpSpPr>
          <a:xfrm>
            <a:off x="1540187" y="4579426"/>
            <a:ext cx="8097635" cy="643894"/>
            <a:chOff x="1717199" y="5199333"/>
            <a:chExt cx="8097635" cy="643894"/>
          </a:xfrm>
        </p:grpSpPr>
        <p:sp>
          <p:nvSpPr>
            <p:cNvPr id="33" name="Rounded Rectangle 47">
              <a:extLst>
                <a:ext uri="{FF2B5EF4-FFF2-40B4-BE49-F238E27FC236}">
                  <a16:creationId xmlns:a16="http://schemas.microsoft.com/office/drawing/2014/main" id="{1EB30936-10E6-48C7-9B4F-5C6F2E411387}"/>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4" name="Rectangle 33">
              <a:extLst>
                <a:ext uri="{FF2B5EF4-FFF2-40B4-BE49-F238E27FC236}">
                  <a16:creationId xmlns:a16="http://schemas.microsoft.com/office/drawing/2014/main" id="{FB85FE80-3A25-4CA1-B6F7-0BCE394F52E1}"/>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5" name="Oval 34">
              <a:extLst>
                <a:ext uri="{FF2B5EF4-FFF2-40B4-BE49-F238E27FC236}">
                  <a16:creationId xmlns:a16="http://schemas.microsoft.com/office/drawing/2014/main" id="{3C1700CF-1BE0-4EFE-AAF5-E80CE369DE10}"/>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6" name="Picture 2" descr="Star Cartoon Images, Stock Photos &amp;amp; Vectors | Shutterstock">
            <a:extLst>
              <a:ext uri="{FF2B5EF4-FFF2-40B4-BE49-F238E27FC236}">
                <a16:creationId xmlns:a16="http://schemas.microsoft.com/office/drawing/2014/main" id="{1BCB784B-0C36-4598-AE08-477E8CBEACCA}"/>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80587" y="4616418"/>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2123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2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29" name="Picture 2" descr="Colorful Natural Tree Vector Clipart - Tree Clipart PNG Image | Transparent  PNG Free Download on SeekPNG">
            <a:extLst>
              <a:ext uri="{FF2B5EF4-FFF2-40B4-BE49-F238E27FC236}">
                <a16:creationId xmlns:a16="http://schemas.microsoft.com/office/drawing/2014/main" id="{AAC0930A-9554-4C6F-BCA0-70A95DA4909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640204" y="-1725441"/>
            <a:ext cx="8411979" cy="8857733"/>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Rounded Corners 29">
            <a:extLst>
              <a:ext uri="{FF2B5EF4-FFF2-40B4-BE49-F238E27FC236}">
                <a16:creationId xmlns:a16="http://schemas.microsoft.com/office/drawing/2014/main" id="{1945B5AB-1E9C-467D-A619-92C10FE77B2C}"/>
              </a:ext>
            </a:extLst>
          </p:cNvPr>
          <p:cNvSpPr/>
          <p:nvPr/>
        </p:nvSpPr>
        <p:spPr>
          <a:xfrm>
            <a:off x="1938555" y="619323"/>
            <a:ext cx="7970429" cy="14492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582F4E"/>
                </a:solidFill>
                <a:latin typeface="Cambria" panose="02040503050406030204" pitchFamily="18" charset="0"/>
                <a:ea typeface="Cambria" panose="02040503050406030204" pitchFamily="18" charset="0"/>
              </a:rPr>
              <a:t>Khoảng</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đất</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nổi</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cao</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lên</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giữa</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nơi</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bằng</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phẳng</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là</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nghĩa</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của</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từ</a:t>
            </a:r>
            <a:r>
              <a:rPr lang="en-US" sz="4000" b="1" dirty="0">
                <a:solidFill>
                  <a:srgbClr val="582F4E"/>
                </a:solidFill>
                <a:latin typeface="Cambria" panose="02040503050406030204" pitchFamily="18" charset="0"/>
                <a:ea typeface="Cambria" panose="02040503050406030204" pitchFamily="18" charset="0"/>
              </a:rPr>
              <a:t> </a:t>
            </a:r>
            <a:r>
              <a:rPr lang="en-US" sz="4000" b="1" dirty="0" err="1">
                <a:solidFill>
                  <a:srgbClr val="582F4E"/>
                </a:solidFill>
                <a:latin typeface="Cambria" panose="02040503050406030204" pitchFamily="18" charset="0"/>
                <a:ea typeface="Cambria" panose="02040503050406030204" pitchFamily="18" charset="0"/>
              </a:rPr>
              <a:t>nào</a:t>
            </a:r>
            <a:r>
              <a:rPr lang="en-US" sz="4000" b="1" dirty="0">
                <a:solidFill>
                  <a:srgbClr val="582F4E"/>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31"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DB8A745E-D182-4004-9564-07E0DFDB470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60080" y="-151170"/>
            <a:ext cx="4018812" cy="4025023"/>
          </a:xfrm>
          <a:prstGeom prst="rect">
            <a:avLst/>
          </a:prstGeom>
          <a:noFill/>
          <a:extLst>
            <a:ext uri="{909E8E84-426E-40DD-AFC4-6F175D3DCCD1}">
              <a14:hiddenFill xmlns:a14="http://schemas.microsoft.com/office/drawing/2010/main">
                <a:solidFill>
                  <a:srgbClr val="FFFFFF"/>
                </a:solidFill>
              </a14:hiddenFill>
            </a:ext>
          </a:extLst>
        </p:spPr>
      </p:pic>
      <p:sp>
        <p:nvSpPr>
          <p:cNvPr id="32" name="ĐÚNG">
            <a:extLst>
              <a:ext uri="{FF2B5EF4-FFF2-40B4-BE49-F238E27FC236}">
                <a16:creationId xmlns:a16="http://schemas.microsoft.com/office/drawing/2014/main" id="{889A4757-507E-4005-84D4-127AB3B8C09C}"/>
              </a:ext>
            </a:extLst>
          </p:cNvPr>
          <p:cNvSpPr/>
          <p:nvPr/>
        </p:nvSpPr>
        <p:spPr>
          <a:xfrm>
            <a:off x="4098046" y="3528269"/>
            <a:ext cx="4807589" cy="1449235"/>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582F4E"/>
                </a:solidFill>
                <a:effectLst/>
                <a:uLnTx/>
                <a:uFillTx/>
                <a:latin typeface="Cambria" panose="02040503050406030204" pitchFamily="18" charset="0"/>
                <a:ea typeface="Cambria" panose="02040503050406030204" pitchFamily="18" charset="0"/>
              </a:rPr>
              <a:t>Gò</a:t>
            </a:r>
            <a:endParaRPr kumimoji="0" lang="en-US" sz="50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35" name="Đúng">
            <a:extLst>
              <a:ext uri="{FF2B5EF4-FFF2-40B4-BE49-F238E27FC236}">
                <a16:creationId xmlns:a16="http://schemas.microsoft.com/office/drawing/2014/main" id="{3158615D-8FDF-4CD9-8B29-E7F113A8FA9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37260" y="3230350"/>
            <a:ext cx="1557448" cy="1618810"/>
          </a:xfrm>
          <a:prstGeom prst="rect">
            <a:avLst/>
          </a:prstGeom>
        </p:spPr>
      </p:pic>
      <p:pic>
        <p:nvPicPr>
          <p:cNvPr id="38" name="Picture 37">
            <a:hlinkClick r:id="rId9" action="ppaction://hlinksldjump"/>
            <a:extLst>
              <a:ext uri="{FF2B5EF4-FFF2-40B4-BE49-F238E27FC236}">
                <a16:creationId xmlns:a16="http://schemas.microsoft.com/office/drawing/2014/main" id="{9EF8EE81-5FB8-4A99-9468-958F127BE035}"/>
              </a:ext>
            </a:extLst>
          </p:cNvPr>
          <p:cNvPicPr>
            <a:picLocks noChangeAspect="1"/>
          </p:cNvPicPr>
          <p:nvPr/>
        </p:nvPicPr>
        <p:blipFill>
          <a:blip r:embed="rId10"/>
          <a:stretch>
            <a:fillRect/>
          </a:stretch>
        </p:blipFill>
        <p:spPr>
          <a:xfrm>
            <a:off x="9307706" y="-175951"/>
            <a:ext cx="2852461" cy="2667692"/>
          </a:xfrm>
          <a:prstGeom prst="rect">
            <a:avLst/>
          </a:prstGeom>
        </p:spPr>
      </p:pic>
    </p:spTree>
    <p:extLst>
      <p:ext uri="{BB962C8B-B14F-4D97-AF65-F5344CB8AC3E}">
        <p14:creationId xmlns:p14="http://schemas.microsoft.com/office/powerpoint/2010/main" val="36640231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ppt_x"/>
                                          </p:val>
                                        </p:tav>
                                        <p:tav tm="100000">
                                          <p:val>
                                            <p:strVal val="#ppt_x"/>
                                          </p:val>
                                        </p:tav>
                                      </p:tavLst>
                                    </p:anim>
                                    <p:anim calcmode="lin" valueType="num">
                                      <p:cBhvr additive="base">
                                        <p:cTn id="19"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20" presetID="2" presetClass="entr" presetSubtype="4"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additive="base">
                                        <p:cTn id="22" dur="500" fill="hold"/>
                                        <p:tgtEl>
                                          <p:spTgt spid="35"/>
                                        </p:tgtEl>
                                        <p:attrNameLst>
                                          <p:attrName>ppt_x</p:attrName>
                                        </p:attrNameLst>
                                      </p:cBhvr>
                                      <p:tavLst>
                                        <p:tav tm="0">
                                          <p:val>
                                            <p:strVal val="#ppt_x"/>
                                          </p:val>
                                        </p:tav>
                                        <p:tav tm="100000">
                                          <p:val>
                                            <p:strVal val="#ppt_x"/>
                                          </p:val>
                                        </p:tav>
                                      </p:tavLst>
                                    </p:anim>
                                    <p:anim calcmode="lin" valueType="num">
                                      <p:cBhvr additive="base">
                                        <p:cTn id="23"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3" name="Picture 2">
            <a:extLst>
              <a:ext uri="{FF2B5EF4-FFF2-40B4-BE49-F238E27FC236}">
                <a16:creationId xmlns:a16="http://schemas.microsoft.com/office/drawing/2014/main" id="{3C281349-336F-402C-B7A0-63712617CAF4}"/>
              </a:ext>
            </a:extLst>
          </p:cNvPr>
          <p:cNvPicPr>
            <a:picLocks noChangeAspect="1"/>
          </p:cNvPicPr>
          <p:nvPr/>
        </p:nvPicPr>
        <p:blipFill>
          <a:blip r:embed="rId6"/>
          <a:stretch>
            <a:fillRect/>
          </a:stretch>
        </p:blipFill>
        <p:spPr>
          <a:xfrm>
            <a:off x="2969424" y="437539"/>
            <a:ext cx="5895343" cy="1072989"/>
          </a:xfrm>
          <a:prstGeom prst="rect">
            <a:avLst/>
          </a:prstGeom>
        </p:spPr>
      </p:pic>
      <p:pic>
        <p:nvPicPr>
          <p:cNvPr id="7" name="Picture 6">
            <a:extLst>
              <a:ext uri="{FF2B5EF4-FFF2-40B4-BE49-F238E27FC236}">
                <a16:creationId xmlns:a16="http://schemas.microsoft.com/office/drawing/2014/main" id="{763E5F83-114D-4027-A025-70EC196B31F5}"/>
              </a:ext>
            </a:extLst>
          </p:cNvPr>
          <p:cNvPicPr>
            <a:picLocks noChangeAspect="1"/>
          </p:cNvPicPr>
          <p:nvPr/>
        </p:nvPicPr>
        <p:blipFill>
          <a:blip r:embed="rId7"/>
          <a:stretch>
            <a:fillRect/>
          </a:stretch>
        </p:blipFill>
        <p:spPr>
          <a:xfrm>
            <a:off x="7559495" y="3829050"/>
            <a:ext cx="4550299" cy="2876550"/>
          </a:xfrm>
          <a:prstGeom prst="rect">
            <a:avLst/>
          </a:prstGeom>
          <a:ln>
            <a:noFill/>
          </a:ln>
          <a:effectLst>
            <a:softEdge rad="112500"/>
          </a:effectLst>
        </p:spPr>
      </p:pic>
      <p:sp>
        <p:nvSpPr>
          <p:cNvPr id="14" name="TextBox 13">
            <a:extLst>
              <a:ext uri="{FF2B5EF4-FFF2-40B4-BE49-F238E27FC236}">
                <a16:creationId xmlns:a16="http://schemas.microsoft.com/office/drawing/2014/main" id="{90DB5892-FBF2-4287-9036-A4D63F554710}"/>
              </a:ext>
            </a:extLst>
          </p:cNvPr>
          <p:cNvSpPr txBox="1"/>
          <p:nvPr/>
        </p:nvSpPr>
        <p:spPr>
          <a:xfrm>
            <a:off x="553277" y="1371600"/>
            <a:ext cx="11068618" cy="430887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Giờ ra chơi, An chạy đến bàn tôi hớn hở: “Bố mẹ cho phép tớ gọi điện cho bạn bè đấy. Đi học về tớ sẽ gọi cậu nhé!”. Tôi đập tay nó sung sướng. Đi học về, tôi vội vàng cất cặp và xin phép bố mẹ cho nghe điện thoại. Bố gật gù, còn mẹ thì nháy mắt ra hiệu đồng ý.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Điện thoại reo, cứ như là trái tim tôi đang cất tiếng hát. Tôi khoái chí cầm máy.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lô... Minh hả? – An gào lên trong máy.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đây. – Tôi cũng gào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Hay hơn nói chuyện ở lớp nhỉ. – An cười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Hơn là cái chắc. – Tôi cũng cười to không kém.</a:t>
            </a:r>
          </a:p>
        </p:txBody>
      </p:sp>
    </p:spTree>
    <p:extLst>
      <p:ext uri="{BB962C8B-B14F-4D97-AF65-F5344CB8AC3E}">
        <p14:creationId xmlns:p14="http://schemas.microsoft.com/office/powerpoint/2010/main" val="4242124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300000"/>
                    </a14:imgEffect>
                  </a14:imgLayer>
                </a14:imgProps>
              </a:ext>
            </a:extLst>
          </a:blip>
          <a:srcRect/>
          <a:stretch>
            <a:fillRect l="-30000" t="-30000" r="-25000" b="-38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440013" y="480425"/>
            <a:ext cx="11556517" cy="6072775"/>
          </a:xfrm>
          <a:custGeom>
            <a:avLst/>
            <a:gdLst>
              <a:gd name="connsiteX0" fmla="*/ 0 w 11556517"/>
              <a:gd name="connsiteY0" fmla="*/ 1012149 h 6072775"/>
              <a:gd name="connsiteX1" fmla="*/ 1012149 w 11556517"/>
              <a:gd name="connsiteY1" fmla="*/ 0 h 6072775"/>
              <a:gd name="connsiteX2" fmla="*/ 1693022 w 11556517"/>
              <a:gd name="connsiteY2" fmla="*/ 0 h 6072775"/>
              <a:gd name="connsiteX3" fmla="*/ 2183250 w 11556517"/>
              <a:gd name="connsiteY3" fmla="*/ 0 h 6072775"/>
              <a:gd name="connsiteX4" fmla="*/ 3054767 w 11556517"/>
              <a:gd name="connsiteY4" fmla="*/ 0 h 6072775"/>
              <a:gd name="connsiteX5" fmla="*/ 3449674 w 11556517"/>
              <a:gd name="connsiteY5" fmla="*/ 0 h 6072775"/>
              <a:gd name="connsiteX6" fmla="*/ 4035224 w 11556517"/>
              <a:gd name="connsiteY6" fmla="*/ 0 h 6072775"/>
              <a:gd name="connsiteX7" fmla="*/ 4620775 w 11556517"/>
              <a:gd name="connsiteY7" fmla="*/ 0 h 6072775"/>
              <a:gd name="connsiteX8" fmla="*/ 5492292 w 11556517"/>
              <a:gd name="connsiteY8" fmla="*/ 0 h 6072775"/>
              <a:gd name="connsiteX9" fmla="*/ 6173165 w 11556517"/>
              <a:gd name="connsiteY9" fmla="*/ 0 h 6072775"/>
              <a:gd name="connsiteX10" fmla="*/ 7044682 w 11556517"/>
              <a:gd name="connsiteY10" fmla="*/ 0 h 6072775"/>
              <a:gd name="connsiteX11" fmla="*/ 7916199 w 11556517"/>
              <a:gd name="connsiteY11" fmla="*/ 0 h 6072775"/>
              <a:gd name="connsiteX12" fmla="*/ 8692394 w 11556517"/>
              <a:gd name="connsiteY12" fmla="*/ 0 h 6072775"/>
              <a:gd name="connsiteX13" fmla="*/ 9468589 w 11556517"/>
              <a:gd name="connsiteY13" fmla="*/ 0 h 6072775"/>
              <a:gd name="connsiteX14" fmla="*/ 9863495 w 11556517"/>
              <a:gd name="connsiteY14" fmla="*/ 0 h 6072775"/>
              <a:gd name="connsiteX15" fmla="*/ 10544368 w 11556517"/>
              <a:gd name="connsiteY15" fmla="*/ 0 h 6072775"/>
              <a:gd name="connsiteX16" fmla="*/ 11556517 w 11556517"/>
              <a:gd name="connsiteY16" fmla="*/ 1012149 h 6072775"/>
              <a:gd name="connsiteX17" fmla="*/ 11556517 w 11556517"/>
              <a:gd name="connsiteY17" fmla="*/ 1605926 h 6072775"/>
              <a:gd name="connsiteX18" fmla="*/ 11556517 w 11556517"/>
              <a:gd name="connsiteY18" fmla="*/ 2361641 h 6072775"/>
              <a:gd name="connsiteX19" fmla="*/ 11556517 w 11556517"/>
              <a:gd name="connsiteY19" fmla="*/ 3117357 h 6072775"/>
              <a:gd name="connsiteX20" fmla="*/ 11556517 w 11556517"/>
              <a:gd name="connsiteY20" fmla="*/ 3792103 h 6072775"/>
              <a:gd name="connsiteX21" fmla="*/ 11556517 w 11556517"/>
              <a:gd name="connsiteY21" fmla="*/ 4466849 h 6072775"/>
              <a:gd name="connsiteX22" fmla="*/ 11556517 w 11556517"/>
              <a:gd name="connsiteY22" fmla="*/ 5060626 h 6072775"/>
              <a:gd name="connsiteX23" fmla="*/ 10544368 w 11556517"/>
              <a:gd name="connsiteY23" fmla="*/ 6072775 h 6072775"/>
              <a:gd name="connsiteX24" fmla="*/ 9958817 w 11556517"/>
              <a:gd name="connsiteY24" fmla="*/ 6072775 h 6072775"/>
              <a:gd name="connsiteX25" fmla="*/ 9563911 w 11556517"/>
              <a:gd name="connsiteY25" fmla="*/ 6072775 h 6072775"/>
              <a:gd name="connsiteX26" fmla="*/ 8692394 w 11556517"/>
              <a:gd name="connsiteY26" fmla="*/ 6072775 h 6072775"/>
              <a:gd name="connsiteX27" fmla="*/ 8106843 w 11556517"/>
              <a:gd name="connsiteY27" fmla="*/ 6072775 h 6072775"/>
              <a:gd name="connsiteX28" fmla="*/ 7521293 w 11556517"/>
              <a:gd name="connsiteY28" fmla="*/ 6072775 h 6072775"/>
              <a:gd name="connsiteX29" fmla="*/ 6840420 w 11556517"/>
              <a:gd name="connsiteY29" fmla="*/ 6072775 h 6072775"/>
              <a:gd name="connsiteX30" fmla="*/ 6445514 w 11556517"/>
              <a:gd name="connsiteY30" fmla="*/ 6072775 h 6072775"/>
              <a:gd name="connsiteX31" fmla="*/ 5669319 w 11556517"/>
              <a:gd name="connsiteY31" fmla="*/ 6072775 h 6072775"/>
              <a:gd name="connsiteX32" fmla="*/ 4797802 w 11556517"/>
              <a:gd name="connsiteY32" fmla="*/ 6072775 h 6072775"/>
              <a:gd name="connsiteX33" fmla="*/ 4116929 w 11556517"/>
              <a:gd name="connsiteY33" fmla="*/ 6072775 h 6072775"/>
              <a:gd name="connsiteX34" fmla="*/ 3340734 w 11556517"/>
              <a:gd name="connsiteY34" fmla="*/ 6072775 h 6072775"/>
              <a:gd name="connsiteX35" fmla="*/ 2659861 w 11556517"/>
              <a:gd name="connsiteY35" fmla="*/ 6072775 h 6072775"/>
              <a:gd name="connsiteX36" fmla="*/ 1788344 w 11556517"/>
              <a:gd name="connsiteY36" fmla="*/ 6072775 h 6072775"/>
              <a:gd name="connsiteX37" fmla="*/ 1012149 w 11556517"/>
              <a:gd name="connsiteY37" fmla="*/ 6072775 h 6072775"/>
              <a:gd name="connsiteX38" fmla="*/ 0 w 11556517"/>
              <a:gd name="connsiteY38" fmla="*/ 5060626 h 6072775"/>
              <a:gd name="connsiteX39" fmla="*/ 0 w 11556517"/>
              <a:gd name="connsiteY39" fmla="*/ 4507334 h 6072775"/>
              <a:gd name="connsiteX40" fmla="*/ 0 w 11556517"/>
              <a:gd name="connsiteY40" fmla="*/ 3751618 h 6072775"/>
              <a:gd name="connsiteX41" fmla="*/ 0 w 11556517"/>
              <a:gd name="connsiteY41" fmla="*/ 3198327 h 6072775"/>
              <a:gd name="connsiteX42" fmla="*/ 0 w 11556517"/>
              <a:gd name="connsiteY42" fmla="*/ 2645035 h 6072775"/>
              <a:gd name="connsiteX43" fmla="*/ 0 w 11556517"/>
              <a:gd name="connsiteY43" fmla="*/ 1970289 h 6072775"/>
              <a:gd name="connsiteX44" fmla="*/ 0 w 11556517"/>
              <a:gd name="connsiteY44"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556517" h="6072775" fill="none" extrusionOk="0">
                <a:moveTo>
                  <a:pt x="0" y="1012149"/>
                </a:moveTo>
                <a:cubicBezTo>
                  <a:pt x="-95465" y="439014"/>
                  <a:pt x="391642" y="-90405"/>
                  <a:pt x="1012149" y="0"/>
                </a:cubicBezTo>
                <a:cubicBezTo>
                  <a:pt x="1213695" y="12193"/>
                  <a:pt x="1429497" y="-20103"/>
                  <a:pt x="1693022" y="0"/>
                </a:cubicBezTo>
                <a:cubicBezTo>
                  <a:pt x="1956547" y="20103"/>
                  <a:pt x="1965133" y="16482"/>
                  <a:pt x="2183250" y="0"/>
                </a:cubicBezTo>
                <a:cubicBezTo>
                  <a:pt x="2401367" y="-16482"/>
                  <a:pt x="2707682" y="16634"/>
                  <a:pt x="3054767" y="0"/>
                </a:cubicBezTo>
                <a:cubicBezTo>
                  <a:pt x="3401852" y="-16634"/>
                  <a:pt x="3304152" y="-6636"/>
                  <a:pt x="3449674" y="0"/>
                </a:cubicBezTo>
                <a:cubicBezTo>
                  <a:pt x="3595196" y="6636"/>
                  <a:pt x="3768999" y="16451"/>
                  <a:pt x="4035224" y="0"/>
                </a:cubicBezTo>
                <a:cubicBezTo>
                  <a:pt x="4301449" y="-16451"/>
                  <a:pt x="4470214" y="-12071"/>
                  <a:pt x="4620775" y="0"/>
                </a:cubicBezTo>
                <a:cubicBezTo>
                  <a:pt x="4771336" y="12071"/>
                  <a:pt x="5130080" y="-17439"/>
                  <a:pt x="5492292" y="0"/>
                </a:cubicBezTo>
                <a:cubicBezTo>
                  <a:pt x="5854504" y="17439"/>
                  <a:pt x="6013176" y="-15549"/>
                  <a:pt x="6173165" y="0"/>
                </a:cubicBezTo>
                <a:cubicBezTo>
                  <a:pt x="6333154" y="15549"/>
                  <a:pt x="6623417" y="-38924"/>
                  <a:pt x="7044682" y="0"/>
                </a:cubicBezTo>
                <a:cubicBezTo>
                  <a:pt x="7465947" y="38924"/>
                  <a:pt x="7655365" y="36537"/>
                  <a:pt x="7916199" y="0"/>
                </a:cubicBezTo>
                <a:cubicBezTo>
                  <a:pt x="8177033" y="-36537"/>
                  <a:pt x="8526294" y="9886"/>
                  <a:pt x="8692394" y="0"/>
                </a:cubicBezTo>
                <a:cubicBezTo>
                  <a:pt x="8858494" y="-9886"/>
                  <a:pt x="9284322" y="5847"/>
                  <a:pt x="9468589" y="0"/>
                </a:cubicBezTo>
                <a:cubicBezTo>
                  <a:pt x="9652856" y="-5847"/>
                  <a:pt x="9673939" y="-10081"/>
                  <a:pt x="9863495" y="0"/>
                </a:cubicBezTo>
                <a:cubicBezTo>
                  <a:pt x="10053051" y="10081"/>
                  <a:pt x="10239409" y="-27072"/>
                  <a:pt x="10544368" y="0"/>
                </a:cubicBezTo>
                <a:cubicBezTo>
                  <a:pt x="11016148" y="88537"/>
                  <a:pt x="11630845" y="405355"/>
                  <a:pt x="11556517" y="1012149"/>
                </a:cubicBezTo>
                <a:cubicBezTo>
                  <a:pt x="11558039" y="1299247"/>
                  <a:pt x="11576639" y="1412428"/>
                  <a:pt x="11556517" y="1605926"/>
                </a:cubicBezTo>
                <a:cubicBezTo>
                  <a:pt x="11536395" y="1799424"/>
                  <a:pt x="11556414" y="2142919"/>
                  <a:pt x="11556517" y="2361641"/>
                </a:cubicBezTo>
                <a:cubicBezTo>
                  <a:pt x="11556620" y="2580364"/>
                  <a:pt x="11571325" y="2770178"/>
                  <a:pt x="11556517" y="3117357"/>
                </a:cubicBezTo>
                <a:cubicBezTo>
                  <a:pt x="11541709" y="3464536"/>
                  <a:pt x="11583217" y="3646219"/>
                  <a:pt x="11556517" y="3792103"/>
                </a:cubicBezTo>
                <a:cubicBezTo>
                  <a:pt x="11529817" y="3937987"/>
                  <a:pt x="11574768" y="4271195"/>
                  <a:pt x="11556517" y="4466849"/>
                </a:cubicBezTo>
                <a:cubicBezTo>
                  <a:pt x="11538266" y="4662503"/>
                  <a:pt x="11554537" y="4782586"/>
                  <a:pt x="11556517" y="5060626"/>
                </a:cubicBezTo>
                <a:cubicBezTo>
                  <a:pt x="11522479" y="5716255"/>
                  <a:pt x="11094703" y="6043822"/>
                  <a:pt x="10544368" y="6072775"/>
                </a:cubicBezTo>
                <a:cubicBezTo>
                  <a:pt x="10299523" y="6054454"/>
                  <a:pt x="10182183" y="6052096"/>
                  <a:pt x="9958817" y="6072775"/>
                </a:cubicBezTo>
                <a:cubicBezTo>
                  <a:pt x="9735451" y="6093454"/>
                  <a:pt x="9716678" y="6091578"/>
                  <a:pt x="9563911" y="6072775"/>
                </a:cubicBezTo>
                <a:cubicBezTo>
                  <a:pt x="9411144" y="6053972"/>
                  <a:pt x="9098854" y="6111783"/>
                  <a:pt x="8692394" y="6072775"/>
                </a:cubicBezTo>
                <a:cubicBezTo>
                  <a:pt x="8285934" y="6033767"/>
                  <a:pt x="8344249" y="6072362"/>
                  <a:pt x="8106843" y="6072775"/>
                </a:cubicBezTo>
                <a:cubicBezTo>
                  <a:pt x="7869437" y="6073188"/>
                  <a:pt x="7804957" y="6061966"/>
                  <a:pt x="7521293" y="6072775"/>
                </a:cubicBezTo>
                <a:cubicBezTo>
                  <a:pt x="7237629" y="6083585"/>
                  <a:pt x="7173309" y="6054095"/>
                  <a:pt x="6840420" y="6072775"/>
                </a:cubicBezTo>
                <a:cubicBezTo>
                  <a:pt x="6507531" y="6091455"/>
                  <a:pt x="6563447" y="6053422"/>
                  <a:pt x="6445514" y="6072775"/>
                </a:cubicBezTo>
                <a:cubicBezTo>
                  <a:pt x="6327581" y="6092128"/>
                  <a:pt x="5960715" y="6100802"/>
                  <a:pt x="5669319" y="6072775"/>
                </a:cubicBezTo>
                <a:cubicBezTo>
                  <a:pt x="5377923" y="6044748"/>
                  <a:pt x="5009626" y="6072687"/>
                  <a:pt x="4797802" y="6072775"/>
                </a:cubicBezTo>
                <a:cubicBezTo>
                  <a:pt x="4585978" y="6072863"/>
                  <a:pt x="4313391" y="6041871"/>
                  <a:pt x="4116929" y="6072775"/>
                </a:cubicBezTo>
                <a:cubicBezTo>
                  <a:pt x="3920467" y="6103679"/>
                  <a:pt x="3714283" y="6047500"/>
                  <a:pt x="3340734" y="6072775"/>
                </a:cubicBezTo>
                <a:cubicBezTo>
                  <a:pt x="2967186" y="6098050"/>
                  <a:pt x="2938695" y="6082270"/>
                  <a:pt x="2659861" y="6072775"/>
                </a:cubicBezTo>
                <a:cubicBezTo>
                  <a:pt x="2381027" y="6063280"/>
                  <a:pt x="1998089" y="6057020"/>
                  <a:pt x="1788344" y="6072775"/>
                </a:cubicBezTo>
                <a:cubicBezTo>
                  <a:pt x="1578599" y="6088530"/>
                  <a:pt x="1235355" y="6065735"/>
                  <a:pt x="1012149" y="6072775"/>
                </a:cubicBezTo>
                <a:cubicBezTo>
                  <a:pt x="480664" y="6062339"/>
                  <a:pt x="-48789" y="5497845"/>
                  <a:pt x="0" y="5060626"/>
                </a:cubicBezTo>
                <a:cubicBezTo>
                  <a:pt x="-8994" y="4903560"/>
                  <a:pt x="-21262" y="4687678"/>
                  <a:pt x="0" y="4507334"/>
                </a:cubicBezTo>
                <a:cubicBezTo>
                  <a:pt x="21262" y="4326990"/>
                  <a:pt x="-18214" y="4038910"/>
                  <a:pt x="0" y="3751618"/>
                </a:cubicBezTo>
                <a:cubicBezTo>
                  <a:pt x="18214" y="3464326"/>
                  <a:pt x="409" y="3429327"/>
                  <a:pt x="0" y="3198327"/>
                </a:cubicBezTo>
                <a:cubicBezTo>
                  <a:pt x="-409" y="2967327"/>
                  <a:pt x="-3995" y="2773865"/>
                  <a:pt x="0" y="2645035"/>
                </a:cubicBezTo>
                <a:cubicBezTo>
                  <a:pt x="3995" y="2516205"/>
                  <a:pt x="19338" y="2199072"/>
                  <a:pt x="0" y="1970289"/>
                </a:cubicBezTo>
                <a:cubicBezTo>
                  <a:pt x="-19338" y="1741506"/>
                  <a:pt x="-16956" y="1398874"/>
                  <a:pt x="0" y="1012149"/>
                </a:cubicBezTo>
                <a:close/>
              </a:path>
              <a:path w="11556517" h="6072775" stroke="0" extrusionOk="0">
                <a:moveTo>
                  <a:pt x="0" y="1012149"/>
                </a:moveTo>
                <a:cubicBezTo>
                  <a:pt x="-5356" y="421353"/>
                  <a:pt x="412126" y="22481"/>
                  <a:pt x="1012149" y="0"/>
                </a:cubicBezTo>
                <a:cubicBezTo>
                  <a:pt x="1326270" y="-11870"/>
                  <a:pt x="1396770" y="-11647"/>
                  <a:pt x="1693022" y="0"/>
                </a:cubicBezTo>
                <a:cubicBezTo>
                  <a:pt x="1989274" y="11647"/>
                  <a:pt x="1970338" y="-21333"/>
                  <a:pt x="2183250" y="0"/>
                </a:cubicBezTo>
                <a:cubicBezTo>
                  <a:pt x="2396162" y="21333"/>
                  <a:pt x="2492040" y="16316"/>
                  <a:pt x="2578156" y="0"/>
                </a:cubicBezTo>
                <a:cubicBezTo>
                  <a:pt x="2664272" y="-16316"/>
                  <a:pt x="3098202" y="-11630"/>
                  <a:pt x="3354351" y="0"/>
                </a:cubicBezTo>
                <a:cubicBezTo>
                  <a:pt x="3610501" y="11630"/>
                  <a:pt x="3857052" y="10585"/>
                  <a:pt x="4130546" y="0"/>
                </a:cubicBezTo>
                <a:cubicBezTo>
                  <a:pt x="4404041" y="-10585"/>
                  <a:pt x="4534502" y="-14379"/>
                  <a:pt x="4811419" y="0"/>
                </a:cubicBezTo>
                <a:cubicBezTo>
                  <a:pt x="5088336" y="14379"/>
                  <a:pt x="5181833" y="-8694"/>
                  <a:pt x="5396970" y="0"/>
                </a:cubicBezTo>
                <a:cubicBezTo>
                  <a:pt x="5612107" y="8694"/>
                  <a:pt x="5738872" y="12068"/>
                  <a:pt x="5982520" y="0"/>
                </a:cubicBezTo>
                <a:cubicBezTo>
                  <a:pt x="6226168" y="-12068"/>
                  <a:pt x="6201325" y="17154"/>
                  <a:pt x="6377427" y="0"/>
                </a:cubicBezTo>
                <a:cubicBezTo>
                  <a:pt x="6553529" y="-17154"/>
                  <a:pt x="6858080" y="-21783"/>
                  <a:pt x="7153622" y="0"/>
                </a:cubicBezTo>
                <a:cubicBezTo>
                  <a:pt x="7449164" y="21783"/>
                  <a:pt x="7583039" y="24689"/>
                  <a:pt x="7739172" y="0"/>
                </a:cubicBezTo>
                <a:cubicBezTo>
                  <a:pt x="7895305" y="-24689"/>
                  <a:pt x="8320078" y="41212"/>
                  <a:pt x="8610689" y="0"/>
                </a:cubicBezTo>
                <a:cubicBezTo>
                  <a:pt x="8901300" y="-41212"/>
                  <a:pt x="8907846" y="13012"/>
                  <a:pt x="9005596" y="0"/>
                </a:cubicBezTo>
                <a:cubicBezTo>
                  <a:pt x="9103346" y="-13012"/>
                  <a:pt x="9520841" y="32527"/>
                  <a:pt x="9877113" y="0"/>
                </a:cubicBezTo>
                <a:cubicBezTo>
                  <a:pt x="10233385" y="-32527"/>
                  <a:pt x="10268667" y="-29492"/>
                  <a:pt x="10544368" y="0"/>
                </a:cubicBezTo>
                <a:cubicBezTo>
                  <a:pt x="11091650" y="-23184"/>
                  <a:pt x="11542167" y="530400"/>
                  <a:pt x="11556517" y="1012149"/>
                </a:cubicBezTo>
                <a:cubicBezTo>
                  <a:pt x="11539688" y="1302421"/>
                  <a:pt x="11532967" y="1460604"/>
                  <a:pt x="11556517" y="1727380"/>
                </a:cubicBezTo>
                <a:cubicBezTo>
                  <a:pt x="11580067" y="1994156"/>
                  <a:pt x="11546702" y="2052418"/>
                  <a:pt x="11556517" y="2361641"/>
                </a:cubicBezTo>
                <a:cubicBezTo>
                  <a:pt x="11566332" y="2670864"/>
                  <a:pt x="11533077" y="2643978"/>
                  <a:pt x="11556517" y="2914933"/>
                </a:cubicBezTo>
                <a:cubicBezTo>
                  <a:pt x="11579957" y="3185888"/>
                  <a:pt x="11541150" y="3389948"/>
                  <a:pt x="11556517" y="3589679"/>
                </a:cubicBezTo>
                <a:cubicBezTo>
                  <a:pt x="11571884" y="3789410"/>
                  <a:pt x="11558725" y="4002415"/>
                  <a:pt x="11556517" y="4142971"/>
                </a:cubicBezTo>
                <a:cubicBezTo>
                  <a:pt x="11554309" y="4283527"/>
                  <a:pt x="11579357" y="4732693"/>
                  <a:pt x="11556517" y="5060626"/>
                </a:cubicBezTo>
                <a:cubicBezTo>
                  <a:pt x="11657089" y="5702023"/>
                  <a:pt x="11137729" y="6122224"/>
                  <a:pt x="10544368" y="6072775"/>
                </a:cubicBezTo>
                <a:cubicBezTo>
                  <a:pt x="10211435" y="6088675"/>
                  <a:pt x="9886343" y="6088806"/>
                  <a:pt x="9672851" y="6072775"/>
                </a:cubicBezTo>
                <a:cubicBezTo>
                  <a:pt x="9459359" y="6056744"/>
                  <a:pt x="9380586" y="6063716"/>
                  <a:pt x="9277945" y="6072775"/>
                </a:cubicBezTo>
                <a:cubicBezTo>
                  <a:pt x="9175304" y="6081834"/>
                  <a:pt x="8886493" y="6090423"/>
                  <a:pt x="8787716" y="6072775"/>
                </a:cubicBezTo>
                <a:cubicBezTo>
                  <a:pt x="8688939" y="6055127"/>
                  <a:pt x="8323777" y="6115955"/>
                  <a:pt x="7916199" y="6072775"/>
                </a:cubicBezTo>
                <a:cubicBezTo>
                  <a:pt x="7508621" y="6029595"/>
                  <a:pt x="7373216" y="6104510"/>
                  <a:pt x="7140004" y="6072775"/>
                </a:cubicBezTo>
                <a:cubicBezTo>
                  <a:pt x="6906793" y="6041040"/>
                  <a:pt x="6547553" y="6066009"/>
                  <a:pt x="6268487" y="6072775"/>
                </a:cubicBezTo>
                <a:cubicBezTo>
                  <a:pt x="5989421" y="6079541"/>
                  <a:pt x="5959440" y="6087680"/>
                  <a:pt x="5778259" y="6072775"/>
                </a:cubicBezTo>
                <a:cubicBezTo>
                  <a:pt x="5597078" y="6057870"/>
                  <a:pt x="5287975" y="6038625"/>
                  <a:pt x="5002064" y="6072775"/>
                </a:cubicBezTo>
                <a:cubicBezTo>
                  <a:pt x="4716153" y="6106925"/>
                  <a:pt x="4658316" y="6043944"/>
                  <a:pt x="4321191" y="6072775"/>
                </a:cubicBezTo>
                <a:cubicBezTo>
                  <a:pt x="3984066" y="6101606"/>
                  <a:pt x="4012645" y="6084560"/>
                  <a:pt x="3735640" y="6072775"/>
                </a:cubicBezTo>
                <a:cubicBezTo>
                  <a:pt x="3458635" y="6060990"/>
                  <a:pt x="3353492" y="6062240"/>
                  <a:pt x="3150090" y="6072775"/>
                </a:cubicBezTo>
                <a:cubicBezTo>
                  <a:pt x="2946688" y="6083311"/>
                  <a:pt x="2802714" y="6090156"/>
                  <a:pt x="2659861" y="6072775"/>
                </a:cubicBezTo>
                <a:cubicBezTo>
                  <a:pt x="2517008" y="6055394"/>
                  <a:pt x="2083794" y="6073470"/>
                  <a:pt x="1883666" y="6072775"/>
                </a:cubicBezTo>
                <a:cubicBezTo>
                  <a:pt x="1683539" y="6072080"/>
                  <a:pt x="1243308" y="6062071"/>
                  <a:pt x="1012149" y="6072775"/>
                </a:cubicBezTo>
                <a:cubicBezTo>
                  <a:pt x="384458" y="6001347"/>
                  <a:pt x="-37694" y="5568819"/>
                  <a:pt x="0" y="5060626"/>
                </a:cubicBezTo>
                <a:cubicBezTo>
                  <a:pt x="-26603" y="4853378"/>
                  <a:pt x="7826" y="4676153"/>
                  <a:pt x="0" y="4507334"/>
                </a:cubicBezTo>
                <a:cubicBezTo>
                  <a:pt x="-7826" y="4338515"/>
                  <a:pt x="13421" y="4100637"/>
                  <a:pt x="0" y="3913558"/>
                </a:cubicBezTo>
                <a:cubicBezTo>
                  <a:pt x="-13421" y="3726479"/>
                  <a:pt x="31832" y="3334853"/>
                  <a:pt x="0" y="3157842"/>
                </a:cubicBezTo>
                <a:cubicBezTo>
                  <a:pt x="-31832" y="2980831"/>
                  <a:pt x="29159" y="2701251"/>
                  <a:pt x="0" y="2523580"/>
                </a:cubicBezTo>
                <a:cubicBezTo>
                  <a:pt x="-29159" y="2345909"/>
                  <a:pt x="12510" y="2095625"/>
                  <a:pt x="0" y="1767865"/>
                </a:cubicBezTo>
                <a:cubicBezTo>
                  <a:pt x="-12510" y="1440105"/>
                  <a:pt x="-31506" y="1238261"/>
                  <a:pt x="0" y="1012149"/>
                </a:cubicBezTo>
                <a:close/>
              </a:path>
            </a:pathLst>
          </a:custGeom>
          <a:ln w="28575">
            <a:solidFill>
              <a:schemeClr val="accent3"/>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0" name="Picture 9" descr="A picture containing text, orange&#10;&#10;Description automatically generated">
            <a:extLst>
              <a:ext uri="{FF2B5EF4-FFF2-40B4-BE49-F238E27FC236}">
                <a16:creationId xmlns:a16="http://schemas.microsoft.com/office/drawing/2014/main" id="{B80F6FCC-234D-83B1-2D19-44695E53B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66424" y="1062549"/>
            <a:ext cx="1066074" cy="975801"/>
          </a:xfrm>
          <a:prstGeom prst="rect">
            <a:avLst/>
          </a:prstGeom>
        </p:spPr>
      </p:pic>
      <p:pic>
        <p:nvPicPr>
          <p:cNvPr id="4" name="Picture 3">
            <a:extLst>
              <a:ext uri="{FF2B5EF4-FFF2-40B4-BE49-F238E27FC236}">
                <a16:creationId xmlns:a16="http://schemas.microsoft.com/office/drawing/2014/main" id="{17AA46A6-FC64-43BF-8F64-1B12AA20EBB7}"/>
              </a:ext>
            </a:extLst>
          </p:cNvPr>
          <p:cNvPicPr>
            <a:picLocks noChangeAspect="1"/>
          </p:cNvPicPr>
          <p:nvPr/>
        </p:nvPicPr>
        <p:blipFill>
          <a:blip r:embed="rId6"/>
          <a:stretch>
            <a:fillRect/>
          </a:stretch>
        </p:blipFill>
        <p:spPr>
          <a:xfrm>
            <a:off x="8989736" y="2343150"/>
            <a:ext cx="3219450" cy="4514850"/>
          </a:xfrm>
          <a:prstGeom prst="rect">
            <a:avLst/>
          </a:prstGeom>
          <a:ln>
            <a:noFill/>
          </a:ln>
          <a:effectLst>
            <a:softEdge rad="112500"/>
          </a:effectLst>
        </p:spPr>
      </p:pic>
      <p:sp>
        <p:nvSpPr>
          <p:cNvPr id="9" name="TextBox 8">
            <a:extLst>
              <a:ext uri="{FF2B5EF4-FFF2-40B4-BE49-F238E27FC236}">
                <a16:creationId xmlns:a16="http://schemas.microsoft.com/office/drawing/2014/main" id="{3B92980D-E8A0-4DAA-97E9-81E4B5F3578E}"/>
              </a:ext>
            </a:extLst>
          </p:cNvPr>
          <p:cNvSpPr txBox="1"/>
          <p:nvPr/>
        </p:nvSpPr>
        <p:spPr>
          <a:xfrm>
            <a:off x="652669" y="546652"/>
            <a:ext cx="8337067" cy="56015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Đến lượt cậu gọi lại cho tớ nhé. – An hét lên rồi tắt máy. Tôi ôm bụng cười. Bố tủm tỉm: “Cả thế giới nghe thấy hai con nói chuyện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Tôi nhấc máy gọi lại cho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lô. – Tôi rón rén.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lô, bố tớ bảo chúng mình nói cho cả thành phố nghe thấy. – An thì th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à</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nói nhỏ hơn tớ đấy. Bố tớ bảo tớ nói cho cả thế giới nghe thấy cơ.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An cười rúc rích. Chúng tôi lại thì thào, nhưng vì nói nhỏ quá nên cứ phải nói đi nói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Hóa ra nói chuyện điện thoại cũng mệt thật.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(Bùi Tuệ Minh)</a:t>
            </a:r>
          </a:p>
        </p:txBody>
      </p:sp>
    </p:spTree>
    <p:extLst>
      <p:ext uri="{BB962C8B-B14F-4D97-AF65-F5344CB8AC3E}">
        <p14:creationId xmlns:p14="http://schemas.microsoft.com/office/powerpoint/2010/main" val="3745002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4">
            <a:extLst>
              <a:ext uri="{96DAC541-7B7A-43D3-8B79-37D633B846F1}">
                <asvg:svgBlip xmlns="" xmlns:asvg="http://schemas.microsoft.com/office/drawing/2016/SVG/main" r:embed="rId5"/>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6">
            <a:extLst>
              <a:ext uri="{96DAC541-7B7A-43D3-8B79-37D633B846F1}">
                <asvg:svgBlip xmlns="" xmlns:asvg="http://schemas.microsoft.com/office/drawing/2016/SVG/main" r:embed="rId7"/>
              </a:ext>
            </a:extLst>
          </a:blip>
          <a:srcRect t="35237"/>
          <a:stretch/>
        </p:blipFill>
        <p:spPr>
          <a:xfrm rot="21431949" flipH="1">
            <a:off x="2525092" y="3709426"/>
            <a:ext cx="8450965" cy="3768864"/>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8"/>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8"/>
          <a:stretch>
            <a:fillRect/>
          </a:stretch>
        </p:blipFill>
        <p:spPr>
          <a:xfrm>
            <a:off x="1532949" y="5555381"/>
            <a:ext cx="506012" cy="426757"/>
          </a:xfrm>
          <a:prstGeom prst="rect">
            <a:avLst/>
          </a:prstGeom>
        </p:spPr>
      </p:pic>
      <p:pic>
        <p:nvPicPr>
          <p:cNvPr id="46" name="Picture 45">
            <a:extLst>
              <a:ext uri="{FF2B5EF4-FFF2-40B4-BE49-F238E27FC236}">
                <a16:creationId xmlns:a16="http://schemas.microsoft.com/office/drawing/2014/main" id="{45617E06-3AF9-2298-EF69-31E3031EBB04}"/>
              </a:ext>
            </a:extLst>
          </p:cNvPr>
          <p:cNvPicPr>
            <a:picLocks noChangeAspect="1"/>
          </p:cNvPicPr>
          <p:nvPr/>
        </p:nvPicPr>
        <p:blipFill>
          <a:blip r:embed="rId8"/>
          <a:stretch>
            <a:fillRect/>
          </a:stretch>
        </p:blipFill>
        <p:spPr>
          <a:xfrm>
            <a:off x="2747715" y="6122939"/>
            <a:ext cx="393395" cy="331779"/>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8"/>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8"/>
          <a:stretch>
            <a:fillRect/>
          </a:stretch>
        </p:blipFill>
        <p:spPr>
          <a:xfrm>
            <a:off x="10690479" y="5364540"/>
            <a:ext cx="393395" cy="331779"/>
          </a:xfrm>
          <a:prstGeom prst="rect">
            <a:avLst/>
          </a:prstGeom>
        </p:spPr>
      </p:pic>
      <p:pic>
        <p:nvPicPr>
          <p:cNvPr id="43" name="Picture 42" descr="Icon&#10;&#10;Description automatically generated">
            <a:extLst>
              <a:ext uri="{FF2B5EF4-FFF2-40B4-BE49-F238E27FC236}">
                <a16:creationId xmlns:a16="http://schemas.microsoft.com/office/drawing/2014/main" id="{D536F82D-3694-853D-0193-F1C89A841E2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03738" y="3982735"/>
            <a:ext cx="3163602" cy="2763610"/>
          </a:xfrm>
          <a:prstGeom prst="rect">
            <a:avLst/>
          </a:prstGeom>
        </p:spPr>
      </p:pic>
      <p:grpSp>
        <p:nvGrpSpPr>
          <p:cNvPr id="12" name="Group 11">
            <a:extLst>
              <a:ext uri="{FF2B5EF4-FFF2-40B4-BE49-F238E27FC236}">
                <a16:creationId xmlns:a16="http://schemas.microsoft.com/office/drawing/2014/main" id="{7E27AE9D-2476-53B8-A8DA-74DE016683D1}"/>
              </a:ext>
            </a:extLst>
          </p:cNvPr>
          <p:cNvGrpSpPr/>
          <p:nvPr/>
        </p:nvGrpSpPr>
        <p:grpSpPr>
          <a:xfrm>
            <a:off x="1106218" y="111655"/>
            <a:ext cx="9550741" cy="3543761"/>
            <a:chOff x="1106218" y="111655"/>
            <a:chExt cx="9550741" cy="3543761"/>
          </a:xfrm>
        </p:grpSpPr>
        <p:pic>
          <p:nvPicPr>
            <p:cNvPr id="49" name="Graphic 48">
              <a:extLst>
                <a:ext uri="{FF2B5EF4-FFF2-40B4-BE49-F238E27FC236}">
                  <a16:creationId xmlns:a16="http://schemas.microsoft.com/office/drawing/2014/main" id="{304EC6B9-439F-945B-D9E2-006054EA5ED7}"/>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1106218" y="111655"/>
              <a:ext cx="9550741" cy="3543761"/>
            </a:xfrm>
            <a:prstGeom prst="rect">
              <a:avLst/>
            </a:prstGeom>
          </p:spPr>
        </p:pic>
        <p:sp>
          <p:nvSpPr>
            <p:cNvPr id="7" name="TextBox 6">
              <a:extLst>
                <a:ext uri="{FF2B5EF4-FFF2-40B4-BE49-F238E27FC236}">
                  <a16:creationId xmlns:a16="http://schemas.microsoft.com/office/drawing/2014/main" id="{542F4D4D-D034-00F5-74AA-38D9AC8F864E}"/>
                </a:ext>
              </a:extLst>
            </p:cNvPr>
            <p:cNvSpPr txBox="1"/>
            <p:nvPr/>
          </p:nvSpPr>
          <p:spPr>
            <a:xfrm>
              <a:off x="2438057" y="652428"/>
              <a:ext cx="7391401" cy="246221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a:ln>
                    <a:noFill/>
                  </a:ln>
                  <a:solidFill>
                    <a:srgbClr val="F14124"/>
                  </a:solidFill>
                  <a:effectLst/>
                  <a:uLnTx/>
                  <a:uFillTx/>
                  <a:latin typeface="Calibri" panose="020F0502020204030204" pitchFamily="34" charset="0"/>
                  <a:ea typeface="+mn-ea"/>
                  <a:cs typeface="Calibri" panose="020F0502020204030204" pitchFamily="34" charset="0"/>
                </a:rPr>
                <a:t>Thử thách nhỏ cho bạn:</a:t>
              </a:r>
              <a:r>
                <a:rPr kumimoji="0" lang="en-US" sz="40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Hãy giúp Bubu vượt qua các chướng ngại vật trên đường bằng cách ghi nhớ mỗi cụm từ bị che đi nhé!</a:t>
              </a:r>
            </a:p>
          </p:txBody>
        </p:sp>
      </p:grpSp>
    </p:spTree>
    <p:extLst>
      <p:ext uri="{BB962C8B-B14F-4D97-AF65-F5344CB8AC3E}">
        <p14:creationId xmlns:p14="http://schemas.microsoft.com/office/powerpoint/2010/main" val="29685219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par>
                          <p:cTn id="10" fill="hold">
                            <p:stCondLst>
                              <p:cond delay="500"/>
                            </p:stCondLst>
                            <p:childTnLst>
                              <p:par>
                                <p:cTn id="11" presetID="17" presetClass="entr" presetSubtype="1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80CEBEEB-6E7F-3E62-0356-B8CDF612A264}"/>
              </a:ext>
            </a:extLst>
          </p:cNvPr>
          <p:cNvSpPr txBox="1"/>
          <p:nvPr/>
        </p:nvSpPr>
        <p:spPr>
          <a:xfrm>
            <a:off x="-225903" y="-155614"/>
            <a:ext cx="14210874"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2700">
                  <a:solidFill>
                    <a:prstClr val="black"/>
                  </a:solidFill>
                </a:ln>
                <a:noFill/>
                <a:effectLst/>
                <a:uLnTx/>
                <a:uFillTx/>
                <a:latin typeface="Cambria" panose="02040503050406030204" pitchFamily="18" charset="0"/>
                <a:ea typeface="Cambria" panose="02040503050406030204" pitchFamily="18" charset="0"/>
              </a:rPr>
              <a:t>ĐỌC</a:t>
            </a:r>
            <a:r>
              <a:rPr kumimoji="0" lang="en-US" sz="8800" b="0" i="0" u="none" strike="noStrike" kern="1200" cap="none" spc="0" normalizeH="0" baseline="0" noProof="0">
                <a:ln w="12700">
                  <a:solidFill>
                    <a:prstClr val="black"/>
                  </a:solidFill>
                </a:ln>
                <a:no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noFill/>
                <a:effectLst/>
                <a:uLnTx/>
                <a:uFillTx/>
                <a:latin typeface="Cambria" panose="02040503050406030204" pitchFamily="18" charset="0"/>
                <a:ea typeface="Cambria" panose="02040503050406030204" pitchFamily="18" charset="0"/>
              </a:rPr>
              <a:t>MỞ RỘNG</a:t>
            </a:r>
          </a:p>
        </p:txBody>
      </p:sp>
      <p:sp>
        <p:nvSpPr>
          <p:cNvPr id="15" name="TextBox 14">
            <a:extLst>
              <a:ext uri="{FF2B5EF4-FFF2-40B4-BE49-F238E27FC236}">
                <a16:creationId xmlns:a16="http://schemas.microsoft.com/office/drawing/2014/main" id="{AD0A0FA8-3448-E481-61B0-93561C82454D}"/>
              </a:ext>
            </a:extLst>
          </p:cNvPr>
          <p:cNvSpPr txBox="1"/>
          <p:nvPr/>
        </p:nvSpPr>
        <p:spPr>
          <a:xfrm>
            <a:off x="-266274" y="52387"/>
            <a:ext cx="14210874" cy="246221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w="12700">
                  <a:solidFill>
                    <a:prstClr val="black"/>
                  </a:solidFill>
                </a:ln>
                <a:solidFill>
                  <a:srgbClr val="FFC000"/>
                </a:solidFill>
                <a:effectLst/>
                <a:uLnTx/>
                <a:uFillTx/>
                <a:latin typeface="Cambria" panose="02040503050406030204" pitchFamily="18" charset="0"/>
                <a:ea typeface="Cambria" panose="02040503050406030204" pitchFamily="18" charset="0"/>
              </a:rPr>
              <a:t>ĐỌC</a:t>
            </a:r>
            <a:endParaRPr kumimoji="0" lang="en-US" sz="8800" b="0" i="0" u="none" strike="noStrike" kern="1200" cap="none" spc="0" normalizeH="0" baseline="0" noProof="0" dirty="0">
              <a:ln w="12700">
                <a:solidFill>
                  <a:prstClr val="black"/>
                </a:solidFill>
              </a:ln>
              <a:solidFill>
                <a:srgbClr val="A7EA52"/>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12700">
                  <a:solidFill>
                    <a:prstClr val="black"/>
                  </a:solidFill>
                </a:ln>
                <a:solidFill>
                  <a:srgbClr val="F14124"/>
                </a:solidFill>
                <a:effectLst/>
                <a:uLnTx/>
                <a:uFillTx/>
                <a:latin typeface="Cambria" panose="02040503050406030204" pitchFamily="18" charset="0"/>
                <a:ea typeface="Cambria" panose="02040503050406030204" pitchFamily="18" charset="0"/>
              </a:rPr>
              <a:t>MỞ RỘNG</a:t>
            </a:r>
          </a:p>
        </p:txBody>
      </p:sp>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7282" y="3943383"/>
            <a:ext cx="2820318" cy="2463730"/>
          </a:xfrm>
          <a:prstGeom prst="rect">
            <a:avLst/>
          </a:prstGeom>
        </p:spPr>
      </p:pic>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598200" y="289994"/>
            <a:ext cx="992468" cy="822397"/>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7942574" y="307497"/>
            <a:ext cx="992468" cy="822397"/>
          </a:xfrm>
          <a:prstGeom prst="rect">
            <a:avLst/>
          </a:prstGeom>
        </p:spPr>
      </p:pic>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CHẶNG 4</a:t>
              </a:r>
            </a:p>
          </p:txBody>
        </p:sp>
      </p:grpSp>
      <p:grpSp>
        <p:nvGrpSpPr>
          <p:cNvPr id="11" name="Group 10">
            <a:extLst>
              <a:ext uri="{FF2B5EF4-FFF2-40B4-BE49-F238E27FC236}">
                <a16:creationId xmlns:a16="http://schemas.microsoft.com/office/drawing/2014/main" id="{75F785F2-2112-3B4B-A3F7-35240CCF9F64}"/>
              </a:ext>
            </a:extLst>
          </p:cNvPr>
          <p:cNvGrpSpPr/>
          <p:nvPr/>
        </p:nvGrpSpPr>
        <p:grpSpPr>
          <a:xfrm flipH="1">
            <a:off x="7591568" y="3785419"/>
            <a:ext cx="3686031" cy="2518152"/>
            <a:chOff x="4573758" y="1489529"/>
            <a:chExt cx="4278473" cy="3924060"/>
          </a:xfrm>
        </p:grpSpPr>
        <p:pic>
          <p:nvPicPr>
            <p:cNvPr id="12" name="Graphic 11">
              <a:extLst>
                <a:ext uri="{FF2B5EF4-FFF2-40B4-BE49-F238E27FC236}">
                  <a16:creationId xmlns:a16="http://schemas.microsoft.com/office/drawing/2014/main" id="{76A25FC9-3165-DE8E-4432-C6A9C82AD78F}"/>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rot="16200000" flipH="1">
              <a:off x="4750965" y="1312322"/>
              <a:ext cx="3924060" cy="4278473"/>
            </a:xfrm>
            <a:prstGeom prst="rect">
              <a:avLst/>
            </a:prstGeom>
          </p:spPr>
        </p:pic>
        <p:sp>
          <p:nvSpPr>
            <p:cNvPr id="13" name="Speech Bubble: Rectangle with Corners Rounded 12">
              <a:extLst>
                <a:ext uri="{FF2B5EF4-FFF2-40B4-BE49-F238E27FC236}">
                  <a16:creationId xmlns:a16="http://schemas.microsoft.com/office/drawing/2014/main" id="{0C073900-A946-614D-E6D1-98C7EFC8832E}"/>
                </a:ext>
              </a:extLst>
            </p:cNvPr>
            <p:cNvSpPr/>
            <p:nvPr/>
          </p:nvSpPr>
          <p:spPr>
            <a:xfrm>
              <a:off x="4792578" y="2166627"/>
              <a:ext cx="3351112" cy="2569860"/>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Bạn</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thật</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giỏi</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đã</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đến</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chặng</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cuối</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rồi</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đấy</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Cố</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lên</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nào</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grpSp>
      <p:sp>
        <p:nvSpPr>
          <p:cNvPr id="14" name="TextBox 13">
            <a:extLst>
              <a:ext uri="{FF2B5EF4-FFF2-40B4-BE49-F238E27FC236}">
                <a16:creationId xmlns:a16="http://schemas.microsoft.com/office/drawing/2014/main" id="{1660A087-23E5-FD76-B1ED-3E3AA0070017}"/>
              </a:ext>
            </a:extLst>
          </p:cNvPr>
          <p:cNvSpPr txBox="1"/>
          <p:nvPr/>
        </p:nvSpPr>
        <p:spPr>
          <a:xfrm>
            <a:off x="1966452" y="2577370"/>
            <a:ext cx="9311867" cy="984885"/>
          </a:xfrm>
          <a:prstGeom prst="rect">
            <a:avLst/>
          </a:prstGeom>
          <a:noFill/>
        </p:spPr>
        <p:txBody>
          <a:bodyPr wrap="square" lIns="0" tIns="0" rIns="0" bIns="0" rtlCol="0">
            <a:spAutoFit/>
          </a:bodyPr>
          <a:lstStyle/>
          <a:p>
            <a:pPr lvl="0" algn="ctr">
              <a:defRPr/>
            </a:pPr>
            <a:r>
              <a:rPr lang="vi-VN" sz="3200" dirty="0">
                <a:ln w="12700">
                  <a:solidFill>
                    <a:prstClr val="black"/>
                  </a:solidFill>
                </a:ln>
                <a:solidFill>
                  <a:srgbClr val="5ECCF3"/>
                </a:solidFill>
                <a:latin typeface="Cambria" panose="02040503050406030204" pitchFamily="18" charset="0"/>
                <a:ea typeface="Cambria" panose="02040503050406030204" pitchFamily="18" charset="0"/>
              </a:rPr>
              <a:t>Đọc câu chuyện, bài văn, bài thơ...về bài học ứng xử, cách giao tiếp với những người xung quan</a:t>
            </a:r>
            <a:r>
              <a:rPr lang="en-US" sz="3200" dirty="0">
                <a:ln w="12700">
                  <a:solidFill>
                    <a:prstClr val="black"/>
                  </a:solidFill>
                </a:ln>
                <a:solidFill>
                  <a:srgbClr val="5ECCF3"/>
                </a:solidFill>
                <a:latin typeface="Cambria" panose="02040503050406030204" pitchFamily="18" charset="0"/>
                <a:ea typeface="Cambria" panose="02040503050406030204" pitchFamily="18" charset="0"/>
              </a:rPr>
              <a:t>h</a:t>
            </a:r>
            <a:endParaRPr kumimoji="0" lang="en-US" sz="3200" b="0" i="0" u="none" strike="noStrike" kern="1200" cap="none" spc="0" normalizeH="0" baseline="0" noProof="0" dirty="0">
              <a:ln w="12700">
                <a:solidFill>
                  <a:prstClr val="black"/>
                </a:solidFill>
              </a:ln>
              <a:solidFill>
                <a:srgbClr val="5ECCF3"/>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6655591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ppt_w</p:attrName>
                                        </p:attrNameLst>
                                      </p:cBhvr>
                                      <p:tavLst>
                                        <p:tav tm="0" fmla="#ppt_w*sin(2.5*pi*$)">
                                          <p:val>
                                            <p:fltVal val="0"/>
                                          </p:val>
                                        </p:tav>
                                        <p:tav tm="100000">
                                          <p:val>
                                            <p:fltVal val="1"/>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1900"/>
                            </p:stCondLst>
                            <p:childTnLst>
                              <p:par>
                                <p:cTn id="32" presetID="17" presetClass="entr" presetSubtype="1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strVal val="#ppt_h"/>
                                          </p:val>
                                        </p:tav>
                                        <p:tav tm="100000">
                                          <p:val>
                                            <p:strVal val="#ppt_h"/>
                                          </p:val>
                                        </p:tav>
                                      </p:tavLst>
                                    </p:anim>
                                  </p:childTnLst>
                                </p:cTn>
                              </p:par>
                            </p:childTnLst>
                          </p:cTn>
                        </p:par>
                        <p:par>
                          <p:cTn id="36" fill="hold">
                            <p:stCondLst>
                              <p:cond delay="2400"/>
                            </p:stCondLst>
                            <p:childTnLst>
                              <p:par>
                                <p:cTn id="37" presetID="53" presetClass="entr" presetSubtype="16"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250" fill="hold"/>
                                        <p:tgtEl>
                                          <p:spTgt spid="17"/>
                                        </p:tgtEl>
                                        <p:attrNameLst>
                                          <p:attrName>ppt_w</p:attrName>
                                        </p:attrNameLst>
                                      </p:cBhvr>
                                      <p:tavLst>
                                        <p:tav tm="0">
                                          <p:val>
                                            <p:fltVal val="0"/>
                                          </p:val>
                                        </p:tav>
                                        <p:tav tm="100000">
                                          <p:val>
                                            <p:strVal val="#ppt_w"/>
                                          </p:val>
                                        </p:tav>
                                      </p:tavLst>
                                    </p:anim>
                                    <p:anim calcmode="lin" valueType="num">
                                      <p:cBhvr>
                                        <p:cTn id="40" dur="250" fill="hold"/>
                                        <p:tgtEl>
                                          <p:spTgt spid="17"/>
                                        </p:tgtEl>
                                        <p:attrNameLst>
                                          <p:attrName>ppt_h</p:attrName>
                                        </p:attrNameLst>
                                      </p:cBhvr>
                                      <p:tavLst>
                                        <p:tav tm="0">
                                          <p:val>
                                            <p:fltVal val="0"/>
                                          </p:val>
                                        </p:tav>
                                        <p:tav tm="100000">
                                          <p:val>
                                            <p:strVal val="#ppt_h"/>
                                          </p:val>
                                        </p:tav>
                                      </p:tavLst>
                                    </p:anim>
                                    <p:animEffect transition="in" filter="fade">
                                      <p:cBhvr>
                                        <p:cTn id="41" dur="250"/>
                                        <p:tgtEl>
                                          <p:spTgt spid="17"/>
                                        </p:tgtEl>
                                      </p:cBhvr>
                                    </p:animEffect>
                                  </p:childTnLst>
                                </p:cTn>
                              </p:par>
                              <p:par>
                                <p:cTn id="42" presetID="53" presetClass="entr" presetSubtype="16"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fltVal val="0"/>
                                          </p:val>
                                        </p:tav>
                                        <p:tav tm="100000">
                                          <p:val>
                                            <p:strVal val="#ppt_w"/>
                                          </p:val>
                                        </p:tav>
                                      </p:tavLst>
                                    </p:anim>
                                    <p:anim calcmode="lin" valueType="num">
                                      <p:cBhvr>
                                        <p:cTn id="45" dur="250" fill="hold"/>
                                        <p:tgtEl>
                                          <p:spTgt spid="18"/>
                                        </p:tgtEl>
                                        <p:attrNameLst>
                                          <p:attrName>ppt_h</p:attrName>
                                        </p:attrNameLst>
                                      </p:cBhvr>
                                      <p:tavLst>
                                        <p:tav tm="0">
                                          <p:val>
                                            <p:fltVal val="0"/>
                                          </p:val>
                                        </p:tav>
                                        <p:tav tm="100000">
                                          <p:val>
                                            <p:strVal val="#ppt_h"/>
                                          </p:val>
                                        </p:tav>
                                      </p:tavLst>
                                    </p:anim>
                                    <p:animEffect transition="in" filter="fade">
                                      <p:cBhvr>
                                        <p:cTn id="46" dur="250"/>
                                        <p:tgtEl>
                                          <p:spTgt spid="18"/>
                                        </p:tgtEl>
                                      </p:cBhvr>
                                    </p:animEffect>
                                  </p:childTnLst>
                                </p:cTn>
                              </p:par>
                              <p:par>
                                <p:cTn id="47" presetID="32" presetClass="emph" presetSubtype="0" repeatCount="indefinite" fill="hold" grpId="1" nodeType="withEffect">
                                  <p:stCondLst>
                                    <p:cond delay="0"/>
                                  </p:stCondLst>
                                  <p:iterate type="lt">
                                    <p:tmPct val="0"/>
                                  </p:iterate>
                                  <p:childTnLst>
                                    <p:animRot by="120000">
                                      <p:cBhvr>
                                        <p:cTn id="48" dur="75" fill="hold">
                                          <p:stCondLst>
                                            <p:cond delay="0"/>
                                          </p:stCondLst>
                                        </p:cTn>
                                        <p:tgtEl>
                                          <p:spTgt spid="27"/>
                                        </p:tgtEl>
                                        <p:attrNameLst>
                                          <p:attrName>r</p:attrName>
                                        </p:attrNameLst>
                                      </p:cBhvr>
                                    </p:animRot>
                                    <p:animRot by="-240000">
                                      <p:cBhvr>
                                        <p:cTn id="49" dur="150" fill="hold">
                                          <p:stCondLst>
                                            <p:cond delay="150"/>
                                          </p:stCondLst>
                                        </p:cTn>
                                        <p:tgtEl>
                                          <p:spTgt spid="27"/>
                                        </p:tgtEl>
                                        <p:attrNameLst>
                                          <p:attrName>r</p:attrName>
                                        </p:attrNameLst>
                                      </p:cBhvr>
                                    </p:animRot>
                                    <p:animRot by="240000">
                                      <p:cBhvr>
                                        <p:cTn id="50" dur="150" fill="hold">
                                          <p:stCondLst>
                                            <p:cond delay="300"/>
                                          </p:stCondLst>
                                        </p:cTn>
                                        <p:tgtEl>
                                          <p:spTgt spid="27"/>
                                        </p:tgtEl>
                                        <p:attrNameLst>
                                          <p:attrName>r</p:attrName>
                                        </p:attrNameLst>
                                      </p:cBhvr>
                                    </p:animRot>
                                    <p:animRot by="-240000">
                                      <p:cBhvr>
                                        <p:cTn id="51" dur="150" fill="hold">
                                          <p:stCondLst>
                                            <p:cond delay="450"/>
                                          </p:stCondLst>
                                        </p:cTn>
                                        <p:tgtEl>
                                          <p:spTgt spid="27"/>
                                        </p:tgtEl>
                                        <p:attrNameLst>
                                          <p:attrName>r</p:attrName>
                                        </p:attrNameLst>
                                      </p:cBhvr>
                                    </p:animRot>
                                    <p:animRot by="120000">
                                      <p:cBhvr>
                                        <p:cTn id="52" dur="150" fill="hold">
                                          <p:stCondLst>
                                            <p:cond delay="600"/>
                                          </p:stCondLst>
                                        </p:cTn>
                                        <p:tgtEl>
                                          <p:spTgt spid="27"/>
                                        </p:tgtEl>
                                        <p:attrNameLst>
                                          <p:attrName>r</p:attrName>
                                        </p:attrNameLst>
                                      </p:cBhvr>
                                    </p:animRot>
                                  </p:childTnLst>
                                </p:cTn>
                              </p:par>
                              <p:par>
                                <p:cTn id="53" presetID="32" presetClass="emph" presetSubtype="0" repeatCount="indefinite" fill="hold" grpId="1" nodeType="withEffect">
                                  <p:stCondLst>
                                    <p:cond delay="0"/>
                                  </p:stCondLst>
                                  <p:iterate type="lt">
                                    <p:tmPct val="0"/>
                                  </p:iterate>
                                  <p:childTnLst>
                                    <p:animRot by="120000">
                                      <p:cBhvr>
                                        <p:cTn id="54" dur="75" fill="hold">
                                          <p:stCondLst>
                                            <p:cond delay="0"/>
                                          </p:stCondLst>
                                        </p:cTn>
                                        <p:tgtEl>
                                          <p:spTgt spid="15"/>
                                        </p:tgtEl>
                                        <p:attrNameLst>
                                          <p:attrName>r</p:attrName>
                                        </p:attrNameLst>
                                      </p:cBhvr>
                                    </p:animRot>
                                    <p:animRot by="-240000">
                                      <p:cBhvr>
                                        <p:cTn id="55" dur="150" fill="hold">
                                          <p:stCondLst>
                                            <p:cond delay="150"/>
                                          </p:stCondLst>
                                        </p:cTn>
                                        <p:tgtEl>
                                          <p:spTgt spid="15"/>
                                        </p:tgtEl>
                                        <p:attrNameLst>
                                          <p:attrName>r</p:attrName>
                                        </p:attrNameLst>
                                      </p:cBhvr>
                                    </p:animRot>
                                    <p:animRot by="240000">
                                      <p:cBhvr>
                                        <p:cTn id="56" dur="150" fill="hold">
                                          <p:stCondLst>
                                            <p:cond delay="300"/>
                                          </p:stCondLst>
                                        </p:cTn>
                                        <p:tgtEl>
                                          <p:spTgt spid="15"/>
                                        </p:tgtEl>
                                        <p:attrNameLst>
                                          <p:attrName>r</p:attrName>
                                        </p:attrNameLst>
                                      </p:cBhvr>
                                    </p:animRot>
                                    <p:animRot by="-240000">
                                      <p:cBhvr>
                                        <p:cTn id="57" dur="150" fill="hold">
                                          <p:stCondLst>
                                            <p:cond delay="450"/>
                                          </p:stCondLst>
                                        </p:cTn>
                                        <p:tgtEl>
                                          <p:spTgt spid="15"/>
                                        </p:tgtEl>
                                        <p:attrNameLst>
                                          <p:attrName>r</p:attrName>
                                        </p:attrNameLst>
                                      </p:cBhvr>
                                    </p:animRot>
                                    <p:animRot by="120000">
                                      <p:cBhvr>
                                        <p:cTn id="58" dur="150" fill="hold">
                                          <p:stCondLst>
                                            <p:cond delay="600"/>
                                          </p:stCondLst>
                                        </p:cTn>
                                        <p:tgtEl>
                                          <p:spTgt spid="15"/>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75" fill="hold">
                                          <p:stCondLst>
                                            <p:cond delay="0"/>
                                          </p:stCondLst>
                                        </p:cTn>
                                        <p:tgtEl>
                                          <p:spTgt spid="17"/>
                                        </p:tgtEl>
                                        <p:attrNameLst>
                                          <p:attrName>r</p:attrName>
                                        </p:attrNameLst>
                                      </p:cBhvr>
                                    </p:animRot>
                                    <p:animRot by="-240000">
                                      <p:cBhvr>
                                        <p:cTn id="61" dur="150" fill="hold">
                                          <p:stCondLst>
                                            <p:cond delay="150"/>
                                          </p:stCondLst>
                                        </p:cTn>
                                        <p:tgtEl>
                                          <p:spTgt spid="17"/>
                                        </p:tgtEl>
                                        <p:attrNameLst>
                                          <p:attrName>r</p:attrName>
                                        </p:attrNameLst>
                                      </p:cBhvr>
                                    </p:animRot>
                                    <p:animRot by="240000">
                                      <p:cBhvr>
                                        <p:cTn id="62" dur="150" fill="hold">
                                          <p:stCondLst>
                                            <p:cond delay="300"/>
                                          </p:stCondLst>
                                        </p:cTn>
                                        <p:tgtEl>
                                          <p:spTgt spid="17"/>
                                        </p:tgtEl>
                                        <p:attrNameLst>
                                          <p:attrName>r</p:attrName>
                                        </p:attrNameLst>
                                      </p:cBhvr>
                                    </p:animRot>
                                    <p:animRot by="-240000">
                                      <p:cBhvr>
                                        <p:cTn id="63" dur="150" fill="hold">
                                          <p:stCondLst>
                                            <p:cond delay="450"/>
                                          </p:stCondLst>
                                        </p:cTn>
                                        <p:tgtEl>
                                          <p:spTgt spid="17"/>
                                        </p:tgtEl>
                                        <p:attrNameLst>
                                          <p:attrName>r</p:attrName>
                                        </p:attrNameLst>
                                      </p:cBhvr>
                                    </p:animRot>
                                    <p:animRot by="120000">
                                      <p:cBhvr>
                                        <p:cTn id="64" dur="150" fill="hold">
                                          <p:stCondLst>
                                            <p:cond delay="600"/>
                                          </p:stCondLst>
                                        </p:cTn>
                                        <p:tgtEl>
                                          <p:spTgt spid="17"/>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75" fill="hold">
                                          <p:stCondLst>
                                            <p:cond delay="0"/>
                                          </p:stCondLst>
                                        </p:cTn>
                                        <p:tgtEl>
                                          <p:spTgt spid="18"/>
                                        </p:tgtEl>
                                        <p:attrNameLst>
                                          <p:attrName>r</p:attrName>
                                        </p:attrNameLst>
                                      </p:cBhvr>
                                    </p:animRot>
                                    <p:animRot by="-240000">
                                      <p:cBhvr>
                                        <p:cTn id="67" dur="150" fill="hold">
                                          <p:stCondLst>
                                            <p:cond delay="150"/>
                                          </p:stCondLst>
                                        </p:cTn>
                                        <p:tgtEl>
                                          <p:spTgt spid="18"/>
                                        </p:tgtEl>
                                        <p:attrNameLst>
                                          <p:attrName>r</p:attrName>
                                        </p:attrNameLst>
                                      </p:cBhvr>
                                    </p:animRot>
                                    <p:animRot by="240000">
                                      <p:cBhvr>
                                        <p:cTn id="68" dur="150" fill="hold">
                                          <p:stCondLst>
                                            <p:cond delay="300"/>
                                          </p:stCondLst>
                                        </p:cTn>
                                        <p:tgtEl>
                                          <p:spTgt spid="18"/>
                                        </p:tgtEl>
                                        <p:attrNameLst>
                                          <p:attrName>r</p:attrName>
                                        </p:attrNameLst>
                                      </p:cBhvr>
                                    </p:animRot>
                                    <p:animRot by="-240000">
                                      <p:cBhvr>
                                        <p:cTn id="69" dur="150" fill="hold">
                                          <p:stCondLst>
                                            <p:cond delay="450"/>
                                          </p:stCondLst>
                                        </p:cTn>
                                        <p:tgtEl>
                                          <p:spTgt spid="18"/>
                                        </p:tgtEl>
                                        <p:attrNameLst>
                                          <p:attrName>r</p:attrName>
                                        </p:attrNameLst>
                                      </p:cBhvr>
                                    </p:animRot>
                                    <p:animRot by="120000">
                                      <p:cBhvr>
                                        <p:cTn id="70" dur="150" fill="hold">
                                          <p:stCondLst>
                                            <p:cond delay="600"/>
                                          </p:stCondLst>
                                        </p:cTn>
                                        <p:tgtEl>
                                          <p:spTgt spid="18"/>
                                        </p:tgtEl>
                                        <p:attrNameLst>
                                          <p:attrName>r</p:attrName>
                                        </p:attrNameLst>
                                      </p:cBhvr>
                                    </p:animRot>
                                  </p:childTnLst>
                                </p:cTn>
                              </p:par>
                            </p:childTnLst>
                          </p:cTn>
                        </p:par>
                        <p:par>
                          <p:cTn id="71" fill="hold">
                            <p:stCondLst>
                              <p:cond delay="3150"/>
                            </p:stCondLst>
                            <p:childTnLst>
                              <p:par>
                                <p:cTn id="72" presetID="53" presetClass="entr" presetSubtype="16" fill="hold" nodeType="afterEffect">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cBhvr>
                                        <p:cTn id="74" dur="500" fill="hold"/>
                                        <p:tgtEl>
                                          <p:spTgt spid="11"/>
                                        </p:tgtEl>
                                        <p:attrNameLst>
                                          <p:attrName>ppt_w</p:attrName>
                                        </p:attrNameLst>
                                      </p:cBhvr>
                                      <p:tavLst>
                                        <p:tav tm="0">
                                          <p:val>
                                            <p:fltVal val="0"/>
                                          </p:val>
                                        </p:tav>
                                        <p:tav tm="100000">
                                          <p:val>
                                            <p:strVal val="#ppt_w"/>
                                          </p:val>
                                        </p:tav>
                                      </p:tavLst>
                                    </p:anim>
                                    <p:anim calcmode="lin" valueType="num">
                                      <p:cBhvr>
                                        <p:cTn id="75" dur="500" fill="hold"/>
                                        <p:tgtEl>
                                          <p:spTgt spid="11"/>
                                        </p:tgtEl>
                                        <p:attrNameLst>
                                          <p:attrName>ppt_h</p:attrName>
                                        </p:attrNameLst>
                                      </p:cBhvr>
                                      <p:tavLst>
                                        <p:tav tm="0">
                                          <p:val>
                                            <p:fltVal val="0"/>
                                          </p:val>
                                        </p:tav>
                                        <p:tav tm="100000">
                                          <p:val>
                                            <p:strVal val="#ppt_h"/>
                                          </p:val>
                                        </p:tav>
                                      </p:tavLst>
                                    </p:anim>
                                    <p:animEffect transition="in" filter="fade">
                                      <p:cBhvr>
                                        <p:cTn id="7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5C903BAB-0DB5-7FBA-8731-BACFB7116B6B}"/>
              </a:ext>
            </a:extLst>
          </p:cNvPr>
          <p:cNvGrpSpPr/>
          <p:nvPr/>
        </p:nvGrpSpPr>
        <p:grpSpPr>
          <a:xfrm>
            <a:off x="621963" y="152400"/>
            <a:ext cx="10144361" cy="1964422"/>
            <a:chOff x="621963" y="152400"/>
            <a:chExt cx="7787397" cy="1964422"/>
          </a:xfrm>
        </p:grpSpPr>
        <p:grpSp>
          <p:nvGrpSpPr>
            <p:cNvPr id="4" name="Group 3">
              <a:extLst>
                <a:ext uri="{FF2B5EF4-FFF2-40B4-BE49-F238E27FC236}">
                  <a16:creationId xmlns:a16="http://schemas.microsoft.com/office/drawing/2014/main" id="{EB45CE1C-10E6-3A37-D35C-67D9BD00E326}"/>
                </a:ext>
              </a:extLst>
            </p:cNvPr>
            <p:cNvGrpSpPr/>
            <p:nvPr/>
          </p:nvGrpSpPr>
          <p:grpSpPr>
            <a:xfrm>
              <a:off x="1071130" y="152400"/>
              <a:ext cx="7338230" cy="1964422"/>
              <a:chOff x="1071130" y="152400"/>
              <a:chExt cx="7338230" cy="1964422"/>
            </a:xfrm>
          </p:grpSpPr>
          <p:grpSp>
            <p:nvGrpSpPr>
              <p:cNvPr id="6" name="Group 5">
                <a:extLst>
                  <a:ext uri="{FF2B5EF4-FFF2-40B4-BE49-F238E27FC236}">
                    <a16:creationId xmlns:a16="http://schemas.microsoft.com/office/drawing/2014/main" id="{722B1ED8-EA70-E8AF-17BD-B6FBE26B579C}"/>
                  </a:ext>
                </a:extLst>
              </p:cNvPr>
              <p:cNvGrpSpPr/>
              <p:nvPr/>
            </p:nvGrpSpPr>
            <p:grpSpPr>
              <a:xfrm>
                <a:off x="1071130" y="152400"/>
                <a:ext cx="7338230" cy="1964422"/>
                <a:chOff x="2188318" y="483352"/>
                <a:chExt cx="10765665" cy="5640168"/>
              </a:xfrm>
            </p:grpSpPr>
            <p:sp>
              <p:nvSpPr>
                <p:cNvPr id="3" name="Rectangle: Rounded Corners 2">
                  <a:extLst>
                    <a:ext uri="{FF2B5EF4-FFF2-40B4-BE49-F238E27FC236}">
                      <a16:creationId xmlns:a16="http://schemas.microsoft.com/office/drawing/2014/main" id="{FEF9EFB3-9C2D-AC54-4AA8-405B99955097}"/>
                    </a:ext>
                  </a:extLst>
                </p:cNvPr>
                <p:cNvSpPr/>
                <p:nvPr/>
              </p:nvSpPr>
              <p:spPr>
                <a:xfrm>
                  <a:off x="2188318" y="483352"/>
                  <a:ext cx="10765665" cy="5640168"/>
                </a:xfrm>
                <a:custGeom>
                  <a:avLst/>
                  <a:gdLst>
                    <a:gd name="connsiteX0" fmla="*/ 0 w 9559247"/>
                    <a:gd name="connsiteY0" fmla="*/ 327410 h 1964422"/>
                    <a:gd name="connsiteX1" fmla="*/ 327410 w 9559247"/>
                    <a:gd name="connsiteY1" fmla="*/ 0 h 1964422"/>
                    <a:gd name="connsiteX2" fmla="*/ 9231837 w 9559247"/>
                    <a:gd name="connsiteY2" fmla="*/ 0 h 1964422"/>
                    <a:gd name="connsiteX3" fmla="*/ 9559247 w 9559247"/>
                    <a:gd name="connsiteY3" fmla="*/ 327410 h 1964422"/>
                    <a:gd name="connsiteX4" fmla="*/ 9559247 w 9559247"/>
                    <a:gd name="connsiteY4" fmla="*/ 1637012 h 1964422"/>
                    <a:gd name="connsiteX5" fmla="*/ 9231837 w 9559247"/>
                    <a:gd name="connsiteY5" fmla="*/ 1964422 h 1964422"/>
                    <a:gd name="connsiteX6" fmla="*/ 327410 w 9559247"/>
                    <a:gd name="connsiteY6" fmla="*/ 1964422 h 1964422"/>
                    <a:gd name="connsiteX7" fmla="*/ 0 w 9559247"/>
                    <a:gd name="connsiteY7" fmla="*/ 1637012 h 1964422"/>
                    <a:gd name="connsiteX8" fmla="*/ 0 w 9559247"/>
                    <a:gd name="connsiteY8" fmla="*/ 327410 h 1964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59247" h="1964422" fill="none" extrusionOk="0">
                      <a:moveTo>
                        <a:pt x="0" y="327410"/>
                      </a:moveTo>
                      <a:cubicBezTo>
                        <a:pt x="-9231" y="160576"/>
                        <a:pt x="164162" y="13120"/>
                        <a:pt x="327410" y="0"/>
                      </a:cubicBezTo>
                      <a:cubicBezTo>
                        <a:pt x="2207584" y="33873"/>
                        <a:pt x="8058740" y="-109113"/>
                        <a:pt x="9231837" y="0"/>
                      </a:cubicBezTo>
                      <a:cubicBezTo>
                        <a:pt x="9426893" y="13142"/>
                        <a:pt x="9555466" y="145092"/>
                        <a:pt x="9559247" y="327410"/>
                      </a:cubicBezTo>
                      <a:cubicBezTo>
                        <a:pt x="9583506" y="630985"/>
                        <a:pt x="9570804" y="1437602"/>
                        <a:pt x="9559247" y="1637012"/>
                      </a:cubicBezTo>
                      <a:cubicBezTo>
                        <a:pt x="9567105" y="1821294"/>
                        <a:pt x="9403147" y="1979851"/>
                        <a:pt x="9231837" y="1964422"/>
                      </a:cubicBezTo>
                      <a:cubicBezTo>
                        <a:pt x="7090440" y="1888207"/>
                        <a:pt x="1453449" y="1963290"/>
                        <a:pt x="327410" y="1964422"/>
                      </a:cubicBezTo>
                      <a:cubicBezTo>
                        <a:pt x="154615" y="1962812"/>
                        <a:pt x="1656" y="1831680"/>
                        <a:pt x="0" y="1637012"/>
                      </a:cubicBezTo>
                      <a:cubicBezTo>
                        <a:pt x="-33957" y="1142061"/>
                        <a:pt x="41131" y="757348"/>
                        <a:pt x="0" y="327410"/>
                      </a:cubicBezTo>
                      <a:close/>
                    </a:path>
                    <a:path w="9559247" h="1964422" stroke="0" extrusionOk="0">
                      <a:moveTo>
                        <a:pt x="0" y="327410"/>
                      </a:moveTo>
                      <a:cubicBezTo>
                        <a:pt x="13057" y="161725"/>
                        <a:pt x="143724" y="1830"/>
                        <a:pt x="327410" y="0"/>
                      </a:cubicBezTo>
                      <a:cubicBezTo>
                        <a:pt x="1932981" y="-261"/>
                        <a:pt x="6671580" y="149202"/>
                        <a:pt x="9231837" y="0"/>
                      </a:cubicBezTo>
                      <a:cubicBezTo>
                        <a:pt x="9388030" y="16220"/>
                        <a:pt x="9547036" y="132316"/>
                        <a:pt x="9559247" y="327410"/>
                      </a:cubicBezTo>
                      <a:cubicBezTo>
                        <a:pt x="9463485" y="667076"/>
                        <a:pt x="9526930" y="1038552"/>
                        <a:pt x="9559247" y="1637012"/>
                      </a:cubicBezTo>
                      <a:cubicBezTo>
                        <a:pt x="9557224" y="1807156"/>
                        <a:pt x="9416689" y="1935333"/>
                        <a:pt x="9231837" y="1964422"/>
                      </a:cubicBezTo>
                      <a:cubicBezTo>
                        <a:pt x="6506720" y="2030584"/>
                        <a:pt x="3737985" y="1878179"/>
                        <a:pt x="327410" y="1964422"/>
                      </a:cubicBezTo>
                      <a:cubicBezTo>
                        <a:pt x="118729" y="1986884"/>
                        <a:pt x="-3444" y="1817347"/>
                        <a:pt x="0" y="1637012"/>
                      </a:cubicBezTo>
                      <a:cubicBezTo>
                        <a:pt x="-53765" y="1294016"/>
                        <a:pt x="49851" y="518265"/>
                        <a:pt x="0" y="327410"/>
                      </a:cubicBezTo>
                      <a:close/>
                    </a:path>
                  </a:pathLst>
                </a:custGeom>
                <a:solidFill>
                  <a:schemeClr val="accent5"/>
                </a:solidFill>
                <a:ln w="19050">
                  <a:solidFill>
                    <a:schemeClr val="accent5"/>
                  </a:solidFill>
                  <a:extLst>
                    <a:ext uri="{C807C97D-BFC1-408E-A445-0C87EB9F89A2}">
                      <ask:lineSketchStyleProps xmln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C1802950-AA66-8510-64D5-16FCC829345E}"/>
                    </a:ext>
                  </a:extLst>
                </p:cNvPr>
                <p:cNvSpPr/>
                <p:nvPr/>
              </p:nvSpPr>
              <p:spPr>
                <a:xfrm>
                  <a:off x="2293756" y="635753"/>
                  <a:ext cx="10483056" cy="5307849"/>
                </a:xfrm>
                <a:custGeom>
                  <a:avLst/>
                  <a:gdLst>
                    <a:gd name="connsiteX0" fmla="*/ 0 w 9308307"/>
                    <a:gd name="connsiteY0" fmla="*/ 308119 h 1848678"/>
                    <a:gd name="connsiteX1" fmla="*/ 308119 w 9308307"/>
                    <a:gd name="connsiteY1" fmla="*/ 0 h 1848678"/>
                    <a:gd name="connsiteX2" fmla="*/ 9000188 w 9308307"/>
                    <a:gd name="connsiteY2" fmla="*/ 0 h 1848678"/>
                    <a:gd name="connsiteX3" fmla="*/ 9308307 w 9308307"/>
                    <a:gd name="connsiteY3" fmla="*/ 308119 h 1848678"/>
                    <a:gd name="connsiteX4" fmla="*/ 9308307 w 9308307"/>
                    <a:gd name="connsiteY4" fmla="*/ 1540559 h 1848678"/>
                    <a:gd name="connsiteX5" fmla="*/ 9000188 w 9308307"/>
                    <a:gd name="connsiteY5" fmla="*/ 1848678 h 1848678"/>
                    <a:gd name="connsiteX6" fmla="*/ 308119 w 9308307"/>
                    <a:gd name="connsiteY6" fmla="*/ 1848678 h 1848678"/>
                    <a:gd name="connsiteX7" fmla="*/ 0 w 9308307"/>
                    <a:gd name="connsiteY7" fmla="*/ 1540559 h 1848678"/>
                    <a:gd name="connsiteX8" fmla="*/ 0 w 9308307"/>
                    <a:gd name="connsiteY8" fmla="*/ 308119 h 184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8307" h="1848678" fill="none" extrusionOk="0">
                      <a:moveTo>
                        <a:pt x="0" y="308119"/>
                      </a:moveTo>
                      <a:cubicBezTo>
                        <a:pt x="-17716" y="164801"/>
                        <a:pt x="154910" y="12660"/>
                        <a:pt x="308119" y="0"/>
                      </a:cubicBezTo>
                      <a:cubicBezTo>
                        <a:pt x="4264119" y="33873"/>
                        <a:pt x="7710349" y="-109113"/>
                        <a:pt x="9000188" y="0"/>
                      </a:cubicBezTo>
                      <a:cubicBezTo>
                        <a:pt x="9177793" y="6866"/>
                        <a:pt x="9287182" y="129604"/>
                        <a:pt x="9308307" y="308119"/>
                      </a:cubicBezTo>
                      <a:cubicBezTo>
                        <a:pt x="9249141" y="488521"/>
                        <a:pt x="9218626" y="1335372"/>
                        <a:pt x="9308307" y="1540559"/>
                      </a:cubicBezTo>
                      <a:cubicBezTo>
                        <a:pt x="9337699" y="1723664"/>
                        <a:pt x="9157538" y="1869468"/>
                        <a:pt x="9000188" y="1848678"/>
                      </a:cubicBezTo>
                      <a:cubicBezTo>
                        <a:pt x="4780268" y="1772463"/>
                        <a:pt x="4617394" y="1847546"/>
                        <a:pt x="308119" y="1848678"/>
                      </a:cubicBezTo>
                      <a:cubicBezTo>
                        <a:pt x="151988" y="1845862"/>
                        <a:pt x="3257" y="1737955"/>
                        <a:pt x="0" y="1540559"/>
                      </a:cubicBezTo>
                      <a:cubicBezTo>
                        <a:pt x="-5032" y="1082205"/>
                        <a:pt x="10840" y="692665"/>
                        <a:pt x="0" y="308119"/>
                      </a:cubicBezTo>
                      <a:close/>
                    </a:path>
                    <a:path w="9308307" h="1848678" stroke="0" extrusionOk="0">
                      <a:moveTo>
                        <a:pt x="0" y="308119"/>
                      </a:moveTo>
                      <a:cubicBezTo>
                        <a:pt x="3151" y="141603"/>
                        <a:pt x="114777" y="14822"/>
                        <a:pt x="308119" y="0"/>
                      </a:cubicBezTo>
                      <a:cubicBezTo>
                        <a:pt x="4578276" y="-261"/>
                        <a:pt x="6630602" y="149202"/>
                        <a:pt x="9000188" y="0"/>
                      </a:cubicBezTo>
                      <a:cubicBezTo>
                        <a:pt x="9167205" y="2075"/>
                        <a:pt x="9290100" y="116672"/>
                        <a:pt x="9308307" y="308119"/>
                      </a:cubicBezTo>
                      <a:cubicBezTo>
                        <a:pt x="9277965" y="624965"/>
                        <a:pt x="9368482" y="976401"/>
                        <a:pt x="9308307" y="1540559"/>
                      </a:cubicBezTo>
                      <a:cubicBezTo>
                        <a:pt x="9307813" y="1708119"/>
                        <a:pt x="9173057" y="1829182"/>
                        <a:pt x="9000188" y="1848678"/>
                      </a:cubicBezTo>
                      <a:cubicBezTo>
                        <a:pt x="5570021" y="1914840"/>
                        <a:pt x="4312735" y="1762435"/>
                        <a:pt x="308119" y="1848678"/>
                      </a:cubicBezTo>
                      <a:cubicBezTo>
                        <a:pt x="112932" y="1868850"/>
                        <a:pt x="-11449" y="1709102"/>
                        <a:pt x="0" y="1540559"/>
                      </a:cubicBezTo>
                      <a:cubicBezTo>
                        <a:pt x="-67061" y="1372744"/>
                        <a:pt x="70245" y="446704"/>
                        <a:pt x="0" y="308119"/>
                      </a:cubicBezTo>
                      <a:close/>
                    </a:path>
                  </a:pathLst>
                </a:custGeom>
                <a:solidFill>
                  <a:schemeClr val="bg1"/>
                </a:solidFill>
                <a:ln w="19050">
                  <a:solidFill>
                    <a:schemeClr val="bg1"/>
                  </a:solidFill>
                  <a:extLst>
                    <a:ext uri="{C807C97D-BFC1-408E-A445-0C87EB9F89A2}">
                      <ask:lineSketchStyleProps xmln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8" name="TextBox 7">
                <a:extLst>
                  <a:ext uri="{FF2B5EF4-FFF2-40B4-BE49-F238E27FC236}">
                    <a16:creationId xmlns:a16="http://schemas.microsoft.com/office/drawing/2014/main" id="{C116875F-6921-5F1B-79F4-C40C23B3EB49}"/>
                  </a:ext>
                </a:extLst>
              </p:cNvPr>
              <p:cNvSpPr txBox="1"/>
              <p:nvPr/>
            </p:nvSpPr>
            <p:spPr>
              <a:xfrm>
                <a:off x="2012613" y="533412"/>
                <a:ext cx="5671431"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một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bài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về</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bài</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học</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về</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cách</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ứng</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xử</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giao</a:t>
                </a:r>
                <a:r>
                  <a:rPr kumimoji="0" lang="en-US" sz="4400" b="0" i="0" u="none" strike="noStrike" kern="1200" cap="none" spc="0" normalizeH="0" baseline="0" noProof="0" dirty="0">
                    <a:ln>
                      <a:noFill/>
                    </a:ln>
                    <a:solidFill>
                      <a:srgbClr val="F14124"/>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F14124"/>
                    </a:solidFill>
                    <a:effectLst/>
                    <a:uLnTx/>
                    <a:uFillTx/>
                    <a:latin typeface="Cambria" panose="02040503050406030204" pitchFamily="18" charset="0"/>
                    <a:ea typeface="Cambria" panose="02040503050406030204" pitchFamily="18" charset="0"/>
                  </a:rPr>
                  <a:t>tiếp</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6" name="Graphic 15">
              <a:extLst>
                <a:ext uri="{FF2B5EF4-FFF2-40B4-BE49-F238E27FC236}">
                  <a16:creationId xmlns:a16="http://schemas.microsoft.com/office/drawing/2014/main" id="{0E166665-8FBE-7CDF-19D8-3B3138037814}"/>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621963" y="625602"/>
              <a:ext cx="1188404" cy="1169835"/>
            </a:xfrm>
            <a:prstGeom prst="rect">
              <a:avLst/>
            </a:prstGeom>
          </p:spPr>
        </p:pic>
      </p:grpSp>
      <p:grpSp>
        <p:nvGrpSpPr>
          <p:cNvPr id="41" name="Group 40">
            <a:extLst>
              <a:ext uri="{FF2B5EF4-FFF2-40B4-BE49-F238E27FC236}">
                <a16:creationId xmlns:a16="http://schemas.microsoft.com/office/drawing/2014/main" id="{4AF208CF-C070-3F75-D91B-57A572232EE1}"/>
              </a:ext>
            </a:extLst>
          </p:cNvPr>
          <p:cNvGrpSpPr/>
          <p:nvPr/>
        </p:nvGrpSpPr>
        <p:grpSpPr>
          <a:xfrm>
            <a:off x="4464618" y="4516724"/>
            <a:ext cx="7205398" cy="1785753"/>
            <a:chOff x="4464618" y="4516724"/>
            <a:chExt cx="7205398" cy="2188876"/>
          </a:xfrm>
        </p:grpSpPr>
        <p:grpSp>
          <p:nvGrpSpPr>
            <p:cNvPr id="25" name="Group 24">
              <a:extLst>
                <a:ext uri="{FF2B5EF4-FFF2-40B4-BE49-F238E27FC236}">
                  <a16:creationId xmlns:a16="http://schemas.microsoft.com/office/drawing/2014/main" id="{77C0F8C8-864C-5F93-E9BD-7244B59A6342}"/>
                </a:ext>
              </a:extLst>
            </p:cNvPr>
            <p:cNvGrpSpPr/>
            <p:nvPr/>
          </p:nvGrpSpPr>
          <p:grpSpPr>
            <a:xfrm>
              <a:off x="5406291" y="4516724"/>
              <a:ext cx="6263725" cy="2188876"/>
              <a:chOff x="899074" y="152400"/>
              <a:chExt cx="6263725" cy="2188876"/>
            </a:xfrm>
          </p:grpSpPr>
          <p:grpSp>
            <p:nvGrpSpPr>
              <p:cNvPr id="27" name="Group 26">
                <a:extLst>
                  <a:ext uri="{FF2B5EF4-FFF2-40B4-BE49-F238E27FC236}">
                    <a16:creationId xmlns:a16="http://schemas.microsoft.com/office/drawing/2014/main" id="{87D4DCCB-97F2-B05B-3C4F-1A12A2715193}"/>
                  </a:ext>
                </a:extLst>
              </p:cNvPr>
              <p:cNvGrpSpPr/>
              <p:nvPr/>
            </p:nvGrpSpPr>
            <p:grpSpPr>
              <a:xfrm>
                <a:off x="899074" y="152400"/>
                <a:ext cx="6263725" cy="2188876"/>
                <a:chOff x="1935902" y="483352"/>
                <a:chExt cx="9189297" cy="6284611"/>
              </a:xfrm>
            </p:grpSpPr>
            <p:sp>
              <p:nvSpPr>
                <p:cNvPr id="29" name="Rectangle: Rounded Corners 28">
                  <a:extLst>
                    <a:ext uri="{FF2B5EF4-FFF2-40B4-BE49-F238E27FC236}">
                      <a16:creationId xmlns:a16="http://schemas.microsoft.com/office/drawing/2014/main" id="{6D270E0A-4D74-3D20-6C78-EE36980B67DF}"/>
                    </a:ext>
                  </a:extLst>
                </p:cNvPr>
                <p:cNvSpPr/>
                <p:nvPr/>
              </p:nvSpPr>
              <p:spPr>
                <a:xfrm>
                  <a:off x="1935902" y="483352"/>
                  <a:ext cx="9189297" cy="6284611"/>
                </a:xfrm>
                <a:custGeom>
                  <a:avLst/>
                  <a:gdLst>
                    <a:gd name="connsiteX0" fmla="*/ 0 w 6263725"/>
                    <a:gd name="connsiteY0" fmla="*/ 297631 h 1785753"/>
                    <a:gd name="connsiteX1" fmla="*/ 297631 w 6263725"/>
                    <a:gd name="connsiteY1" fmla="*/ 0 h 1785753"/>
                    <a:gd name="connsiteX2" fmla="*/ 5966094 w 6263725"/>
                    <a:gd name="connsiteY2" fmla="*/ 0 h 1785753"/>
                    <a:gd name="connsiteX3" fmla="*/ 6263725 w 6263725"/>
                    <a:gd name="connsiteY3" fmla="*/ 297631 h 1785753"/>
                    <a:gd name="connsiteX4" fmla="*/ 6263725 w 6263725"/>
                    <a:gd name="connsiteY4" fmla="*/ 1488122 h 1785753"/>
                    <a:gd name="connsiteX5" fmla="*/ 5966094 w 6263725"/>
                    <a:gd name="connsiteY5" fmla="*/ 1785753 h 1785753"/>
                    <a:gd name="connsiteX6" fmla="*/ 297631 w 6263725"/>
                    <a:gd name="connsiteY6" fmla="*/ 1785753 h 1785753"/>
                    <a:gd name="connsiteX7" fmla="*/ 0 w 6263725"/>
                    <a:gd name="connsiteY7" fmla="*/ 1488122 h 1785753"/>
                    <a:gd name="connsiteX8" fmla="*/ 0 w 6263725"/>
                    <a:gd name="connsiteY8" fmla="*/ 297631 h 178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3725" h="1785753" fill="none" extrusionOk="0">
                      <a:moveTo>
                        <a:pt x="0" y="297631"/>
                      </a:moveTo>
                      <a:cubicBezTo>
                        <a:pt x="-1238" y="135130"/>
                        <a:pt x="139661" y="4782"/>
                        <a:pt x="297631" y="0"/>
                      </a:cubicBezTo>
                      <a:cubicBezTo>
                        <a:pt x="1305781" y="33873"/>
                        <a:pt x="3760273" y="-109113"/>
                        <a:pt x="5966094" y="0"/>
                      </a:cubicBezTo>
                      <a:cubicBezTo>
                        <a:pt x="6132116" y="1519"/>
                        <a:pt x="6258057" y="131015"/>
                        <a:pt x="6263725" y="297631"/>
                      </a:cubicBezTo>
                      <a:cubicBezTo>
                        <a:pt x="6263972" y="873385"/>
                        <a:pt x="6160975" y="1289228"/>
                        <a:pt x="6263725" y="1488122"/>
                      </a:cubicBezTo>
                      <a:cubicBezTo>
                        <a:pt x="6271519" y="1655929"/>
                        <a:pt x="6125253" y="1794216"/>
                        <a:pt x="5966094" y="1785753"/>
                      </a:cubicBezTo>
                      <a:cubicBezTo>
                        <a:pt x="3529132" y="1709538"/>
                        <a:pt x="1259295" y="1784621"/>
                        <a:pt x="297631" y="1785753"/>
                      </a:cubicBezTo>
                      <a:cubicBezTo>
                        <a:pt x="136744" y="1785053"/>
                        <a:pt x="1009" y="1660935"/>
                        <a:pt x="0" y="1488122"/>
                      </a:cubicBezTo>
                      <a:cubicBezTo>
                        <a:pt x="-104362" y="1152258"/>
                        <a:pt x="53381" y="680495"/>
                        <a:pt x="0" y="297631"/>
                      </a:cubicBezTo>
                      <a:close/>
                    </a:path>
                    <a:path w="6263725" h="1785753" stroke="0" extrusionOk="0">
                      <a:moveTo>
                        <a:pt x="0" y="297631"/>
                      </a:moveTo>
                      <a:cubicBezTo>
                        <a:pt x="3818" y="137681"/>
                        <a:pt x="129031" y="2701"/>
                        <a:pt x="297631" y="0"/>
                      </a:cubicBezTo>
                      <a:cubicBezTo>
                        <a:pt x="2369792" y="-261"/>
                        <a:pt x="3198682" y="149202"/>
                        <a:pt x="5966094" y="0"/>
                      </a:cubicBezTo>
                      <a:cubicBezTo>
                        <a:pt x="6109926" y="13529"/>
                        <a:pt x="6261911" y="131134"/>
                        <a:pt x="6263725" y="297631"/>
                      </a:cubicBezTo>
                      <a:cubicBezTo>
                        <a:pt x="6217978" y="625924"/>
                        <a:pt x="6273309" y="1279124"/>
                        <a:pt x="6263725" y="1488122"/>
                      </a:cubicBezTo>
                      <a:cubicBezTo>
                        <a:pt x="6259340" y="1629348"/>
                        <a:pt x="6132284" y="1772664"/>
                        <a:pt x="5966094" y="1785753"/>
                      </a:cubicBezTo>
                      <a:cubicBezTo>
                        <a:pt x="3989162" y="1851915"/>
                        <a:pt x="1353111" y="1699510"/>
                        <a:pt x="297631" y="1785753"/>
                      </a:cubicBezTo>
                      <a:cubicBezTo>
                        <a:pt x="115956" y="1799701"/>
                        <a:pt x="-7412" y="1651447"/>
                        <a:pt x="0" y="1488122"/>
                      </a:cubicBezTo>
                      <a:cubicBezTo>
                        <a:pt x="-15028" y="1349935"/>
                        <a:pt x="77237" y="533495"/>
                        <a:pt x="0" y="297631"/>
                      </a:cubicBezTo>
                      <a:close/>
                    </a:path>
                  </a:pathLst>
                </a:custGeom>
                <a:solidFill>
                  <a:schemeClr val="accent5"/>
                </a:solidFill>
                <a:ln w="19050">
                  <a:solidFill>
                    <a:schemeClr val="accent5"/>
                  </a:solidFill>
                  <a:extLst>
                    <a:ext uri="{C807C97D-BFC1-408E-A445-0C87EB9F89A2}">
                      <ask:lineSketchStyleProps xmln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0" name="Rectangle: Rounded Corners 29">
                  <a:extLst>
                    <a:ext uri="{FF2B5EF4-FFF2-40B4-BE49-F238E27FC236}">
                      <a16:creationId xmlns:a16="http://schemas.microsoft.com/office/drawing/2014/main" id="{5062F602-E06B-6E07-95A5-DF56395E4E56}"/>
                    </a:ext>
                  </a:extLst>
                </p:cNvPr>
                <p:cNvSpPr/>
                <p:nvPr/>
              </p:nvSpPr>
              <p:spPr>
                <a:xfrm>
                  <a:off x="2051912" y="635750"/>
                  <a:ext cx="8804527" cy="5914320"/>
                </a:xfrm>
                <a:custGeom>
                  <a:avLst/>
                  <a:gdLst>
                    <a:gd name="connsiteX0" fmla="*/ 0 w 6001453"/>
                    <a:gd name="connsiteY0" fmla="*/ 280095 h 1680536"/>
                    <a:gd name="connsiteX1" fmla="*/ 280095 w 6001453"/>
                    <a:gd name="connsiteY1" fmla="*/ 0 h 1680536"/>
                    <a:gd name="connsiteX2" fmla="*/ 5721358 w 6001453"/>
                    <a:gd name="connsiteY2" fmla="*/ 0 h 1680536"/>
                    <a:gd name="connsiteX3" fmla="*/ 6001453 w 6001453"/>
                    <a:gd name="connsiteY3" fmla="*/ 280095 h 1680536"/>
                    <a:gd name="connsiteX4" fmla="*/ 6001453 w 6001453"/>
                    <a:gd name="connsiteY4" fmla="*/ 1400441 h 1680536"/>
                    <a:gd name="connsiteX5" fmla="*/ 5721358 w 6001453"/>
                    <a:gd name="connsiteY5" fmla="*/ 1680536 h 1680536"/>
                    <a:gd name="connsiteX6" fmla="*/ 280095 w 6001453"/>
                    <a:gd name="connsiteY6" fmla="*/ 1680536 h 1680536"/>
                    <a:gd name="connsiteX7" fmla="*/ 0 w 6001453"/>
                    <a:gd name="connsiteY7" fmla="*/ 1400441 h 1680536"/>
                    <a:gd name="connsiteX8" fmla="*/ 0 w 6001453"/>
                    <a:gd name="connsiteY8" fmla="*/ 280095 h 168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1453" h="1680536" fill="none" extrusionOk="0">
                      <a:moveTo>
                        <a:pt x="0" y="280095"/>
                      </a:moveTo>
                      <a:cubicBezTo>
                        <a:pt x="-4070" y="131572"/>
                        <a:pt x="145280" y="14838"/>
                        <a:pt x="280095" y="0"/>
                      </a:cubicBezTo>
                      <a:cubicBezTo>
                        <a:pt x="2303511" y="33873"/>
                        <a:pt x="4873348" y="-109113"/>
                        <a:pt x="5721358" y="0"/>
                      </a:cubicBezTo>
                      <a:cubicBezTo>
                        <a:pt x="5887147" y="10247"/>
                        <a:pt x="5992344" y="121805"/>
                        <a:pt x="6001453" y="280095"/>
                      </a:cubicBezTo>
                      <a:cubicBezTo>
                        <a:pt x="5992574" y="585810"/>
                        <a:pt x="6004462" y="1288211"/>
                        <a:pt x="6001453" y="1400441"/>
                      </a:cubicBezTo>
                      <a:cubicBezTo>
                        <a:pt x="6004931" y="1556664"/>
                        <a:pt x="5869868" y="1690563"/>
                        <a:pt x="5721358" y="1680536"/>
                      </a:cubicBezTo>
                      <a:cubicBezTo>
                        <a:pt x="3897564" y="1604321"/>
                        <a:pt x="2813355" y="1679404"/>
                        <a:pt x="280095" y="1680536"/>
                      </a:cubicBezTo>
                      <a:cubicBezTo>
                        <a:pt x="154914" y="1674616"/>
                        <a:pt x="2024" y="1572056"/>
                        <a:pt x="0" y="1400441"/>
                      </a:cubicBezTo>
                      <a:cubicBezTo>
                        <a:pt x="-77618" y="1088403"/>
                        <a:pt x="27543" y="565300"/>
                        <a:pt x="0" y="280095"/>
                      </a:cubicBezTo>
                      <a:close/>
                    </a:path>
                    <a:path w="6001453" h="1680536" stroke="0" extrusionOk="0">
                      <a:moveTo>
                        <a:pt x="0" y="280095"/>
                      </a:moveTo>
                      <a:cubicBezTo>
                        <a:pt x="3725" y="129722"/>
                        <a:pt x="105573" y="12684"/>
                        <a:pt x="280095" y="0"/>
                      </a:cubicBezTo>
                      <a:cubicBezTo>
                        <a:pt x="2813014" y="-261"/>
                        <a:pt x="5149529" y="149202"/>
                        <a:pt x="5721358" y="0"/>
                      </a:cubicBezTo>
                      <a:cubicBezTo>
                        <a:pt x="5864922" y="7328"/>
                        <a:pt x="5995367" y="118291"/>
                        <a:pt x="6001453" y="280095"/>
                      </a:cubicBezTo>
                      <a:cubicBezTo>
                        <a:pt x="5922070" y="825291"/>
                        <a:pt x="5979141" y="944851"/>
                        <a:pt x="6001453" y="1400441"/>
                      </a:cubicBezTo>
                      <a:cubicBezTo>
                        <a:pt x="5997345" y="1533445"/>
                        <a:pt x="5879900" y="1652732"/>
                        <a:pt x="5721358" y="1680536"/>
                      </a:cubicBezTo>
                      <a:cubicBezTo>
                        <a:pt x="3665643" y="1746698"/>
                        <a:pt x="1269935" y="1594293"/>
                        <a:pt x="280095" y="1680536"/>
                      </a:cubicBezTo>
                      <a:cubicBezTo>
                        <a:pt x="107211" y="1695205"/>
                        <a:pt x="-25502" y="1551512"/>
                        <a:pt x="0" y="1400441"/>
                      </a:cubicBezTo>
                      <a:cubicBezTo>
                        <a:pt x="-18296" y="1149195"/>
                        <a:pt x="-21986" y="495377"/>
                        <a:pt x="0" y="280095"/>
                      </a:cubicBezTo>
                      <a:close/>
                    </a:path>
                  </a:pathLst>
                </a:custGeom>
                <a:solidFill>
                  <a:schemeClr val="bg1"/>
                </a:solidFill>
                <a:ln w="19050">
                  <a:solidFill>
                    <a:schemeClr val="bg1"/>
                  </a:solidFill>
                  <a:extLst>
                    <a:ext uri="{C807C97D-BFC1-408E-A445-0C87EB9F89A2}">
                      <ask:lineSketchStyleProps xmln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8" name="TextBox 27">
                <a:extLst>
                  <a:ext uri="{FF2B5EF4-FFF2-40B4-BE49-F238E27FC236}">
                    <a16:creationId xmlns:a16="http://schemas.microsoft.com/office/drawing/2014/main" id="{6E188A05-C0B2-0138-0F0A-B207ACFD4F47}"/>
                  </a:ext>
                </a:extLst>
              </p:cNvPr>
              <p:cNvSpPr txBox="1"/>
              <p:nvPr/>
            </p:nvSpPr>
            <p:spPr>
              <a:xfrm>
                <a:off x="1500293" y="234062"/>
                <a:ext cx="5486400" cy="135421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Chia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sẻ</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với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bạn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về</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Phiếu</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US"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sách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38" name="Picture 37">
              <a:extLst>
                <a:ext uri="{FF2B5EF4-FFF2-40B4-BE49-F238E27FC236}">
                  <a16:creationId xmlns:a16="http://schemas.microsoft.com/office/drawing/2014/main" id="{687A28C9-145A-1A20-3B3D-9ED99FC05403}"/>
                </a:ext>
              </a:extLst>
            </p:cNvPr>
            <p:cNvPicPr>
              <a:picLocks noChangeAspect="1"/>
            </p:cNvPicPr>
            <p:nvPr/>
          </p:nvPicPr>
          <p:blipFill>
            <a:blip r:embed="rId6"/>
            <a:stretch>
              <a:fillRect/>
            </a:stretch>
          </p:blipFill>
          <p:spPr>
            <a:xfrm>
              <a:off x="4464618" y="5085793"/>
              <a:ext cx="1155011" cy="1054575"/>
            </a:xfrm>
            <a:prstGeom prst="rect">
              <a:avLst/>
            </a:prstGeom>
          </p:spPr>
        </p:pic>
      </p:grpSp>
      <p:grpSp>
        <p:nvGrpSpPr>
          <p:cNvPr id="40" name="Group 39">
            <a:extLst>
              <a:ext uri="{FF2B5EF4-FFF2-40B4-BE49-F238E27FC236}">
                <a16:creationId xmlns:a16="http://schemas.microsoft.com/office/drawing/2014/main" id="{46ABFD6D-B7EF-E130-4C2E-44F0EE16349C}"/>
              </a:ext>
            </a:extLst>
          </p:cNvPr>
          <p:cNvGrpSpPr/>
          <p:nvPr/>
        </p:nvGrpSpPr>
        <p:grpSpPr>
          <a:xfrm>
            <a:off x="2789170" y="2334562"/>
            <a:ext cx="7073261" cy="1964422"/>
            <a:chOff x="2789170" y="2334562"/>
            <a:chExt cx="7073261" cy="1964422"/>
          </a:xfrm>
        </p:grpSpPr>
        <p:grpSp>
          <p:nvGrpSpPr>
            <p:cNvPr id="17" name="Group 16">
              <a:extLst>
                <a:ext uri="{FF2B5EF4-FFF2-40B4-BE49-F238E27FC236}">
                  <a16:creationId xmlns:a16="http://schemas.microsoft.com/office/drawing/2014/main" id="{0F3A606C-B42D-F45A-2DED-F9D7B9C0267C}"/>
                </a:ext>
              </a:extLst>
            </p:cNvPr>
            <p:cNvGrpSpPr/>
            <p:nvPr/>
          </p:nvGrpSpPr>
          <p:grpSpPr>
            <a:xfrm>
              <a:off x="3152683" y="2334562"/>
              <a:ext cx="6709748" cy="1964422"/>
              <a:chOff x="899074" y="152400"/>
              <a:chExt cx="6709748" cy="1964422"/>
            </a:xfrm>
          </p:grpSpPr>
          <p:grpSp>
            <p:nvGrpSpPr>
              <p:cNvPr id="18" name="Group 17">
                <a:extLst>
                  <a:ext uri="{FF2B5EF4-FFF2-40B4-BE49-F238E27FC236}">
                    <a16:creationId xmlns:a16="http://schemas.microsoft.com/office/drawing/2014/main" id="{BE1851F1-A8F2-CE87-A3A7-EDE61D5111A3}"/>
                  </a:ext>
                </a:extLst>
              </p:cNvPr>
              <p:cNvGrpSpPr/>
              <p:nvPr/>
            </p:nvGrpSpPr>
            <p:grpSpPr>
              <a:xfrm>
                <a:off x="899074" y="152400"/>
                <a:ext cx="6263725" cy="1964422"/>
                <a:chOff x="1935902" y="483352"/>
                <a:chExt cx="9189297" cy="5640168"/>
              </a:xfrm>
            </p:grpSpPr>
            <p:sp>
              <p:nvSpPr>
                <p:cNvPr id="20" name="Rectangle: Rounded Corners 19">
                  <a:extLst>
                    <a:ext uri="{FF2B5EF4-FFF2-40B4-BE49-F238E27FC236}">
                      <a16:creationId xmlns:a16="http://schemas.microsoft.com/office/drawing/2014/main" id="{5D159AC8-27AE-EAEB-0C66-52134A75D0CB}"/>
                    </a:ext>
                  </a:extLst>
                </p:cNvPr>
                <p:cNvSpPr/>
                <p:nvPr/>
              </p:nvSpPr>
              <p:spPr>
                <a:xfrm>
                  <a:off x="1935902" y="483352"/>
                  <a:ext cx="9189297" cy="5640168"/>
                </a:xfrm>
                <a:custGeom>
                  <a:avLst/>
                  <a:gdLst>
                    <a:gd name="connsiteX0" fmla="*/ 0 w 9189297"/>
                    <a:gd name="connsiteY0" fmla="*/ 940047 h 5640168"/>
                    <a:gd name="connsiteX1" fmla="*/ 940047 w 9189297"/>
                    <a:gd name="connsiteY1" fmla="*/ 0 h 5640168"/>
                    <a:gd name="connsiteX2" fmla="*/ 8249250 w 9189297"/>
                    <a:gd name="connsiteY2" fmla="*/ 0 h 5640168"/>
                    <a:gd name="connsiteX3" fmla="*/ 9189297 w 9189297"/>
                    <a:gd name="connsiteY3" fmla="*/ 940047 h 5640168"/>
                    <a:gd name="connsiteX4" fmla="*/ 9189297 w 9189297"/>
                    <a:gd name="connsiteY4" fmla="*/ 4700121 h 5640168"/>
                    <a:gd name="connsiteX5" fmla="*/ 8249250 w 9189297"/>
                    <a:gd name="connsiteY5" fmla="*/ 5640168 h 5640168"/>
                    <a:gd name="connsiteX6" fmla="*/ 940047 w 9189297"/>
                    <a:gd name="connsiteY6" fmla="*/ 5640168 h 5640168"/>
                    <a:gd name="connsiteX7" fmla="*/ 0 w 9189297"/>
                    <a:gd name="connsiteY7" fmla="*/ 4700121 h 5640168"/>
                    <a:gd name="connsiteX8" fmla="*/ 0 w 9189297"/>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9297" h="5640168" fill="none" extrusionOk="0">
                      <a:moveTo>
                        <a:pt x="0" y="940047"/>
                      </a:moveTo>
                      <a:cubicBezTo>
                        <a:pt x="-55673" y="505251"/>
                        <a:pt x="436402" y="11592"/>
                        <a:pt x="940047" y="0"/>
                      </a:cubicBezTo>
                      <a:cubicBezTo>
                        <a:pt x="1841775" y="33873"/>
                        <a:pt x="5215764" y="-109113"/>
                        <a:pt x="8249250" y="0"/>
                      </a:cubicBezTo>
                      <a:cubicBezTo>
                        <a:pt x="8782380" y="12887"/>
                        <a:pt x="9106094" y="388004"/>
                        <a:pt x="9189297" y="940047"/>
                      </a:cubicBezTo>
                      <a:cubicBezTo>
                        <a:pt x="9323485" y="2337767"/>
                        <a:pt x="9224700" y="3715600"/>
                        <a:pt x="9189297" y="4700121"/>
                      </a:cubicBezTo>
                      <a:cubicBezTo>
                        <a:pt x="9252342" y="5247043"/>
                        <a:pt x="8760472" y="5653065"/>
                        <a:pt x="8249250" y="5640168"/>
                      </a:cubicBezTo>
                      <a:cubicBezTo>
                        <a:pt x="7072698" y="5563953"/>
                        <a:pt x="3370376" y="5639036"/>
                        <a:pt x="940047" y="5640168"/>
                      </a:cubicBezTo>
                      <a:cubicBezTo>
                        <a:pt x="489659" y="5626370"/>
                        <a:pt x="2736" y="5242164"/>
                        <a:pt x="0" y="4700121"/>
                      </a:cubicBezTo>
                      <a:cubicBezTo>
                        <a:pt x="-69462" y="3056618"/>
                        <a:pt x="136418" y="1963959"/>
                        <a:pt x="0" y="940047"/>
                      </a:cubicBezTo>
                      <a:close/>
                    </a:path>
                    <a:path w="9189297" h="5640168" stroke="0" extrusionOk="0">
                      <a:moveTo>
                        <a:pt x="0" y="940047"/>
                      </a:moveTo>
                      <a:cubicBezTo>
                        <a:pt x="62604" y="493456"/>
                        <a:pt x="388692" y="20585"/>
                        <a:pt x="940047" y="0"/>
                      </a:cubicBezTo>
                      <a:cubicBezTo>
                        <a:pt x="3261584" y="-261"/>
                        <a:pt x="7303360" y="149202"/>
                        <a:pt x="8249250" y="0"/>
                      </a:cubicBezTo>
                      <a:cubicBezTo>
                        <a:pt x="8753891" y="9570"/>
                        <a:pt x="9165769" y="393377"/>
                        <a:pt x="9189297" y="940047"/>
                      </a:cubicBezTo>
                      <a:cubicBezTo>
                        <a:pt x="9206141" y="1328785"/>
                        <a:pt x="9241523" y="3241711"/>
                        <a:pt x="9189297" y="4700121"/>
                      </a:cubicBezTo>
                      <a:cubicBezTo>
                        <a:pt x="9181557" y="5178426"/>
                        <a:pt x="8778207" y="5569521"/>
                        <a:pt x="8249250" y="5640168"/>
                      </a:cubicBezTo>
                      <a:cubicBezTo>
                        <a:pt x="4714351" y="5706330"/>
                        <a:pt x="2190898" y="5553925"/>
                        <a:pt x="940047" y="5640168"/>
                      </a:cubicBezTo>
                      <a:cubicBezTo>
                        <a:pt x="361635" y="5687933"/>
                        <a:pt x="-13124" y="5217432"/>
                        <a:pt x="0" y="4700121"/>
                      </a:cubicBezTo>
                      <a:cubicBezTo>
                        <a:pt x="-139529" y="4155659"/>
                        <a:pt x="152978" y="2354503"/>
                        <a:pt x="0" y="940047"/>
                      </a:cubicBezTo>
                      <a:close/>
                    </a:path>
                  </a:pathLst>
                </a:custGeom>
                <a:solidFill>
                  <a:schemeClr val="accent5"/>
                </a:solidFill>
                <a:ln w="19050">
                  <a:solidFill>
                    <a:schemeClr val="accent5"/>
                  </a:solidFill>
                  <a:extLst>
                    <a:ext uri="{C807C97D-BFC1-408E-A445-0C87EB9F89A2}">
                      <ask:lineSketchStyleProps xmln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0582860A-798F-0665-65EC-546785FDBC16}"/>
                    </a:ext>
                  </a:extLst>
                </p:cNvPr>
                <p:cNvSpPr/>
                <p:nvPr/>
              </p:nvSpPr>
              <p:spPr>
                <a:xfrm>
                  <a:off x="2051912" y="635753"/>
                  <a:ext cx="8804526" cy="5307849"/>
                </a:xfrm>
                <a:custGeom>
                  <a:avLst/>
                  <a:gdLst>
                    <a:gd name="connsiteX0" fmla="*/ 0 w 8804526"/>
                    <a:gd name="connsiteY0" fmla="*/ 884659 h 5307849"/>
                    <a:gd name="connsiteX1" fmla="*/ 884659 w 8804526"/>
                    <a:gd name="connsiteY1" fmla="*/ 0 h 5307849"/>
                    <a:gd name="connsiteX2" fmla="*/ 7919867 w 8804526"/>
                    <a:gd name="connsiteY2" fmla="*/ 0 h 5307849"/>
                    <a:gd name="connsiteX3" fmla="*/ 8804526 w 8804526"/>
                    <a:gd name="connsiteY3" fmla="*/ 884659 h 5307849"/>
                    <a:gd name="connsiteX4" fmla="*/ 8804526 w 8804526"/>
                    <a:gd name="connsiteY4" fmla="*/ 4423190 h 5307849"/>
                    <a:gd name="connsiteX5" fmla="*/ 7919867 w 8804526"/>
                    <a:gd name="connsiteY5" fmla="*/ 5307849 h 5307849"/>
                    <a:gd name="connsiteX6" fmla="*/ 884659 w 8804526"/>
                    <a:gd name="connsiteY6" fmla="*/ 5307849 h 5307849"/>
                    <a:gd name="connsiteX7" fmla="*/ 0 w 8804526"/>
                    <a:gd name="connsiteY7" fmla="*/ 4423190 h 5307849"/>
                    <a:gd name="connsiteX8" fmla="*/ 0 w 8804526"/>
                    <a:gd name="connsiteY8" fmla="*/ 884659 h 530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4526" h="5307849" fill="none" extrusionOk="0">
                      <a:moveTo>
                        <a:pt x="0" y="884659"/>
                      </a:moveTo>
                      <a:cubicBezTo>
                        <a:pt x="-53596" y="477307"/>
                        <a:pt x="448843" y="39390"/>
                        <a:pt x="884659" y="0"/>
                      </a:cubicBezTo>
                      <a:cubicBezTo>
                        <a:pt x="3454646" y="33873"/>
                        <a:pt x="7138189" y="-109113"/>
                        <a:pt x="7919867" y="0"/>
                      </a:cubicBezTo>
                      <a:cubicBezTo>
                        <a:pt x="8422922" y="13363"/>
                        <a:pt x="8783922" y="387935"/>
                        <a:pt x="8804526" y="884659"/>
                      </a:cubicBezTo>
                      <a:cubicBezTo>
                        <a:pt x="8938714" y="1740838"/>
                        <a:pt x="8839929" y="3539601"/>
                        <a:pt x="8804526" y="4423190"/>
                      </a:cubicBezTo>
                      <a:cubicBezTo>
                        <a:pt x="8823321" y="4920046"/>
                        <a:pt x="8375994" y="5360489"/>
                        <a:pt x="7919867" y="5307849"/>
                      </a:cubicBezTo>
                      <a:cubicBezTo>
                        <a:pt x="4704194" y="5231634"/>
                        <a:pt x="3294002" y="5306717"/>
                        <a:pt x="884659" y="5307849"/>
                      </a:cubicBezTo>
                      <a:cubicBezTo>
                        <a:pt x="487208" y="5289568"/>
                        <a:pt x="8967" y="4986735"/>
                        <a:pt x="0" y="4423190"/>
                      </a:cubicBezTo>
                      <a:cubicBezTo>
                        <a:pt x="-69462" y="3857855"/>
                        <a:pt x="136418" y="1426075"/>
                        <a:pt x="0" y="884659"/>
                      </a:cubicBezTo>
                      <a:close/>
                    </a:path>
                    <a:path w="8804526" h="5307849" stroke="0" extrusionOk="0">
                      <a:moveTo>
                        <a:pt x="0" y="884659"/>
                      </a:moveTo>
                      <a:cubicBezTo>
                        <a:pt x="62161" y="468145"/>
                        <a:pt x="370690" y="16237"/>
                        <a:pt x="884659" y="0"/>
                      </a:cubicBezTo>
                      <a:cubicBezTo>
                        <a:pt x="3085423" y="-261"/>
                        <a:pt x="5296481" y="149202"/>
                        <a:pt x="7919867" y="0"/>
                      </a:cubicBezTo>
                      <a:cubicBezTo>
                        <a:pt x="8350726" y="38013"/>
                        <a:pt x="8800649" y="391544"/>
                        <a:pt x="8804526" y="884659"/>
                      </a:cubicBezTo>
                      <a:cubicBezTo>
                        <a:pt x="8821370" y="2550997"/>
                        <a:pt x="8856752" y="3466970"/>
                        <a:pt x="8804526" y="4423190"/>
                      </a:cubicBezTo>
                      <a:cubicBezTo>
                        <a:pt x="8786827" y="4818322"/>
                        <a:pt x="8410160" y="5295507"/>
                        <a:pt x="7919867" y="5307849"/>
                      </a:cubicBezTo>
                      <a:cubicBezTo>
                        <a:pt x="4612132" y="5374011"/>
                        <a:pt x="2130557" y="5221606"/>
                        <a:pt x="884659" y="5307849"/>
                      </a:cubicBezTo>
                      <a:cubicBezTo>
                        <a:pt x="350109" y="5344912"/>
                        <a:pt x="-88578" y="4899197"/>
                        <a:pt x="0" y="4423190"/>
                      </a:cubicBezTo>
                      <a:cubicBezTo>
                        <a:pt x="-139529" y="3787632"/>
                        <a:pt x="152978" y="2075085"/>
                        <a:pt x="0" y="884659"/>
                      </a:cubicBezTo>
                      <a:close/>
                    </a:path>
                  </a:pathLst>
                </a:custGeom>
                <a:solidFill>
                  <a:schemeClr val="bg1"/>
                </a:solidFill>
                <a:ln w="19050">
                  <a:solidFill>
                    <a:schemeClr val="bg1"/>
                  </a:solidFill>
                  <a:extLst>
                    <a:ext uri="{C807C97D-BFC1-408E-A445-0C87EB9F89A2}">
                      <ask:lineSketchStyleProps xmln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9" name="TextBox 18">
                <a:extLst>
                  <a:ext uri="{FF2B5EF4-FFF2-40B4-BE49-F238E27FC236}">
                    <a16:creationId xmlns:a16="http://schemas.microsoft.com/office/drawing/2014/main" id="{32C401DD-9AD5-353F-2F23-4595318AA299}"/>
                  </a:ext>
                </a:extLst>
              </p:cNvPr>
              <p:cNvSpPr txBox="1"/>
              <p:nvPr/>
            </p:nvSpPr>
            <p:spPr>
              <a:xfrm>
                <a:off x="1937391" y="759716"/>
                <a:ext cx="5671431" cy="67710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Viết </a:t>
                </a:r>
                <a:r>
                  <a:rPr kumimoji="0" lang="en-US" sz="4400" b="0"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Phiếu đọc sách</a:t>
                </a:r>
              </a:p>
            </p:txBody>
          </p:sp>
        </p:grpSp>
        <p:pic>
          <p:nvPicPr>
            <p:cNvPr id="39" name="Picture 38">
              <a:extLst>
                <a:ext uri="{FF2B5EF4-FFF2-40B4-BE49-F238E27FC236}">
                  <a16:creationId xmlns:a16="http://schemas.microsoft.com/office/drawing/2014/main" id="{EF2DF991-F97E-8608-2F72-BD973E4065C7}"/>
                </a:ext>
              </a:extLst>
            </p:cNvPr>
            <p:cNvPicPr>
              <a:picLocks noChangeAspect="1"/>
            </p:cNvPicPr>
            <p:nvPr/>
          </p:nvPicPr>
          <p:blipFill>
            <a:blip r:embed="rId7"/>
            <a:stretch>
              <a:fillRect/>
            </a:stretch>
          </p:blipFill>
          <p:spPr>
            <a:xfrm>
              <a:off x="2789170" y="2666934"/>
              <a:ext cx="926672" cy="1524132"/>
            </a:xfrm>
            <a:prstGeom prst="rect">
              <a:avLst/>
            </a:prstGeom>
          </p:spPr>
        </p:pic>
      </p:grpSp>
    </p:spTree>
    <p:extLst>
      <p:ext uri="{BB962C8B-B14F-4D97-AF65-F5344CB8AC3E}">
        <p14:creationId xmlns:p14="http://schemas.microsoft.com/office/powerpoint/2010/main" val="16213635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ppt_x</p:attrName>
                                        </p:attrNameLst>
                                      </p:cBhvr>
                                      <p:tavLst>
                                        <p:tav tm="0">
                                          <p:val>
                                            <p:strVal val="#ppt_x-#ppt_w*1.125000"/>
                                          </p:val>
                                        </p:tav>
                                        <p:tav tm="100000">
                                          <p:val>
                                            <p:strVal val="#ppt_x"/>
                                          </p:val>
                                        </p:tav>
                                      </p:tavLst>
                                    </p:anim>
                                    <p:animEffect transition="in" filter="wipe(right)">
                                      <p:cBhvr>
                                        <p:cTn id="8" dur="500"/>
                                        <p:tgtEl>
                                          <p:spTgt spid="3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p:tgtEl>
                                          <p:spTgt spid="40"/>
                                        </p:tgtEl>
                                        <p:attrNameLst>
                                          <p:attrName>ppt_x</p:attrName>
                                        </p:attrNameLst>
                                      </p:cBhvr>
                                      <p:tavLst>
                                        <p:tav tm="0">
                                          <p:val>
                                            <p:strVal val="#ppt_x-#ppt_w*1.125000"/>
                                          </p:val>
                                        </p:tav>
                                        <p:tav tm="100000">
                                          <p:val>
                                            <p:strVal val="#ppt_x"/>
                                          </p:val>
                                        </p:tav>
                                      </p:tavLst>
                                    </p:anim>
                                    <p:animEffect transition="in" filter="wipe(right)">
                                      <p:cBhvr>
                                        <p:cTn id="14" dur="500"/>
                                        <p:tgtEl>
                                          <p:spTgt spid="40"/>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p:tgtEl>
                                          <p:spTgt spid="41"/>
                                        </p:tgtEl>
                                        <p:attrNameLst>
                                          <p:attrName>ppt_x</p:attrName>
                                        </p:attrNameLst>
                                      </p:cBhvr>
                                      <p:tavLst>
                                        <p:tav tm="0">
                                          <p:val>
                                            <p:strVal val="#ppt_x-#ppt_w*1.125000"/>
                                          </p:val>
                                        </p:tav>
                                        <p:tav tm="100000">
                                          <p:val>
                                            <p:strVal val="#ppt_x"/>
                                          </p:val>
                                        </p:tav>
                                      </p:tavLst>
                                    </p:anim>
                                    <p:animEffect transition="in" filter="wipe(right)">
                                      <p:cBhvr>
                                        <p:cTn id="2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E54920-D12E-838A-344E-44C632FE2C3B}"/>
              </a:ext>
            </a:extLst>
          </p:cNvPr>
          <p:cNvGrpSpPr/>
          <p:nvPr/>
        </p:nvGrpSpPr>
        <p:grpSpPr>
          <a:xfrm>
            <a:off x="228600" y="533400"/>
            <a:ext cx="11734799" cy="6144299"/>
            <a:chOff x="228600" y="533400"/>
            <a:chExt cx="11734799" cy="6144299"/>
          </a:xfrm>
        </p:grpSpPr>
        <p:sp>
          <p:nvSpPr>
            <p:cNvPr id="4" name="Rectangle: Rounded Corners 3">
              <a:extLst>
                <a:ext uri="{FF2B5EF4-FFF2-40B4-BE49-F238E27FC236}">
                  <a16:creationId xmlns:a16="http://schemas.microsoft.com/office/drawing/2014/main" id="{8D03963E-095C-545A-7E83-535B6536B88E}"/>
                </a:ext>
              </a:extLst>
            </p:cNvPr>
            <p:cNvSpPr/>
            <p:nvPr/>
          </p:nvSpPr>
          <p:spPr>
            <a:xfrm>
              <a:off x="381000" y="533400"/>
              <a:ext cx="11430000" cy="6144299"/>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9" name="Picture 4" descr="Cartoon Cloud Clipart Collection - Cartoon Cloud PNG – Stunning free  transparent png clipart images free download">
              <a:extLst>
                <a:ext uri="{FF2B5EF4-FFF2-40B4-BE49-F238E27FC236}">
                  <a16:creationId xmlns:a16="http://schemas.microsoft.com/office/drawing/2014/main" id="{DC8C8E56-6876-E9A3-C658-5B55E8658D3C}"/>
                </a:ext>
              </a:extLst>
            </p:cNvPr>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flipH="1">
              <a:off x="7529968" y="785744"/>
              <a:ext cx="4243241" cy="244551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rtoon Cloud Clipart Collection - Cartoon Cloud PNG – Stunning free  transparent png clipart images free download">
              <a:extLst>
                <a:ext uri="{FF2B5EF4-FFF2-40B4-BE49-F238E27FC236}">
                  <a16:creationId xmlns:a16="http://schemas.microsoft.com/office/drawing/2014/main" id="{D5C86887-E384-A31F-3A35-562826C9DB6C}"/>
                </a:ext>
              </a:extLst>
            </p:cNvPr>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16372" y="693904"/>
              <a:ext cx="3811345" cy="216983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55364AAB-F566-FF9A-BF35-2F744E83523F}"/>
                </a:ext>
              </a:extLst>
            </p:cNvPr>
            <p:cNvPicPr>
              <a:picLocks noChangeAspect="1"/>
            </p:cNvPicPr>
            <p:nvPr/>
          </p:nvPicPr>
          <p:blipFill>
            <a:blip r:embed="rId5"/>
            <a:stretch>
              <a:fillRect/>
            </a:stretch>
          </p:blipFill>
          <p:spPr>
            <a:xfrm>
              <a:off x="4279642" y="1504323"/>
              <a:ext cx="3029019" cy="4844114"/>
            </a:xfrm>
            <a:prstGeom prst="rect">
              <a:avLst/>
            </a:prstGeom>
          </p:spPr>
        </p:pic>
        <p:pic>
          <p:nvPicPr>
            <p:cNvPr id="33" name="Picture 4" descr="Cartoon Cloud Clipart Collection - Cartoon Cloud PNG – Stunning free  transparent png clipart images free download">
              <a:extLst>
                <a:ext uri="{FF2B5EF4-FFF2-40B4-BE49-F238E27FC236}">
                  <a16:creationId xmlns:a16="http://schemas.microsoft.com/office/drawing/2014/main" id="{76CCCFEA-8709-8F7D-A8F0-FA4CA92332A4}"/>
                </a:ext>
              </a:extLst>
            </p:cNvPr>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228600" y="3216835"/>
              <a:ext cx="4720151" cy="308890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C6929C83-0E9E-36F8-A6A0-BF34DA42A8C1}"/>
                </a:ext>
              </a:extLst>
            </p:cNvPr>
            <p:cNvSpPr/>
            <p:nvPr/>
          </p:nvSpPr>
          <p:spPr>
            <a:xfrm>
              <a:off x="1538129" y="1440549"/>
              <a:ext cx="1827675"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Tác</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giả</a:t>
              </a:r>
              <a:endParaRPr kumimoji="0" lang="en-US" sz="28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pic>
          <p:nvPicPr>
            <p:cNvPr id="35" name="Picture 4" descr="Cartoon Cloud Clipart Collection - Cartoon Cloud PNG – Stunning free  transparent png clipart images free download">
              <a:extLst>
                <a:ext uri="{FF2B5EF4-FFF2-40B4-BE49-F238E27FC236}">
                  <a16:creationId xmlns:a16="http://schemas.microsoft.com/office/drawing/2014/main" id="{C2EE6D0B-6B3F-F863-310A-D2C098EC8AC7}"/>
                </a:ext>
              </a:extLst>
            </p:cNvPr>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7253" b="94286" l="4048" r="95000">
                          <a14:foregroundMark x1="21667" y1="47473" x2="47976" y2="70989"/>
                          <a14:foregroundMark x1="7738" y1="57363" x2="5714" y2="55165"/>
                          <a14:foregroundMark x1="5714" y1="54945" x2="15476" y2="42418"/>
                          <a14:foregroundMark x1="92500" y1="53407" x2="95238" y2="58242"/>
                          <a14:foregroundMark x1="80714" y1="86813" x2="75714" y2="92088"/>
                          <a14:foregroundMark x1="63273" y1="92961" x2="62524" y2="93015"/>
                          <a14:foregroundMark x1="75476" y1="92088" x2="63658" y2="92934"/>
                          <a14:foregroundMark x1="5238" y1="68571" x2="4048" y2="68571"/>
                          <a14:foregroundMark x1="55714" y1="11209" x2="55000" y2="7253"/>
                          <a14:foregroundMark x1="54643" y1="8352" x2="61190" y2="38022"/>
                          <a14:foregroundMark x1="61190" y1="38022" x2="73452" y2="65934"/>
                          <a14:foregroundMark x1="73452" y1="65934" x2="76429" y2="68571"/>
                          <a14:foregroundMark x1="60595" y1="13407" x2="79762" y2="69231"/>
                          <a14:foregroundMark x1="62381" y1="27692" x2="14167" y2="74505"/>
                          <a14:foregroundMark x1="14167" y1="74505" x2="12024" y2="73846"/>
                          <a14:backgroundMark x1="45119" y1="96703" x2="47024" y2="98242"/>
                          <a14:backgroundMark x1="47024" y1="98242" x2="61905" y2="94945"/>
                          <a14:backgroundMark x1="61905" y1="94945" x2="62143" y2="95385"/>
                          <a14:backgroundMark x1="59405" y1="97363" x2="50119" y2="96484"/>
                          <a14:backgroundMark x1="50119" y1="96484" x2="47024" y2="93187"/>
                          <a14:backgroundMark x1="46786" y1="96044" x2="43690" y2="96044"/>
                          <a14:backgroundMark x1="44167" y1="95385" x2="50595" y2="94945"/>
                          <a14:backgroundMark x1="50595" y1="94945" x2="54048" y2="9538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flipH="1">
              <a:off x="6811097" y="3355289"/>
              <a:ext cx="5152302" cy="3134708"/>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427A8A0B-63B5-C689-5EE7-FE1F6389B98A}"/>
                </a:ext>
              </a:extLst>
            </p:cNvPr>
            <p:cNvSpPr/>
            <p:nvPr/>
          </p:nvSpPr>
          <p:spPr>
            <a:xfrm>
              <a:off x="1219199" y="4337065"/>
              <a:ext cx="2948341" cy="138499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Một</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số</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câu</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hỏi</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của</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em</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về</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nội</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dung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bài</a:t>
              </a:r>
              <a:endParaRPr kumimoji="0" lang="en-US" sz="28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sp>
          <p:nvSpPr>
            <p:cNvPr id="39" name="Rectangle 38">
              <a:extLst>
                <a:ext uri="{FF2B5EF4-FFF2-40B4-BE49-F238E27FC236}">
                  <a16:creationId xmlns:a16="http://schemas.microsoft.com/office/drawing/2014/main" id="{A7FBE6A0-0674-285E-83FF-9673D8B87889}"/>
                </a:ext>
              </a:extLst>
            </p:cNvPr>
            <p:cNvSpPr/>
            <p:nvPr/>
          </p:nvSpPr>
          <p:spPr>
            <a:xfrm>
              <a:off x="8052206" y="4248713"/>
              <a:ext cx="2655121"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Điều</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em</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học</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được</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từ</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bài</a:t>
              </a:r>
              <a:r>
                <a:rPr lang="en-US" sz="2400" b="1" dirty="0">
                  <a:solidFill>
                    <a:srgbClr val="2A303C"/>
                  </a:solidFill>
                  <a:latin typeface="Arial" panose="020B0604020202020204" pitchFamily="34" charset="0"/>
                  <a:ea typeface="字魂59号-创粗黑" panose="020F0502020204030204"/>
                  <a:cs typeface="Arial" panose="020B0604020202020204" pitchFamily="34" charset="0"/>
                </a:rPr>
                <a:t> </a:t>
              </a:r>
              <a:r>
                <a:rPr lang="en-US" sz="2400" b="1" dirty="0" err="1">
                  <a:solidFill>
                    <a:srgbClr val="2A303C"/>
                  </a:solidFill>
                  <a:latin typeface="Arial" panose="020B0604020202020204" pitchFamily="34" charset="0"/>
                  <a:ea typeface="字魂59号-创粗黑" panose="020F0502020204030204"/>
                  <a:cs typeface="Arial" panose="020B0604020202020204" pitchFamily="34" charset="0"/>
                </a:rPr>
                <a:t>đọc</a:t>
              </a:r>
              <a:endParaRPr kumimoji="0" lang="en-US" sz="24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sp>
          <p:nvSpPr>
            <p:cNvPr id="40" name="Rectangle 39">
              <a:extLst>
                <a:ext uri="{FF2B5EF4-FFF2-40B4-BE49-F238E27FC236}">
                  <a16:creationId xmlns:a16="http://schemas.microsoft.com/office/drawing/2014/main" id="{D85B1E66-75B2-3B87-8940-E4931BE797BC}"/>
                </a:ext>
              </a:extLst>
            </p:cNvPr>
            <p:cNvSpPr/>
            <p:nvPr/>
          </p:nvSpPr>
          <p:spPr>
            <a:xfrm>
              <a:off x="8045823" y="1657961"/>
              <a:ext cx="2842338" cy="95410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Sự</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việc</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được</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nói</a:t>
              </a:r>
              <a:r>
                <a:rPr kumimoji="0" lang="en-US" sz="2800" b="1"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 </a:t>
              </a:r>
              <a:r>
                <a:rPr kumimoji="0" lang="en-US" sz="2800" b="1" i="0" u="none" strike="noStrike" kern="1200" cap="none" spc="0" normalizeH="0" baseline="0" noProof="0" dirty="0" err="1">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đến</a:t>
              </a:r>
              <a:endParaRPr kumimoji="0" lang="en-US" sz="28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sp>
          <p:nvSpPr>
            <p:cNvPr id="41" name="Rectangle 40">
              <a:extLst>
                <a:ext uri="{FF2B5EF4-FFF2-40B4-BE49-F238E27FC236}">
                  <a16:creationId xmlns:a16="http://schemas.microsoft.com/office/drawing/2014/main" id="{8F04AAD9-ADC2-3743-B4F9-C0EE0701E3A2}"/>
                </a:ext>
              </a:extLst>
            </p:cNvPr>
            <p:cNvSpPr/>
            <p:nvPr/>
          </p:nvSpPr>
          <p:spPr>
            <a:xfrm>
              <a:off x="5131464" y="3606225"/>
              <a:ext cx="2336136"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rPr>
                <a:t>Tên bài:</a:t>
              </a:r>
              <a:endParaRPr kumimoji="0" lang="en-US" sz="3200" b="0" i="0" u="none" strike="noStrike" kern="1200" cap="none" spc="0" normalizeH="0" baseline="0" noProof="0" dirty="0">
                <a:ln>
                  <a:noFill/>
                </a:ln>
                <a:solidFill>
                  <a:srgbClr val="2A303C"/>
                </a:solidFill>
                <a:effectLst/>
                <a:uLnTx/>
                <a:uFillTx/>
                <a:latin typeface="Arial" panose="020B0604020202020204" pitchFamily="34" charset="0"/>
                <a:ea typeface="字魂59号-创粗黑" panose="020F0502020204030204"/>
                <a:cs typeface="Arial" panose="020B0604020202020204" pitchFamily="34" charset="0"/>
              </a:endParaRPr>
            </a:p>
          </p:txBody>
        </p:sp>
        <p:cxnSp>
          <p:nvCxnSpPr>
            <p:cNvPr id="42" name="Straight Connector 41">
              <a:extLst>
                <a:ext uri="{FF2B5EF4-FFF2-40B4-BE49-F238E27FC236}">
                  <a16:creationId xmlns:a16="http://schemas.microsoft.com/office/drawing/2014/main" id="{75C28D20-2377-1972-937E-7771E1023111}"/>
                </a:ext>
              </a:extLst>
            </p:cNvPr>
            <p:cNvCxnSpPr/>
            <p:nvPr/>
          </p:nvCxnSpPr>
          <p:spPr>
            <a:xfrm>
              <a:off x="1090339" y="2514600"/>
              <a:ext cx="2479964"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A540D74-1D92-6EC2-4FB5-6CA65AD3BE80}"/>
                </a:ext>
              </a:extLst>
            </p:cNvPr>
            <p:cNvCxnSpPr>
              <a:cxnSpLocks/>
            </p:cNvCxnSpPr>
            <p:nvPr/>
          </p:nvCxnSpPr>
          <p:spPr>
            <a:xfrm>
              <a:off x="845814" y="4746010"/>
              <a:ext cx="3433827"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02D8FE0-E458-C5AD-D20E-ABB52C9CC24D}"/>
                </a:ext>
              </a:extLst>
            </p:cNvPr>
            <p:cNvCxnSpPr>
              <a:cxnSpLocks/>
            </p:cNvCxnSpPr>
            <p:nvPr/>
          </p:nvCxnSpPr>
          <p:spPr>
            <a:xfrm>
              <a:off x="845814" y="5306705"/>
              <a:ext cx="3433827"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0D63260-D88C-26AB-EEB9-A9A4C7C999AD}"/>
                </a:ext>
              </a:extLst>
            </p:cNvPr>
            <p:cNvCxnSpPr>
              <a:cxnSpLocks/>
            </p:cNvCxnSpPr>
            <p:nvPr/>
          </p:nvCxnSpPr>
          <p:spPr>
            <a:xfrm>
              <a:off x="7467600" y="4929713"/>
              <a:ext cx="361654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7532ACA-22F1-0D87-A313-C5B06E383AD0}"/>
                </a:ext>
              </a:extLst>
            </p:cNvPr>
            <p:cNvCxnSpPr>
              <a:cxnSpLocks/>
            </p:cNvCxnSpPr>
            <p:nvPr/>
          </p:nvCxnSpPr>
          <p:spPr>
            <a:xfrm>
              <a:off x="845814" y="5867400"/>
              <a:ext cx="3315053"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0EF040D4-1147-237E-7DE2-2526F18D9E42}"/>
                </a:ext>
              </a:extLst>
            </p:cNvPr>
            <p:cNvSpPr/>
            <p:nvPr/>
          </p:nvSpPr>
          <p:spPr>
            <a:xfrm>
              <a:off x="5131464" y="4107061"/>
              <a:ext cx="1570686" cy="19127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cxnSp>
          <p:nvCxnSpPr>
            <p:cNvPr id="64" name="Straight Connector 63">
              <a:extLst>
                <a:ext uri="{FF2B5EF4-FFF2-40B4-BE49-F238E27FC236}">
                  <a16:creationId xmlns:a16="http://schemas.microsoft.com/office/drawing/2014/main" id="{F8B80F8B-6AC2-7D22-0F17-C3CFC7769AE9}"/>
                </a:ext>
              </a:extLst>
            </p:cNvPr>
            <p:cNvCxnSpPr>
              <a:cxnSpLocks/>
            </p:cNvCxnSpPr>
            <p:nvPr/>
          </p:nvCxnSpPr>
          <p:spPr>
            <a:xfrm>
              <a:off x="5174917" y="4708124"/>
              <a:ext cx="148378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0FF32CE-E956-C874-A1E9-64C662BA62DE}"/>
                </a:ext>
              </a:extLst>
            </p:cNvPr>
            <p:cNvCxnSpPr>
              <a:cxnSpLocks/>
            </p:cNvCxnSpPr>
            <p:nvPr/>
          </p:nvCxnSpPr>
          <p:spPr>
            <a:xfrm>
              <a:off x="5174917" y="5240300"/>
              <a:ext cx="148378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46753B0-B78F-1A54-88A9-85AAED9ECC6A}"/>
                </a:ext>
              </a:extLst>
            </p:cNvPr>
            <p:cNvCxnSpPr>
              <a:cxnSpLocks/>
            </p:cNvCxnSpPr>
            <p:nvPr/>
          </p:nvCxnSpPr>
          <p:spPr>
            <a:xfrm>
              <a:off x="5174917" y="5772476"/>
              <a:ext cx="1483781"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0AB08E8-5A3C-6FE3-96A9-540FF760AD07}"/>
                </a:ext>
              </a:extLst>
            </p:cNvPr>
            <p:cNvCxnSpPr>
              <a:cxnSpLocks/>
            </p:cNvCxnSpPr>
            <p:nvPr/>
          </p:nvCxnSpPr>
          <p:spPr>
            <a:xfrm>
              <a:off x="7467600" y="5474757"/>
              <a:ext cx="361654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4C414E2-0125-B1E2-44B2-E5AB8F0A3015}"/>
                </a:ext>
              </a:extLst>
            </p:cNvPr>
            <p:cNvCxnSpPr>
              <a:cxnSpLocks/>
            </p:cNvCxnSpPr>
            <p:nvPr/>
          </p:nvCxnSpPr>
          <p:spPr>
            <a:xfrm>
              <a:off x="7467600" y="6019800"/>
              <a:ext cx="3616540"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D9168E3-B08B-DEB4-0B0A-7BB32727D8FC}"/>
                </a:ext>
              </a:extLst>
            </p:cNvPr>
            <p:cNvCxnSpPr>
              <a:cxnSpLocks/>
            </p:cNvCxnSpPr>
            <p:nvPr/>
          </p:nvCxnSpPr>
          <p:spPr>
            <a:xfrm>
              <a:off x="8085152" y="2057400"/>
              <a:ext cx="2842338"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7439DBD-09DD-4305-1000-5582FB422304}"/>
                </a:ext>
              </a:extLst>
            </p:cNvPr>
            <p:cNvCxnSpPr>
              <a:cxnSpLocks/>
            </p:cNvCxnSpPr>
            <p:nvPr/>
          </p:nvCxnSpPr>
          <p:spPr>
            <a:xfrm>
              <a:off x="8085152" y="2667000"/>
              <a:ext cx="2842338"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F4498406-8DE4-4EA0-16E6-D23759DFA139}"/>
              </a:ext>
            </a:extLst>
          </p:cNvPr>
          <p:cNvGrpSpPr/>
          <p:nvPr/>
        </p:nvGrpSpPr>
        <p:grpSpPr>
          <a:xfrm>
            <a:off x="3383143" y="152400"/>
            <a:ext cx="5425715" cy="947086"/>
            <a:chOff x="899074" y="152400"/>
            <a:chExt cx="7498631" cy="1243078"/>
          </a:xfrm>
        </p:grpSpPr>
        <p:grpSp>
          <p:nvGrpSpPr>
            <p:cNvPr id="19" name="Group 18">
              <a:extLst>
                <a:ext uri="{FF2B5EF4-FFF2-40B4-BE49-F238E27FC236}">
                  <a16:creationId xmlns:a16="http://schemas.microsoft.com/office/drawing/2014/main" id="{7920CA94-9B92-8033-BC45-2936D5EC2C3C}"/>
                </a:ext>
              </a:extLst>
            </p:cNvPr>
            <p:cNvGrpSpPr/>
            <p:nvPr/>
          </p:nvGrpSpPr>
          <p:grpSpPr>
            <a:xfrm>
              <a:off x="899074" y="152400"/>
              <a:ext cx="7498631" cy="1243078"/>
              <a:chOff x="1935902" y="483352"/>
              <a:chExt cx="11000985" cy="3569075"/>
            </a:xfrm>
          </p:grpSpPr>
          <p:sp>
            <p:nvSpPr>
              <p:cNvPr id="21" name="Rectangle: Rounded Corners 20">
                <a:extLst>
                  <a:ext uri="{FF2B5EF4-FFF2-40B4-BE49-F238E27FC236}">
                    <a16:creationId xmlns:a16="http://schemas.microsoft.com/office/drawing/2014/main" id="{FC6F1A99-F008-206F-3590-21DB4890CA43}"/>
                  </a:ext>
                </a:extLst>
              </p:cNvPr>
              <p:cNvSpPr/>
              <p:nvPr/>
            </p:nvSpPr>
            <p:spPr>
              <a:xfrm>
                <a:off x="1935902" y="483352"/>
                <a:ext cx="11000985" cy="3569075"/>
              </a:xfrm>
              <a:custGeom>
                <a:avLst/>
                <a:gdLst>
                  <a:gd name="connsiteX0" fmla="*/ 0 w 11000985"/>
                  <a:gd name="connsiteY0" fmla="*/ 594858 h 3569075"/>
                  <a:gd name="connsiteX1" fmla="*/ 594858 w 11000985"/>
                  <a:gd name="connsiteY1" fmla="*/ 0 h 3569075"/>
                  <a:gd name="connsiteX2" fmla="*/ 10406127 w 11000985"/>
                  <a:gd name="connsiteY2" fmla="*/ 0 h 3569075"/>
                  <a:gd name="connsiteX3" fmla="*/ 11000985 w 11000985"/>
                  <a:gd name="connsiteY3" fmla="*/ 594858 h 3569075"/>
                  <a:gd name="connsiteX4" fmla="*/ 11000985 w 11000985"/>
                  <a:gd name="connsiteY4" fmla="*/ 2974217 h 3569075"/>
                  <a:gd name="connsiteX5" fmla="*/ 10406127 w 11000985"/>
                  <a:gd name="connsiteY5" fmla="*/ 3569075 h 3569075"/>
                  <a:gd name="connsiteX6" fmla="*/ 594858 w 11000985"/>
                  <a:gd name="connsiteY6" fmla="*/ 3569075 h 3569075"/>
                  <a:gd name="connsiteX7" fmla="*/ 0 w 11000985"/>
                  <a:gd name="connsiteY7" fmla="*/ 2974217 h 3569075"/>
                  <a:gd name="connsiteX8" fmla="*/ 0 w 11000985"/>
                  <a:gd name="connsiteY8" fmla="*/ 594858 h 356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0985" h="3569075" fill="none" extrusionOk="0">
                    <a:moveTo>
                      <a:pt x="0" y="594858"/>
                    </a:moveTo>
                    <a:cubicBezTo>
                      <a:pt x="-3816" y="272111"/>
                      <a:pt x="296217" y="22312"/>
                      <a:pt x="594858" y="0"/>
                    </a:cubicBezTo>
                    <a:cubicBezTo>
                      <a:pt x="2118288" y="33873"/>
                      <a:pt x="7124525" y="-109113"/>
                      <a:pt x="10406127" y="0"/>
                    </a:cubicBezTo>
                    <a:cubicBezTo>
                      <a:pt x="10743325" y="8003"/>
                      <a:pt x="10985017" y="260019"/>
                      <a:pt x="11000985" y="594858"/>
                    </a:cubicBezTo>
                    <a:cubicBezTo>
                      <a:pt x="11135173" y="1480406"/>
                      <a:pt x="11036388" y="2230054"/>
                      <a:pt x="11000985" y="2974217"/>
                    </a:cubicBezTo>
                    <a:cubicBezTo>
                      <a:pt x="11054757" y="3326414"/>
                      <a:pt x="10723475" y="3587212"/>
                      <a:pt x="10406127" y="3569075"/>
                    </a:cubicBezTo>
                    <a:cubicBezTo>
                      <a:pt x="7644878" y="3492860"/>
                      <a:pt x="4346824" y="3567943"/>
                      <a:pt x="594858" y="3569075"/>
                    </a:cubicBezTo>
                    <a:cubicBezTo>
                      <a:pt x="279557" y="3566421"/>
                      <a:pt x="5558" y="3349215"/>
                      <a:pt x="0" y="2974217"/>
                    </a:cubicBezTo>
                    <a:cubicBezTo>
                      <a:pt x="-69462" y="1891373"/>
                      <a:pt x="136418" y="1584863"/>
                      <a:pt x="0" y="594858"/>
                    </a:cubicBezTo>
                    <a:close/>
                  </a:path>
                  <a:path w="11000985" h="3569075" stroke="0" extrusionOk="0">
                    <a:moveTo>
                      <a:pt x="0" y="594858"/>
                    </a:moveTo>
                    <a:cubicBezTo>
                      <a:pt x="20313" y="289878"/>
                      <a:pt x="260202" y="3918"/>
                      <a:pt x="594858" y="0"/>
                    </a:cubicBezTo>
                    <a:cubicBezTo>
                      <a:pt x="2403211" y="-261"/>
                      <a:pt x="8157077" y="149202"/>
                      <a:pt x="10406127" y="0"/>
                    </a:cubicBezTo>
                    <a:cubicBezTo>
                      <a:pt x="10723750" y="7183"/>
                      <a:pt x="10970009" y="230127"/>
                      <a:pt x="11000985" y="594858"/>
                    </a:cubicBezTo>
                    <a:cubicBezTo>
                      <a:pt x="11017829" y="1432853"/>
                      <a:pt x="11053211" y="1813220"/>
                      <a:pt x="11000985" y="2974217"/>
                    </a:cubicBezTo>
                    <a:cubicBezTo>
                      <a:pt x="10989047" y="3239716"/>
                      <a:pt x="10739070" y="3537217"/>
                      <a:pt x="10406127" y="3569075"/>
                    </a:cubicBezTo>
                    <a:cubicBezTo>
                      <a:pt x="7810124" y="3635237"/>
                      <a:pt x="3883667" y="3482832"/>
                      <a:pt x="594858" y="3569075"/>
                    </a:cubicBezTo>
                    <a:cubicBezTo>
                      <a:pt x="256772" y="3576779"/>
                      <a:pt x="-5918" y="3301908"/>
                      <a:pt x="0" y="2974217"/>
                    </a:cubicBezTo>
                    <a:cubicBezTo>
                      <a:pt x="-139529" y="1846777"/>
                      <a:pt x="152978" y="916152"/>
                      <a:pt x="0" y="594858"/>
                    </a:cubicBezTo>
                    <a:close/>
                  </a:path>
                </a:pathLst>
              </a:custGeom>
              <a:solidFill>
                <a:schemeClr val="accent2"/>
              </a:solidFill>
              <a:ln w="19050">
                <a:solidFill>
                  <a:schemeClr val="accent2"/>
                </a:solidFill>
                <a:extLst>
                  <a:ext uri="{C807C97D-BFC1-408E-A445-0C87EB9F89A2}">
                    <ask:lineSketchStyleProps xmln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2" name="Rectangle: Rounded Corners 21">
                <a:extLst>
                  <a:ext uri="{FF2B5EF4-FFF2-40B4-BE49-F238E27FC236}">
                    <a16:creationId xmlns:a16="http://schemas.microsoft.com/office/drawing/2014/main" id="{F31D7648-B4CD-C704-C062-3FA4895FF1B8}"/>
                  </a:ext>
                </a:extLst>
              </p:cNvPr>
              <p:cNvSpPr/>
              <p:nvPr/>
            </p:nvSpPr>
            <p:spPr>
              <a:xfrm>
                <a:off x="2166215" y="588497"/>
                <a:ext cx="10540357" cy="3358786"/>
              </a:xfrm>
              <a:custGeom>
                <a:avLst/>
                <a:gdLst>
                  <a:gd name="connsiteX0" fmla="*/ 0 w 10540357"/>
                  <a:gd name="connsiteY0" fmla="*/ 559809 h 3358786"/>
                  <a:gd name="connsiteX1" fmla="*/ 559809 w 10540357"/>
                  <a:gd name="connsiteY1" fmla="*/ 0 h 3358786"/>
                  <a:gd name="connsiteX2" fmla="*/ 9980548 w 10540357"/>
                  <a:gd name="connsiteY2" fmla="*/ 0 h 3358786"/>
                  <a:gd name="connsiteX3" fmla="*/ 10540357 w 10540357"/>
                  <a:gd name="connsiteY3" fmla="*/ 559809 h 3358786"/>
                  <a:gd name="connsiteX4" fmla="*/ 10540357 w 10540357"/>
                  <a:gd name="connsiteY4" fmla="*/ 2798977 h 3358786"/>
                  <a:gd name="connsiteX5" fmla="*/ 9980548 w 10540357"/>
                  <a:gd name="connsiteY5" fmla="*/ 3358786 h 3358786"/>
                  <a:gd name="connsiteX6" fmla="*/ 559809 w 10540357"/>
                  <a:gd name="connsiteY6" fmla="*/ 3358786 h 3358786"/>
                  <a:gd name="connsiteX7" fmla="*/ 0 w 10540357"/>
                  <a:gd name="connsiteY7" fmla="*/ 2798977 h 3358786"/>
                  <a:gd name="connsiteX8" fmla="*/ 0 w 10540357"/>
                  <a:gd name="connsiteY8" fmla="*/ 559809 h 335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0357" h="3358786" fill="none" extrusionOk="0">
                    <a:moveTo>
                      <a:pt x="0" y="559809"/>
                    </a:moveTo>
                    <a:cubicBezTo>
                      <a:pt x="-31695" y="298672"/>
                      <a:pt x="264787" y="10564"/>
                      <a:pt x="559809" y="0"/>
                    </a:cubicBezTo>
                    <a:cubicBezTo>
                      <a:pt x="3298969" y="33873"/>
                      <a:pt x="5830108" y="-109113"/>
                      <a:pt x="9980548" y="0"/>
                    </a:cubicBezTo>
                    <a:cubicBezTo>
                      <a:pt x="10318979" y="27016"/>
                      <a:pt x="10522195" y="243460"/>
                      <a:pt x="10540357" y="559809"/>
                    </a:cubicBezTo>
                    <a:cubicBezTo>
                      <a:pt x="10674545" y="1642960"/>
                      <a:pt x="10575760" y="1755562"/>
                      <a:pt x="10540357" y="2798977"/>
                    </a:cubicBezTo>
                    <a:cubicBezTo>
                      <a:pt x="10573728" y="3122838"/>
                      <a:pt x="10271914" y="3387668"/>
                      <a:pt x="9980548" y="3358786"/>
                    </a:cubicBezTo>
                    <a:cubicBezTo>
                      <a:pt x="5664307" y="3282571"/>
                      <a:pt x="5149825" y="3357654"/>
                      <a:pt x="559809" y="3358786"/>
                    </a:cubicBezTo>
                    <a:cubicBezTo>
                      <a:pt x="274610" y="3353977"/>
                      <a:pt x="3167" y="3134625"/>
                      <a:pt x="0" y="2798977"/>
                    </a:cubicBezTo>
                    <a:cubicBezTo>
                      <a:pt x="-69462" y="2196110"/>
                      <a:pt x="136418" y="1309007"/>
                      <a:pt x="0" y="559809"/>
                    </a:cubicBezTo>
                    <a:close/>
                  </a:path>
                  <a:path w="10540357" h="3358786" stroke="0" extrusionOk="0">
                    <a:moveTo>
                      <a:pt x="0" y="559809"/>
                    </a:moveTo>
                    <a:cubicBezTo>
                      <a:pt x="39980" y="296989"/>
                      <a:pt x="223895" y="17104"/>
                      <a:pt x="559809" y="0"/>
                    </a:cubicBezTo>
                    <a:cubicBezTo>
                      <a:pt x="2509616" y="-261"/>
                      <a:pt x="6749952" y="149202"/>
                      <a:pt x="9980548" y="0"/>
                    </a:cubicBezTo>
                    <a:cubicBezTo>
                      <a:pt x="10273841" y="10458"/>
                      <a:pt x="10522387" y="229634"/>
                      <a:pt x="10540357" y="559809"/>
                    </a:cubicBezTo>
                    <a:cubicBezTo>
                      <a:pt x="10557201" y="1294069"/>
                      <a:pt x="10592583" y="2458202"/>
                      <a:pt x="10540357" y="2798977"/>
                    </a:cubicBezTo>
                    <a:cubicBezTo>
                      <a:pt x="10529129" y="3048867"/>
                      <a:pt x="10291055" y="3349164"/>
                      <a:pt x="9980548" y="3358786"/>
                    </a:cubicBezTo>
                    <a:cubicBezTo>
                      <a:pt x="8766794" y="3424948"/>
                      <a:pt x="5073383" y="3272543"/>
                      <a:pt x="559809" y="3358786"/>
                    </a:cubicBezTo>
                    <a:cubicBezTo>
                      <a:pt x="208716" y="3392586"/>
                      <a:pt x="-25948" y="3104467"/>
                      <a:pt x="0" y="2798977"/>
                    </a:cubicBezTo>
                    <a:cubicBezTo>
                      <a:pt x="-139529" y="1988197"/>
                      <a:pt x="152978" y="1193289"/>
                      <a:pt x="0" y="559809"/>
                    </a:cubicBezTo>
                    <a:close/>
                  </a:path>
                </a:pathLst>
              </a:custGeom>
              <a:solidFill>
                <a:schemeClr val="bg1"/>
              </a:solidFill>
              <a:ln w="19050">
                <a:solidFill>
                  <a:schemeClr val="accent2"/>
                </a:solidFill>
                <a:extLst>
                  <a:ext uri="{C807C97D-BFC1-408E-A445-0C87EB9F89A2}">
                    <ask:lineSketchStyleProps xmln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20" name="TextBox 19">
              <a:extLst>
                <a:ext uri="{FF2B5EF4-FFF2-40B4-BE49-F238E27FC236}">
                  <a16:creationId xmlns:a16="http://schemas.microsoft.com/office/drawing/2014/main" id="{1E33051F-0422-3AD6-688F-2D0C4965EB4E}"/>
                </a:ext>
              </a:extLst>
            </p:cNvPr>
            <p:cNvSpPr txBox="1"/>
            <p:nvPr/>
          </p:nvSpPr>
          <p:spPr>
            <a:xfrm>
              <a:off x="1516527" y="435385"/>
              <a:ext cx="6263726" cy="807931"/>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8021"/>
                  </a:solidFill>
                  <a:effectLst/>
                  <a:uLnTx/>
                  <a:uFillTx/>
                  <a:latin typeface="iCiel Cadena" panose="02000503000000020004" pitchFamily="50" charset="0"/>
                  <a:ea typeface="+mn-ea"/>
                  <a:cs typeface="Calibri" panose="020F0502020204030204" pitchFamily="34" charset="0"/>
                </a:rPr>
                <a:t>PHIẾU ĐỌC SÁCH</a:t>
              </a:r>
            </a:p>
          </p:txBody>
        </p:sp>
      </p:grpSp>
    </p:spTree>
    <p:extLst>
      <p:ext uri="{BB962C8B-B14F-4D97-AF65-F5344CB8AC3E}">
        <p14:creationId xmlns:p14="http://schemas.microsoft.com/office/powerpoint/2010/main" val="19177774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D311EE-C329-41C3-B857-A6DCD49CD4C8}"/>
              </a:ext>
            </a:extLst>
          </p:cNvPr>
          <p:cNvSpPr/>
          <p:nvPr/>
        </p:nvSpPr>
        <p:spPr>
          <a:xfrm>
            <a:off x="530942" y="845574"/>
            <a:ext cx="11189110" cy="522092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3600">
              <a:latin typeface="Cambria" panose="02040503050406030204" pitchFamily="18" charset="0"/>
              <a:ea typeface="Cambria" panose="02040503050406030204" pitchFamily="18" charset="0"/>
            </a:endParaRPr>
          </a:p>
        </p:txBody>
      </p:sp>
      <p:graphicFrame>
        <p:nvGraphicFramePr>
          <p:cNvPr id="7" name="Table 6">
            <a:extLst>
              <a:ext uri="{FF2B5EF4-FFF2-40B4-BE49-F238E27FC236}">
                <a16:creationId xmlns:a16="http://schemas.microsoft.com/office/drawing/2014/main" id="{3C669D33-877B-420C-BD71-280EE75A0A25}"/>
              </a:ext>
            </a:extLst>
          </p:cNvPr>
          <p:cNvGraphicFramePr>
            <a:graphicFrameLocks noGrp="1"/>
          </p:cNvGraphicFramePr>
          <p:nvPr>
            <p:extLst>
              <p:ext uri="{D42A27DB-BD31-4B8C-83A1-F6EECF244321}">
                <p14:modId xmlns:p14="http://schemas.microsoft.com/office/powerpoint/2010/main" val="3032100780"/>
              </p:ext>
            </p:extLst>
          </p:nvPr>
        </p:nvGraphicFramePr>
        <p:xfrm>
          <a:off x="727587" y="1465006"/>
          <a:ext cx="10559846" cy="3321894"/>
        </p:xfrm>
        <a:graphic>
          <a:graphicData uri="http://schemas.openxmlformats.org/drawingml/2006/table">
            <a:tbl>
              <a:tblPr>
                <a:tableStyleId>{BDBED569-4797-4DF1-A0F4-6AAB3CD982D8}</a:tableStyleId>
              </a:tblPr>
              <a:tblGrid>
                <a:gridCol w="5279923">
                  <a:extLst>
                    <a:ext uri="{9D8B030D-6E8A-4147-A177-3AD203B41FA5}">
                      <a16:colId xmlns:a16="http://schemas.microsoft.com/office/drawing/2014/main" val="2994745161"/>
                    </a:ext>
                  </a:extLst>
                </a:gridCol>
                <a:gridCol w="5279923">
                  <a:extLst>
                    <a:ext uri="{9D8B030D-6E8A-4147-A177-3AD203B41FA5}">
                      <a16:colId xmlns:a16="http://schemas.microsoft.com/office/drawing/2014/main" val="4924794"/>
                    </a:ext>
                  </a:extLst>
                </a:gridCol>
              </a:tblGrid>
              <a:tr h="594147">
                <a:tc gridSpan="2">
                  <a:txBody>
                    <a:bodyPr/>
                    <a:lstStyle/>
                    <a:p>
                      <a:pPr algn="ctr" fontAlgn="t"/>
                      <a:r>
                        <a:rPr lang="en-US" sz="3200" b="1" dirty="0">
                          <a:solidFill>
                            <a:srgbClr val="000000"/>
                          </a:solidFill>
                          <a:effectLst/>
                          <a:latin typeface="Cambria" panose="02040503050406030204" pitchFamily="18" charset="0"/>
                          <a:ea typeface="Cambria" panose="02040503050406030204" pitchFamily="18" charset="0"/>
                        </a:rPr>
                        <a:t>PHIẾU ĐỌC SÁCH</a:t>
                      </a:r>
                      <a:endParaRPr lang="en-US" sz="3200" dirty="0">
                        <a:solidFill>
                          <a:srgbClr val="000000"/>
                        </a:solidFill>
                        <a:effectLst/>
                        <a:latin typeface="Cambria" panose="02040503050406030204" pitchFamily="18" charset="0"/>
                        <a:ea typeface="Cambria" panose="02040503050406030204" pitchFamily="18" charset="0"/>
                      </a:endParaRPr>
                    </a:p>
                  </a:txBody>
                  <a:tcPr>
                    <a:solidFill>
                      <a:srgbClr val="FFFF00"/>
                    </a:solidFill>
                  </a:tcPr>
                </a:tc>
                <a:tc hMerge="1">
                  <a:txBody>
                    <a:bodyPr/>
                    <a:lstStyle/>
                    <a:p>
                      <a:endParaRPr lang="en-US"/>
                    </a:p>
                  </a:txBody>
                  <a:tcPr/>
                </a:tc>
                <a:extLst>
                  <a:ext uri="{0D108BD9-81ED-4DB2-BD59-A6C34878D82A}">
                    <a16:rowId xmlns:a16="http://schemas.microsoft.com/office/drawing/2014/main" val="3403023269"/>
                  </a:ext>
                </a:extLst>
              </a:tr>
              <a:tr h="1039757">
                <a:tc>
                  <a:txBody>
                    <a:bodyPr/>
                    <a:lstStyle/>
                    <a:p>
                      <a:pPr algn="just" fontAlgn="t"/>
                      <a:r>
                        <a:rPr lang="vi-VN" sz="3200" dirty="0">
                          <a:solidFill>
                            <a:srgbClr val="000000"/>
                          </a:solidFill>
                          <a:effectLst/>
                          <a:latin typeface="Cambria" panose="02040503050406030204" pitchFamily="18" charset="0"/>
                          <a:ea typeface="Cambria" panose="02040503050406030204" pitchFamily="18" charset="0"/>
                        </a:rPr>
                        <a:t>Tên bài: Người thầy tận tâm với nghề</a:t>
                      </a:r>
                    </a:p>
                  </a:txBody>
                  <a:tcPr marL="68580" marR="68580"/>
                </a:tc>
                <a:tc>
                  <a:txBody>
                    <a:bodyPr/>
                    <a:lstStyle/>
                    <a:p>
                      <a:pPr algn="just" fontAlgn="t"/>
                      <a:r>
                        <a:rPr lang="en-US" sz="3200">
                          <a:solidFill>
                            <a:srgbClr val="000000"/>
                          </a:solidFill>
                          <a:effectLst/>
                          <a:latin typeface="Cambria" panose="02040503050406030204" pitchFamily="18" charset="0"/>
                          <a:ea typeface="Cambria" panose="02040503050406030204" pitchFamily="18" charset="0"/>
                        </a:rPr>
                        <a:t>Tên nguồn: Tạp chí</a:t>
                      </a:r>
                    </a:p>
                  </a:txBody>
                  <a:tcPr marL="68580" marR="68580"/>
                </a:tc>
                <a:extLst>
                  <a:ext uri="{0D108BD9-81ED-4DB2-BD59-A6C34878D82A}">
                    <a16:rowId xmlns:a16="http://schemas.microsoft.com/office/drawing/2014/main" val="3716314043"/>
                  </a:ext>
                </a:extLst>
              </a:tr>
              <a:tr h="1039757">
                <a:tc>
                  <a:txBody>
                    <a:bodyPr/>
                    <a:lstStyle/>
                    <a:p>
                      <a:pPr algn="just" fontAlgn="t"/>
                      <a:r>
                        <a:rPr lang="vi-VN" sz="3200">
                          <a:solidFill>
                            <a:srgbClr val="000000"/>
                          </a:solidFill>
                          <a:effectLst/>
                          <a:latin typeface="Cambria" panose="02040503050406030204" pitchFamily="18" charset="0"/>
                          <a:ea typeface="Cambria" panose="02040503050406030204" pitchFamily="18" charset="0"/>
                        </a:rPr>
                        <a:t>Tác giả: Trường TH Nguyễn Tất Thành.</a:t>
                      </a:r>
                    </a:p>
                  </a:txBody>
                  <a:tcPr marL="68580" marR="68580"/>
                </a:tc>
                <a:tc>
                  <a:txBody>
                    <a:bodyPr/>
                    <a:lstStyle/>
                    <a:p>
                      <a:pPr algn="just" fontAlgn="t"/>
                      <a:r>
                        <a:rPr lang="en-US" sz="3200">
                          <a:solidFill>
                            <a:srgbClr val="000000"/>
                          </a:solidFill>
                          <a:effectLst/>
                          <a:latin typeface="Cambria" panose="02040503050406030204" pitchFamily="18" charset="0"/>
                          <a:ea typeface="Cambria" panose="02040503050406030204" pitchFamily="18" charset="0"/>
                        </a:rPr>
                        <a:t>Nhân vật: Thầy Nguyễn Thanh Hùng</a:t>
                      </a:r>
                    </a:p>
                  </a:txBody>
                  <a:tcPr marL="68580" marR="68580"/>
                </a:tc>
                <a:extLst>
                  <a:ext uri="{0D108BD9-81ED-4DB2-BD59-A6C34878D82A}">
                    <a16:rowId xmlns:a16="http://schemas.microsoft.com/office/drawing/2014/main" val="4182275567"/>
                  </a:ext>
                </a:extLst>
              </a:tr>
              <a:tr h="594147">
                <a:tc>
                  <a:txBody>
                    <a:bodyPr/>
                    <a:lstStyle/>
                    <a:p>
                      <a:pPr algn="just" fontAlgn="t"/>
                      <a:r>
                        <a:rPr lang="en-US" sz="3200">
                          <a:solidFill>
                            <a:srgbClr val="000000"/>
                          </a:solidFill>
                          <a:effectLst/>
                          <a:latin typeface="Cambria" panose="02040503050406030204" pitchFamily="18" charset="0"/>
                          <a:ea typeface="Cambria" panose="02040503050406030204" pitchFamily="18" charset="0"/>
                        </a:rPr>
                        <a:t>Nghề nghiệp: Thầy giáo</a:t>
                      </a:r>
                    </a:p>
                  </a:txBody>
                  <a:tcPr marL="68580" marR="68580"/>
                </a:tc>
                <a:tc>
                  <a:txBody>
                    <a:bodyPr/>
                    <a:lstStyle/>
                    <a:p>
                      <a:pPr algn="just" fontAlgn="t"/>
                      <a:r>
                        <a:rPr lang="en-US" sz="3200" dirty="0" err="1">
                          <a:solidFill>
                            <a:srgbClr val="000000"/>
                          </a:solidFill>
                          <a:effectLst/>
                          <a:latin typeface="Cambria" panose="02040503050406030204" pitchFamily="18" charset="0"/>
                          <a:ea typeface="Cambria" panose="02040503050406030204" pitchFamily="18" charset="0"/>
                        </a:rPr>
                        <a:t>Mức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độ</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yêu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thích</a:t>
                      </a:r>
                      <a:r>
                        <a:rPr lang="en-US" sz="3200" dirty="0">
                          <a:solidFill>
                            <a:srgbClr val="000000"/>
                          </a:solidFill>
                          <a:effectLst/>
                          <a:latin typeface="Cambria" panose="02040503050406030204" pitchFamily="18" charset="0"/>
                          <a:ea typeface="Cambria" panose="02040503050406030204" pitchFamily="18" charset="0"/>
                        </a:rPr>
                        <a:t>: 5 </a:t>
                      </a:r>
                      <a:r>
                        <a:rPr lang="en-US" sz="3200" dirty="0" err="1">
                          <a:solidFill>
                            <a:srgbClr val="000000"/>
                          </a:solidFill>
                          <a:effectLst/>
                          <a:latin typeface="Cambria" panose="02040503050406030204" pitchFamily="18" charset="0"/>
                          <a:ea typeface="Cambria" panose="02040503050406030204" pitchFamily="18" charset="0"/>
                        </a:rPr>
                        <a:t>sao</a:t>
                      </a:r>
                      <a:endParaRPr lang="en-US" sz="3200" dirty="0">
                        <a:solidFill>
                          <a:srgbClr val="000000"/>
                        </a:solidFill>
                        <a:effectLst/>
                        <a:latin typeface="Cambria" panose="02040503050406030204" pitchFamily="18" charset="0"/>
                        <a:ea typeface="Cambria" panose="02040503050406030204" pitchFamily="18" charset="0"/>
                      </a:endParaRPr>
                    </a:p>
                  </a:txBody>
                  <a:tcPr marL="68580" marR="68580"/>
                </a:tc>
                <a:extLst>
                  <a:ext uri="{0D108BD9-81ED-4DB2-BD59-A6C34878D82A}">
                    <a16:rowId xmlns:a16="http://schemas.microsoft.com/office/drawing/2014/main" val="2172643654"/>
                  </a:ext>
                </a:extLst>
              </a:tr>
            </a:tbl>
          </a:graphicData>
        </a:graphic>
      </p:graphicFrame>
    </p:spTree>
    <p:extLst>
      <p:ext uri="{BB962C8B-B14F-4D97-AF65-F5344CB8AC3E}">
        <p14:creationId xmlns:p14="http://schemas.microsoft.com/office/powerpoint/2010/main" val="776078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4">
            <a:extLst>
              <a:ext uri="{96DAC541-7B7A-43D3-8B79-37D633B846F1}">
                <asvg:svgBlip xmlns="" xmlns:asvg="http://schemas.microsoft.com/office/drawing/2016/SVG/main" r:embed="rId5"/>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6"/>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6"/>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id="{65D06B46-B39F-EE35-6491-6919612F0E9B}"/>
              </a:ext>
            </a:extLst>
          </p:cNvPr>
          <p:cNvSpPr/>
          <p:nvPr/>
        </p:nvSpPr>
        <p:spPr>
          <a:xfrm>
            <a:off x="1851951" y="513236"/>
            <a:ext cx="8488099" cy="5277963"/>
          </a:xfrm>
          <a:custGeom>
            <a:avLst/>
            <a:gdLst>
              <a:gd name="connsiteX0" fmla="*/ 0 w 8488099"/>
              <a:gd name="connsiteY0" fmla="*/ 735543 h 4413170"/>
              <a:gd name="connsiteX1" fmla="*/ 735543 w 8488099"/>
              <a:gd name="connsiteY1" fmla="*/ 0 h 4413170"/>
              <a:gd name="connsiteX2" fmla="*/ 7752556 w 8488099"/>
              <a:gd name="connsiteY2" fmla="*/ 0 h 4413170"/>
              <a:gd name="connsiteX3" fmla="*/ 8488099 w 8488099"/>
              <a:gd name="connsiteY3" fmla="*/ 735543 h 4413170"/>
              <a:gd name="connsiteX4" fmla="*/ 8488099 w 8488099"/>
              <a:gd name="connsiteY4" fmla="*/ 3677627 h 4413170"/>
              <a:gd name="connsiteX5" fmla="*/ 7752556 w 8488099"/>
              <a:gd name="connsiteY5" fmla="*/ 4413170 h 4413170"/>
              <a:gd name="connsiteX6" fmla="*/ 735543 w 8488099"/>
              <a:gd name="connsiteY6" fmla="*/ 4413170 h 4413170"/>
              <a:gd name="connsiteX7" fmla="*/ 0 w 8488099"/>
              <a:gd name="connsiteY7" fmla="*/ 3677627 h 4413170"/>
              <a:gd name="connsiteX8" fmla="*/ 0 w 8488099"/>
              <a:gd name="connsiteY8" fmla="*/ 735543 h 441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8099" h="4413170" fill="none" extrusionOk="0">
                <a:moveTo>
                  <a:pt x="0" y="735543"/>
                </a:moveTo>
                <a:cubicBezTo>
                  <a:pt x="-42434" y="291448"/>
                  <a:pt x="305534" y="15200"/>
                  <a:pt x="735543" y="0"/>
                </a:cubicBezTo>
                <a:cubicBezTo>
                  <a:pt x="1736721" y="-30893"/>
                  <a:pt x="7001970" y="99340"/>
                  <a:pt x="7752556" y="0"/>
                </a:cubicBezTo>
                <a:cubicBezTo>
                  <a:pt x="8183604" y="37201"/>
                  <a:pt x="8472006" y="353331"/>
                  <a:pt x="8488099" y="735543"/>
                </a:cubicBezTo>
                <a:cubicBezTo>
                  <a:pt x="8402521" y="1835017"/>
                  <a:pt x="8415735" y="2646466"/>
                  <a:pt x="8488099" y="3677627"/>
                </a:cubicBezTo>
                <a:cubicBezTo>
                  <a:pt x="8423994" y="4106831"/>
                  <a:pt x="8103653" y="4370495"/>
                  <a:pt x="7752556" y="4413170"/>
                </a:cubicBezTo>
                <a:cubicBezTo>
                  <a:pt x="4927687" y="4457238"/>
                  <a:pt x="3462012" y="4423436"/>
                  <a:pt x="735543" y="4413170"/>
                </a:cubicBezTo>
                <a:cubicBezTo>
                  <a:pt x="312399" y="4436200"/>
                  <a:pt x="56733" y="4046882"/>
                  <a:pt x="0" y="3677627"/>
                </a:cubicBezTo>
                <a:cubicBezTo>
                  <a:pt x="161883" y="2306935"/>
                  <a:pt x="71112" y="1370103"/>
                  <a:pt x="0" y="735543"/>
                </a:cubicBezTo>
                <a:close/>
              </a:path>
              <a:path w="8488099" h="4413170" stroke="0" extrusionOk="0">
                <a:moveTo>
                  <a:pt x="0" y="735543"/>
                </a:moveTo>
                <a:cubicBezTo>
                  <a:pt x="26664" y="350186"/>
                  <a:pt x="327777" y="-7047"/>
                  <a:pt x="735543" y="0"/>
                </a:cubicBezTo>
                <a:cubicBezTo>
                  <a:pt x="3517075" y="55113"/>
                  <a:pt x="4629200" y="-40744"/>
                  <a:pt x="7752556" y="0"/>
                </a:cubicBezTo>
                <a:cubicBezTo>
                  <a:pt x="8160712" y="-41252"/>
                  <a:pt x="8489707" y="310897"/>
                  <a:pt x="8488099" y="735543"/>
                </a:cubicBezTo>
                <a:cubicBezTo>
                  <a:pt x="8539771" y="1295456"/>
                  <a:pt x="8333323" y="2570277"/>
                  <a:pt x="8488099" y="3677627"/>
                </a:cubicBezTo>
                <a:cubicBezTo>
                  <a:pt x="8487707" y="4003378"/>
                  <a:pt x="8143904" y="4380922"/>
                  <a:pt x="7752556" y="4413170"/>
                </a:cubicBezTo>
                <a:cubicBezTo>
                  <a:pt x="5343002" y="4256045"/>
                  <a:pt x="1688364" y="4272667"/>
                  <a:pt x="735543" y="4413170"/>
                </a:cubicBezTo>
                <a:cubicBezTo>
                  <a:pt x="300262" y="4438627"/>
                  <a:pt x="-49604" y="4096425"/>
                  <a:pt x="0" y="3677627"/>
                </a:cubicBezTo>
                <a:cubicBezTo>
                  <a:pt x="-147270" y="3222519"/>
                  <a:pt x="164437" y="2127606"/>
                  <a:pt x="0" y="735543"/>
                </a:cubicBezTo>
                <a:close/>
              </a:path>
            </a:pathLst>
          </a:custGeom>
          <a:solidFill>
            <a:schemeClr val="bg1"/>
          </a:solidFill>
          <a:ln w="76200">
            <a:solidFill>
              <a:srgbClr val="ED7D31"/>
            </a:solidFill>
            <a:prstDash val="dash"/>
            <a:extLst>
              <a:ext uri="{C807C97D-BFC1-408E-A445-0C87EB9F89A2}">
                <ask:lineSketchStyleProps xmln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r:embed="rId7">
            <a:lum contrast="20000"/>
            <a:extLst>
              <a:ext uri="{96DAC541-7B7A-43D3-8B79-37D633B846F1}">
                <asvg:svgBlip xmlns="" xmlns:asvg="http://schemas.microsoft.com/office/drawing/2016/SVG/main" r:embed="rId8"/>
              </a:ext>
            </a:extLst>
          </a:blip>
          <a:stretch>
            <a:fillRect/>
          </a:stretch>
        </p:blipFill>
        <p:spPr>
          <a:xfrm>
            <a:off x="9977916" y="4195741"/>
            <a:ext cx="1613878" cy="2578493"/>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r:embed="rId9">
            <a:lum contrast="20000"/>
            <a:extLst>
              <a:ext uri="{96DAC541-7B7A-43D3-8B79-37D633B846F1}">
                <asvg:svgBlip xmlns="" xmlns:asvg="http://schemas.microsoft.com/office/drawing/2016/SVG/main" r:embed="rId10"/>
              </a:ext>
            </a:extLst>
          </a:blip>
          <a:stretch>
            <a:fillRect/>
          </a:stretch>
        </p:blipFill>
        <p:spPr>
          <a:xfrm>
            <a:off x="648482" y="4223718"/>
            <a:ext cx="1706423" cy="2522541"/>
          </a:xfrm>
          <a:prstGeom prst="rect">
            <a:avLst/>
          </a:prstGeom>
        </p:spPr>
      </p:pic>
      <p:pic>
        <p:nvPicPr>
          <p:cNvPr id="2" name="Picture 1">
            <a:extLst>
              <a:ext uri="{FF2B5EF4-FFF2-40B4-BE49-F238E27FC236}">
                <a16:creationId xmlns:a16="http://schemas.microsoft.com/office/drawing/2014/main" id="{29879563-6A8F-46C1-81F0-37F376231667}"/>
              </a:ext>
            </a:extLst>
          </p:cNvPr>
          <p:cNvPicPr>
            <a:picLocks noChangeAspect="1"/>
          </p:cNvPicPr>
          <p:nvPr/>
        </p:nvPicPr>
        <p:blipFill>
          <a:blip r:embed="rId11"/>
          <a:stretch>
            <a:fillRect/>
          </a:stretch>
        </p:blipFill>
        <p:spPr>
          <a:xfrm>
            <a:off x="1852816" y="0"/>
            <a:ext cx="8486368" cy="5797798"/>
          </a:xfrm>
          <a:prstGeom prst="rect">
            <a:avLst/>
          </a:prstGeom>
        </p:spPr>
      </p:pic>
    </p:spTree>
    <p:extLst>
      <p:ext uri="{BB962C8B-B14F-4D97-AF65-F5344CB8AC3E}">
        <p14:creationId xmlns:p14="http://schemas.microsoft.com/office/powerpoint/2010/main" val="3257556524"/>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7CB674F-3283-4438-BC0F-549BCF8465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5625" y="1013492"/>
            <a:ext cx="7839075" cy="4162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63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151A2F-FDB4-D8E0-3788-1559B714D571}"/>
              </a:ext>
            </a:extLst>
          </p:cNvPr>
          <p:cNvPicPr>
            <a:picLocks noChangeAspect="1"/>
          </p:cNvPicPr>
          <p:nvPr/>
        </p:nvPicPr>
        <p:blipFill rotWithShape="1">
          <a:blip r:embed="rId4">
            <a:lum contrast="20000"/>
          </a:blip>
          <a:srcRect t="25107" r="32429"/>
          <a:stretch/>
        </p:blipFill>
        <p:spPr>
          <a:xfrm>
            <a:off x="581156" y="-94504"/>
            <a:ext cx="6696570" cy="4945672"/>
          </a:xfrm>
          <a:prstGeom prst="rect">
            <a:avLst/>
          </a:prstGeom>
        </p:spPr>
      </p:pic>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5">
            <a:extLst>
              <a:ext uri="{96DAC541-7B7A-43D3-8B79-37D633B846F1}">
                <asvg:svgBlip xmlns="" xmlns:asvg="http://schemas.microsoft.com/office/drawing/2016/SVG/main" r:embed="rId6"/>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7">
            <a:extLst>
              <a:ext uri="{96DAC541-7B7A-43D3-8B79-37D633B846F1}">
                <asvg:svgBlip xmlns="" xmlns:asvg="http://schemas.microsoft.com/office/drawing/2016/SVG/main" r:embed="rId8"/>
              </a:ext>
            </a:extLst>
          </a:blip>
          <a:srcRect t="35237"/>
          <a:stretch/>
        </p:blipFill>
        <p:spPr>
          <a:xfrm rot="21431949" flipH="1">
            <a:off x="448948" y="3670949"/>
            <a:ext cx="8450965" cy="3768864"/>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9"/>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9"/>
          <a:stretch>
            <a:fillRect/>
          </a:stretch>
        </p:blipFill>
        <p:spPr>
          <a:xfrm>
            <a:off x="1532949" y="555538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9"/>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9"/>
          <a:stretch>
            <a:fillRect/>
          </a:stretch>
        </p:blipFill>
        <p:spPr>
          <a:xfrm>
            <a:off x="10690479" y="5364540"/>
            <a:ext cx="393395" cy="331779"/>
          </a:xfrm>
          <a:prstGeom prst="rect">
            <a:avLst/>
          </a:prstGeom>
        </p:spPr>
      </p:pic>
      <p:pic>
        <p:nvPicPr>
          <p:cNvPr id="12" name="Graphic 11">
            <a:extLst>
              <a:ext uri="{FF2B5EF4-FFF2-40B4-BE49-F238E27FC236}">
                <a16:creationId xmlns:a16="http://schemas.microsoft.com/office/drawing/2014/main" id="{0417038A-192D-E26B-8425-1893AF9A7059}"/>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5930164" y="990600"/>
            <a:ext cx="5899923" cy="6248431"/>
          </a:xfrm>
          <a:prstGeom prst="rect">
            <a:avLst/>
          </a:prstGeom>
        </p:spPr>
      </p:pic>
      <p:pic>
        <p:nvPicPr>
          <p:cNvPr id="49" name="Picture 48" descr="Icon&#10;&#10;Description automatically generated">
            <a:extLst>
              <a:ext uri="{FF2B5EF4-FFF2-40B4-BE49-F238E27FC236}">
                <a16:creationId xmlns:a16="http://schemas.microsoft.com/office/drawing/2014/main" id="{38AEE394-993B-B55D-0A1B-0721859143A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43453" y="4415700"/>
            <a:ext cx="2820318" cy="2463730"/>
          </a:xfrm>
          <a:prstGeom prst="rect">
            <a:avLst/>
          </a:prstGeom>
        </p:spPr>
      </p:pic>
      <p:grpSp>
        <p:nvGrpSpPr>
          <p:cNvPr id="51" name="Group 50">
            <a:extLst>
              <a:ext uri="{FF2B5EF4-FFF2-40B4-BE49-F238E27FC236}">
                <a16:creationId xmlns:a16="http://schemas.microsoft.com/office/drawing/2014/main" id="{A65E0535-DE66-A454-2BC4-0619B48BF2B2}"/>
              </a:ext>
            </a:extLst>
          </p:cNvPr>
          <p:cNvGrpSpPr/>
          <p:nvPr/>
        </p:nvGrpSpPr>
        <p:grpSpPr>
          <a:xfrm>
            <a:off x="275819" y="3754200"/>
            <a:ext cx="3290876" cy="2187699"/>
            <a:chOff x="4867623" y="1839391"/>
            <a:chExt cx="3749222" cy="3073861"/>
          </a:xfrm>
        </p:grpSpPr>
        <p:pic>
          <p:nvPicPr>
            <p:cNvPr id="52" name="Graphic 51">
              <a:extLst>
                <a:ext uri="{FF2B5EF4-FFF2-40B4-BE49-F238E27FC236}">
                  <a16:creationId xmlns:a16="http://schemas.microsoft.com/office/drawing/2014/main" id="{ED790CCF-1C8F-6420-C209-457BCFDE890D}"/>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rot="16200000" flipH="1">
              <a:off x="5205303" y="1501711"/>
              <a:ext cx="3073861" cy="3749222"/>
            </a:xfrm>
            <a:prstGeom prst="rect">
              <a:avLst/>
            </a:prstGeom>
          </p:spPr>
        </p:pic>
        <p:sp>
          <p:nvSpPr>
            <p:cNvPr id="53" name="Speech Bubble: Rectangle with Corners Rounded 52">
              <a:extLst>
                <a:ext uri="{FF2B5EF4-FFF2-40B4-BE49-F238E27FC236}">
                  <a16:creationId xmlns:a16="http://schemas.microsoft.com/office/drawing/2014/main" id="{12EF3458-5804-3072-2897-66FB5763F7FF}"/>
                </a:ext>
              </a:extLst>
            </p:cNvPr>
            <p:cNvSpPr/>
            <p:nvPr/>
          </p:nvSpPr>
          <p:spPr>
            <a:xfrm>
              <a:off x="5146128" y="2166627"/>
              <a:ext cx="2997563" cy="2569861"/>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Chúc mừng bạn đã hoàn thành thử thách và đưa các bạn nhỏ đến trường!</a:t>
              </a:r>
            </a:p>
          </p:txBody>
        </p:sp>
      </p:grpSp>
      <p:pic>
        <p:nvPicPr>
          <p:cNvPr id="17" name="Graphic 16">
            <a:extLst>
              <a:ext uri="{FF2B5EF4-FFF2-40B4-BE49-F238E27FC236}">
                <a16:creationId xmlns:a16="http://schemas.microsoft.com/office/drawing/2014/main" id="{95E7ECF9-B6BE-B0D7-4BBA-AB8D24E6C19D}"/>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2971500" y="2681848"/>
            <a:ext cx="729417" cy="1072352"/>
          </a:xfrm>
          <a:prstGeom prst="rect">
            <a:avLst/>
          </a:prstGeom>
        </p:spPr>
      </p:pic>
      <p:pic>
        <p:nvPicPr>
          <p:cNvPr id="21" name="Graphic 20">
            <a:extLst>
              <a:ext uri="{FF2B5EF4-FFF2-40B4-BE49-F238E27FC236}">
                <a16:creationId xmlns:a16="http://schemas.microsoft.com/office/drawing/2014/main" id="{B9ECD16F-2DA6-9953-5B9A-D7A5370C67F9}"/>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4017753" y="2553565"/>
            <a:ext cx="528637" cy="947737"/>
          </a:xfrm>
          <a:prstGeom prst="rect">
            <a:avLst/>
          </a:prstGeom>
        </p:spPr>
      </p:pic>
      <p:pic>
        <p:nvPicPr>
          <p:cNvPr id="54" name="Graphic 53">
            <a:extLst>
              <a:ext uri="{FF2B5EF4-FFF2-40B4-BE49-F238E27FC236}">
                <a16:creationId xmlns:a16="http://schemas.microsoft.com/office/drawing/2014/main" id="{72DD59A2-7F24-0EEC-9FBD-C70A757272C3}"/>
              </a:ext>
            </a:extLst>
          </p:cNvPr>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4393035" y="3043519"/>
            <a:ext cx="828439" cy="1242658"/>
          </a:xfrm>
          <a:prstGeom prst="rect">
            <a:avLst/>
          </a:prstGeom>
        </p:spPr>
      </p:pic>
      <p:pic>
        <p:nvPicPr>
          <p:cNvPr id="2" name="Picture 1">
            <a:extLst>
              <a:ext uri="{FF2B5EF4-FFF2-40B4-BE49-F238E27FC236}">
                <a16:creationId xmlns:a16="http://schemas.microsoft.com/office/drawing/2014/main" id="{C94AF2C4-6E77-4B0B-AF20-B9DC254E4F19}"/>
              </a:ext>
            </a:extLst>
          </p:cNvPr>
          <p:cNvPicPr>
            <a:picLocks noChangeAspect="1"/>
          </p:cNvPicPr>
          <p:nvPr/>
        </p:nvPicPr>
        <p:blipFill>
          <a:blip r:embed="rId21"/>
          <a:stretch>
            <a:fillRect/>
          </a:stretch>
        </p:blipFill>
        <p:spPr>
          <a:xfrm>
            <a:off x="5816010" y="1531812"/>
            <a:ext cx="6066046" cy="3499407"/>
          </a:xfrm>
          <a:prstGeom prst="rect">
            <a:avLst/>
          </a:prstGeom>
        </p:spPr>
      </p:pic>
    </p:spTree>
    <p:extLst>
      <p:ext uri="{BB962C8B-B14F-4D97-AF65-F5344CB8AC3E}">
        <p14:creationId xmlns:p14="http://schemas.microsoft.com/office/powerpoint/2010/main" val="216428880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28000">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14:bounceEnd="28000">
                                          <p:cBhvr additive="base">
                                            <p:cTn id="7" dur="500" fill="hold"/>
                                            <p:tgtEl>
                                              <p:spTgt spid="49"/>
                                            </p:tgtEl>
                                            <p:attrNameLst>
                                              <p:attrName>ppt_x</p:attrName>
                                            </p:attrNameLst>
                                          </p:cBhvr>
                                          <p:tavLst>
                                            <p:tav tm="0">
                                              <p:val>
                                                <p:strVal val="0-#ppt_w/2"/>
                                              </p:val>
                                            </p:tav>
                                            <p:tav tm="100000">
                                              <p:val>
                                                <p:strVal val="#ppt_x"/>
                                              </p:val>
                                            </p:tav>
                                          </p:tavLst>
                                        </p:anim>
                                        <p:anim calcmode="lin" valueType="num" p14:bounceEnd="28000">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0-#ppt_w/2"/>
                                              </p:val>
                                            </p:tav>
                                            <p:tav tm="100000">
                                              <p:val>
                                                <p:strVal val="#ppt_x"/>
                                              </p:val>
                                            </p:tav>
                                          </p:tavLst>
                                        </p:anim>
                                        <p:anim calcmode="lin" valueType="num">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40" name="Picture 2" descr="Colorful Natural Tree Vector Clipart - Tree Clipart PNG Image | Transparent  PNG Free Download on SeekPNG">
            <a:extLst>
              <a:ext uri="{FF2B5EF4-FFF2-40B4-BE49-F238E27FC236}">
                <a16:creationId xmlns:a16="http://schemas.microsoft.com/office/drawing/2014/main" id="{EA9A176D-3C4B-4228-AD46-8B03EEC156C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640204" y="-1725441"/>
            <a:ext cx="8411979" cy="8857733"/>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Rounded Corners 40">
            <a:extLst>
              <a:ext uri="{FF2B5EF4-FFF2-40B4-BE49-F238E27FC236}">
                <a16:creationId xmlns:a16="http://schemas.microsoft.com/office/drawing/2014/main" id="{FB91B8B5-E2C6-4F46-814E-BD6C53343103}"/>
              </a:ext>
            </a:extLst>
          </p:cNvPr>
          <p:cNvSpPr/>
          <p:nvPr/>
        </p:nvSpPr>
        <p:spPr>
          <a:xfrm>
            <a:off x="1938555" y="619323"/>
            <a:ext cx="7970429" cy="16666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500" b="1" dirty="0">
                <a:solidFill>
                  <a:srgbClr val="582F4E"/>
                </a:solidFill>
                <a:latin typeface="Cambria" panose="02040503050406030204" pitchFamily="18" charset="0"/>
                <a:ea typeface="Cambria" panose="02040503050406030204" pitchFamily="18" charset="0"/>
              </a:rPr>
              <a:t>Theo em, ngày đẹp là ngày như thế nào?</a:t>
            </a:r>
            <a:endParaRPr kumimoji="0" lang="en-US" sz="5500" b="1" i="0" u="none" strike="noStrike" kern="1200" cap="none" spc="0" normalizeH="0" baseline="0" noProof="0" dirty="0">
              <a:ln>
                <a:noFill/>
              </a:ln>
              <a:solidFill>
                <a:srgbClr val="582F4E"/>
              </a:solidFill>
              <a:effectLst/>
              <a:uLnTx/>
              <a:uFillTx/>
              <a:latin typeface="Cambria" panose="02040503050406030204" pitchFamily="18" charset="0"/>
              <a:ea typeface="Cambria" panose="02040503050406030204" pitchFamily="18" charset="0"/>
            </a:endParaRPr>
          </a:p>
        </p:txBody>
      </p:sp>
      <p:pic>
        <p:nvPicPr>
          <p:cNvPr id="42"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9E079600-8B47-48F0-BA94-DB0DD3FDD96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60080" y="-151170"/>
            <a:ext cx="4018812" cy="402502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hlinkClick r:id="rId7" action="ppaction://hlinksldjump"/>
            <a:extLst>
              <a:ext uri="{FF2B5EF4-FFF2-40B4-BE49-F238E27FC236}">
                <a16:creationId xmlns:a16="http://schemas.microsoft.com/office/drawing/2014/main" id="{BFF75566-D2F3-46D9-B571-5B652F405CBA}"/>
              </a:ext>
            </a:extLst>
          </p:cNvPr>
          <p:cNvPicPr>
            <a:picLocks noChangeAspect="1"/>
          </p:cNvPicPr>
          <p:nvPr/>
        </p:nvPicPr>
        <p:blipFill>
          <a:blip r:embed="rId8"/>
          <a:stretch>
            <a:fillRect/>
          </a:stretch>
        </p:blipFill>
        <p:spPr>
          <a:xfrm>
            <a:off x="8798268" y="-983690"/>
            <a:ext cx="3834638" cy="3834638"/>
          </a:xfrm>
          <a:prstGeom prst="rect">
            <a:avLst/>
          </a:prstGeom>
        </p:spPr>
      </p:pic>
    </p:spTree>
    <p:extLst>
      <p:ext uri="{BB962C8B-B14F-4D97-AF65-F5344CB8AC3E}">
        <p14:creationId xmlns:p14="http://schemas.microsoft.com/office/powerpoint/2010/main" val="243159220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5801448"/>
            <a:ext cx="12190992" cy="1056552"/>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437298" y="6281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3" name="TextBox 2">
            <a:extLst>
              <a:ext uri="{FF2B5EF4-FFF2-40B4-BE49-F238E27FC236}">
                <a16:creationId xmlns:a16="http://schemas.microsoft.com/office/drawing/2014/main" id="{C2A59B40-B15C-4776-A6D0-1307B8D21002}"/>
              </a:ext>
            </a:extLst>
          </p:cNvPr>
          <p:cNvSpPr txBox="1"/>
          <p:nvPr/>
        </p:nvSpPr>
        <p:spPr>
          <a:xfrm>
            <a:off x="563695" y="2143344"/>
            <a:ext cx="11213335"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Hiện nay có rất nhiều nick giả mạo, chuyên buôn bán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ăn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cắp</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bài trên công sức, chất xám của người khác. </a:t>
            </a:r>
            <a:endPar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ố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tài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khoản</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giao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dịch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người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mạo</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0328667364</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Ngân hàng MB quân đội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Chủ </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TK</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Lê Bá Linh</a:t>
            </a:r>
          </a:p>
        </p:txBody>
      </p:sp>
    </p:spTree>
    <p:extLst>
      <p:ext uri="{BB962C8B-B14F-4D97-AF65-F5344CB8AC3E}">
        <p14:creationId xmlns:p14="http://schemas.microsoft.com/office/powerpoint/2010/main" val="935159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151A2F-FDB4-D8E0-3788-1559B714D571}"/>
              </a:ext>
            </a:extLst>
          </p:cNvPr>
          <p:cNvPicPr>
            <a:picLocks noChangeAspect="1"/>
          </p:cNvPicPr>
          <p:nvPr/>
        </p:nvPicPr>
        <p:blipFill rotWithShape="1">
          <a:blip r:embed="rId4">
            <a:lum contrast="20000"/>
          </a:blip>
          <a:srcRect t="25107" r="32429"/>
          <a:stretch/>
        </p:blipFill>
        <p:spPr>
          <a:xfrm>
            <a:off x="2747715" y="-19293"/>
            <a:ext cx="6696570" cy="4945672"/>
          </a:xfrm>
          <a:prstGeom prst="rect">
            <a:avLst/>
          </a:prstGeom>
        </p:spPr>
      </p:pic>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5">
            <a:extLst>
              <a:ext uri="{96DAC541-7B7A-43D3-8B79-37D633B846F1}">
                <asvg:svgBlip xmlns="" xmlns:asvg="http://schemas.microsoft.com/office/drawing/2016/SVG/main" r:embed="rId6"/>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7">
            <a:extLst>
              <a:ext uri="{96DAC541-7B7A-43D3-8B79-37D633B846F1}">
                <asvg:svgBlip xmlns="" xmlns:asvg="http://schemas.microsoft.com/office/drawing/2016/SVG/main" r:embed="rId8"/>
              </a:ext>
            </a:extLst>
          </a:blip>
          <a:srcRect t="35237"/>
          <a:stretch/>
        </p:blipFill>
        <p:spPr>
          <a:xfrm rot="21431949" flipH="1">
            <a:off x="2525092" y="3709426"/>
            <a:ext cx="8450965" cy="3768864"/>
          </a:xfrm>
          <a:prstGeom prst="rect">
            <a:avLst/>
          </a:prstGeom>
        </p:spPr>
      </p:pic>
      <p:pic>
        <p:nvPicPr>
          <p:cNvPr id="23" name="Graphic 22">
            <a:extLst>
              <a:ext uri="{FF2B5EF4-FFF2-40B4-BE49-F238E27FC236}">
                <a16:creationId xmlns:a16="http://schemas.microsoft.com/office/drawing/2014/main" id="{449CA76B-67F4-847B-6D79-F1FEF15E0D04}"/>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6584038" y="3334268"/>
            <a:ext cx="713151" cy="1081230"/>
          </a:xfrm>
          <a:prstGeom prst="rect">
            <a:avLst/>
          </a:prstGeom>
        </p:spPr>
      </p:pic>
      <p:sp>
        <p:nvSpPr>
          <p:cNvPr id="7" name="Rectangle: Rounded Corners 6">
            <a:extLst>
              <a:ext uri="{FF2B5EF4-FFF2-40B4-BE49-F238E27FC236}">
                <a16:creationId xmlns:a16="http://schemas.microsoft.com/office/drawing/2014/main" id="{98614013-4E45-BCE5-6DF5-5B93DEF05219}"/>
              </a:ext>
            </a:extLst>
          </p:cNvPr>
          <p:cNvSpPr/>
          <p:nvPr/>
        </p:nvSpPr>
        <p:spPr>
          <a:xfrm>
            <a:off x="1128908" y="441428"/>
            <a:ext cx="9934185" cy="5283512"/>
          </a:xfrm>
          <a:prstGeom prst="round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4" name="Picture 43" descr="A picture containing text, orange&#10;&#10;Description automatically generated">
            <a:extLst>
              <a:ext uri="{FF2B5EF4-FFF2-40B4-BE49-F238E27FC236}">
                <a16:creationId xmlns:a16="http://schemas.microsoft.com/office/drawing/2014/main" id="{C51194E9-3DB3-6372-1190-2C938D01044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45650" y="328025"/>
            <a:ext cx="1176245" cy="1076643"/>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12"/>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12"/>
          <a:stretch>
            <a:fillRect/>
          </a:stretch>
        </p:blipFill>
        <p:spPr>
          <a:xfrm>
            <a:off x="1532949" y="5555381"/>
            <a:ext cx="506012" cy="426757"/>
          </a:xfrm>
          <a:prstGeom prst="rect">
            <a:avLst/>
          </a:prstGeom>
        </p:spPr>
      </p:pic>
      <p:pic>
        <p:nvPicPr>
          <p:cNvPr id="46" name="Picture 45">
            <a:extLst>
              <a:ext uri="{FF2B5EF4-FFF2-40B4-BE49-F238E27FC236}">
                <a16:creationId xmlns:a16="http://schemas.microsoft.com/office/drawing/2014/main" id="{45617E06-3AF9-2298-EF69-31E3031EBB04}"/>
              </a:ext>
            </a:extLst>
          </p:cNvPr>
          <p:cNvPicPr>
            <a:picLocks noChangeAspect="1"/>
          </p:cNvPicPr>
          <p:nvPr/>
        </p:nvPicPr>
        <p:blipFill>
          <a:blip r:embed="rId12"/>
          <a:stretch>
            <a:fillRect/>
          </a:stretch>
        </p:blipFill>
        <p:spPr>
          <a:xfrm>
            <a:off x="2747715" y="6122939"/>
            <a:ext cx="393395" cy="331779"/>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12"/>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12"/>
          <a:stretch>
            <a:fillRect/>
          </a:stretch>
        </p:blipFill>
        <p:spPr>
          <a:xfrm>
            <a:off x="10690479" y="5364540"/>
            <a:ext cx="393395" cy="331779"/>
          </a:xfrm>
          <a:prstGeom prst="rect">
            <a:avLst/>
          </a:prstGeom>
        </p:spPr>
      </p:pic>
      <p:pic>
        <p:nvPicPr>
          <p:cNvPr id="4" name="Picture 3">
            <a:extLst>
              <a:ext uri="{FF2B5EF4-FFF2-40B4-BE49-F238E27FC236}">
                <a16:creationId xmlns:a16="http://schemas.microsoft.com/office/drawing/2014/main" id="{9022E153-45C9-4772-82CF-25090F697FC4}"/>
              </a:ext>
            </a:extLst>
          </p:cNvPr>
          <p:cNvPicPr>
            <a:picLocks noChangeAspect="1"/>
          </p:cNvPicPr>
          <p:nvPr/>
        </p:nvPicPr>
        <p:blipFill>
          <a:blip r:embed="rId13"/>
          <a:stretch>
            <a:fillRect/>
          </a:stretch>
        </p:blipFill>
        <p:spPr>
          <a:xfrm>
            <a:off x="2714422" y="692761"/>
            <a:ext cx="6584251" cy="1457070"/>
          </a:xfrm>
          <a:prstGeom prst="rect">
            <a:avLst/>
          </a:prstGeom>
        </p:spPr>
      </p:pic>
      <p:pic>
        <p:nvPicPr>
          <p:cNvPr id="21" name="Picture 20">
            <a:extLst>
              <a:ext uri="{FF2B5EF4-FFF2-40B4-BE49-F238E27FC236}">
                <a16:creationId xmlns:a16="http://schemas.microsoft.com/office/drawing/2014/main" id="{E37EDDCD-2194-431E-A39F-31EDD20B8E1A}"/>
              </a:ext>
            </a:extLst>
          </p:cNvPr>
          <p:cNvPicPr>
            <a:picLocks noChangeAspect="1"/>
          </p:cNvPicPr>
          <p:nvPr/>
        </p:nvPicPr>
        <p:blipFill>
          <a:blip r:embed="rId14"/>
          <a:stretch>
            <a:fillRect/>
          </a:stretch>
        </p:blipFill>
        <p:spPr>
          <a:xfrm>
            <a:off x="1861004" y="1650280"/>
            <a:ext cx="1806535" cy="1098769"/>
          </a:xfrm>
          <a:prstGeom prst="rect">
            <a:avLst/>
          </a:prstGeom>
        </p:spPr>
      </p:pic>
      <p:pic>
        <p:nvPicPr>
          <p:cNvPr id="8" name="Picture 7">
            <a:extLst>
              <a:ext uri="{FF2B5EF4-FFF2-40B4-BE49-F238E27FC236}">
                <a16:creationId xmlns:a16="http://schemas.microsoft.com/office/drawing/2014/main" id="{26A7CF31-55B3-45BF-996F-D2587FDE9A36}"/>
              </a:ext>
            </a:extLst>
          </p:cNvPr>
          <p:cNvPicPr>
            <a:picLocks noChangeAspect="1"/>
          </p:cNvPicPr>
          <p:nvPr/>
        </p:nvPicPr>
        <p:blipFill>
          <a:blip r:embed="rId15"/>
          <a:stretch>
            <a:fillRect/>
          </a:stretch>
        </p:blipFill>
        <p:spPr>
          <a:xfrm>
            <a:off x="1975541" y="2780494"/>
            <a:ext cx="8260796" cy="1774090"/>
          </a:xfrm>
          <a:prstGeom prst="rect">
            <a:avLst/>
          </a:prstGeom>
        </p:spPr>
      </p:pic>
      <p:pic>
        <p:nvPicPr>
          <p:cNvPr id="10" name="Picture 9" descr="A picture containing toy, doll, vector graphics&#10;&#10;Description automatically generated">
            <a:extLst>
              <a:ext uri="{FF2B5EF4-FFF2-40B4-BE49-F238E27FC236}">
                <a16:creationId xmlns:a16="http://schemas.microsoft.com/office/drawing/2014/main" id="{B00CD405-7BF4-4B8F-8891-456C0F8A98CD}"/>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9761938" y="3716005"/>
            <a:ext cx="2430062" cy="3141995"/>
          </a:xfrm>
          <a:prstGeom prst="rect">
            <a:avLst/>
          </a:prstGeom>
        </p:spPr>
      </p:pic>
      <p:pic>
        <p:nvPicPr>
          <p:cNvPr id="24" name="Graphic 23">
            <a:extLst>
              <a:ext uri="{FF2B5EF4-FFF2-40B4-BE49-F238E27FC236}">
                <a16:creationId xmlns:a16="http://schemas.microsoft.com/office/drawing/2014/main" id="{73E20CA5-C0A7-409D-B4B9-973CB939EE26}"/>
              </a:ext>
            </a:extLst>
          </p:cNvPr>
          <p:cNvPicPr>
            <a:picLocks noChangeAspect="1"/>
          </p:cNvPicPr>
          <p:nvPr/>
        </p:nvPicPr>
        <p:blipFill>
          <a:blip r:embed="rId17">
            <a:lum contrast="20000"/>
            <a:extLst>
              <a:ext uri="{96DAC541-7B7A-43D3-8B79-37D633B846F1}">
                <asvg:svgBlip xmlns="" xmlns:asvg="http://schemas.microsoft.com/office/drawing/2016/SVG/main" r:embed="rId18"/>
              </a:ext>
            </a:extLst>
          </a:blip>
          <a:stretch>
            <a:fillRect/>
          </a:stretch>
        </p:blipFill>
        <p:spPr>
          <a:xfrm>
            <a:off x="648482" y="4223718"/>
            <a:ext cx="1706423" cy="2522541"/>
          </a:xfrm>
          <a:prstGeom prst="rect">
            <a:avLst/>
          </a:prstGeom>
        </p:spPr>
      </p:pic>
    </p:spTree>
    <p:extLst>
      <p:ext uri="{BB962C8B-B14F-4D97-AF65-F5344CB8AC3E}">
        <p14:creationId xmlns:p14="http://schemas.microsoft.com/office/powerpoint/2010/main" val="3159169433"/>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1000" fill="hold"/>
                                        <p:tgtEl>
                                          <p:spTgt spid="21"/>
                                        </p:tgtEl>
                                        <p:attrNameLst>
                                          <p:attrName>ppt_w</p:attrName>
                                        </p:attrNameLst>
                                      </p:cBhvr>
                                      <p:tavLst>
                                        <p:tav tm="0">
                                          <p:val>
                                            <p:fltVal val="0"/>
                                          </p:val>
                                        </p:tav>
                                        <p:tav tm="100000">
                                          <p:val>
                                            <p:strVal val="#ppt_w"/>
                                          </p:val>
                                        </p:tav>
                                      </p:tavLst>
                                    </p:anim>
                                    <p:anim calcmode="lin" valueType="num">
                                      <p:cBhvr>
                                        <p:cTn id="11" dur="1000" fill="hold"/>
                                        <p:tgtEl>
                                          <p:spTgt spid="21"/>
                                        </p:tgtEl>
                                        <p:attrNameLst>
                                          <p:attrName>ppt_h</p:attrName>
                                        </p:attrNameLst>
                                      </p:cBhvr>
                                      <p:tavLst>
                                        <p:tav tm="0">
                                          <p:val>
                                            <p:fltVal val="0"/>
                                          </p:val>
                                        </p:tav>
                                        <p:tav tm="100000">
                                          <p:val>
                                            <p:strVal val="#ppt_h"/>
                                          </p:val>
                                        </p:tav>
                                      </p:tavLst>
                                    </p:anim>
                                    <p:anim calcmode="lin" valueType="num">
                                      <p:cBhvr>
                                        <p:cTn id="12" dur="1000" fill="hold"/>
                                        <p:tgtEl>
                                          <p:spTgt spid="21"/>
                                        </p:tgtEl>
                                        <p:attrNameLst>
                                          <p:attrName>style.rotation</p:attrName>
                                        </p:attrNameLst>
                                      </p:cBhvr>
                                      <p:tavLst>
                                        <p:tav tm="0">
                                          <p:val>
                                            <p:fltVal val="90"/>
                                          </p:val>
                                        </p:tav>
                                        <p:tav tm="100000">
                                          <p:val>
                                            <p:fltVal val="0"/>
                                          </p:val>
                                        </p:tav>
                                      </p:tavLst>
                                    </p:anim>
                                    <p:animEffect transition="in" filter="fade">
                                      <p:cBhvr>
                                        <p:cTn id="13" dur="10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4">
            <a:extLst>
              <a:ext uri="{96DAC541-7B7A-43D3-8B79-37D633B846F1}">
                <asvg:svgBlip xmlns="" xmlns:asvg="http://schemas.microsoft.com/office/drawing/2016/SVG/main" r:embed="rId5"/>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6"/>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6"/>
          <a:stretch>
            <a:fillRect/>
          </a:stretch>
        </p:blipFill>
        <p:spPr>
          <a:xfrm>
            <a:off x="11216195" y="6057396"/>
            <a:ext cx="506012" cy="426757"/>
          </a:xfrm>
          <a:prstGeom prst="rect">
            <a:avLst/>
          </a:prstGeom>
        </p:spPr>
      </p:pic>
      <p:grpSp>
        <p:nvGrpSpPr>
          <p:cNvPr id="15" name="Group 14">
            <a:extLst>
              <a:ext uri="{FF2B5EF4-FFF2-40B4-BE49-F238E27FC236}">
                <a16:creationId xmlns:a16="http://schemas.microsoft.com/office/drawing/2014/main" id="{05357D7E-86CE-487A-FD5B-1498186FE3FB}"/>
              </a:ext>
            </a:extLst>
          </p:cNvPr>
          <p:cNvGrpSpPr/>
          <p:nvPr/>
        </p:nvGrpSpPr>
        <p:grpSpPr>
          <a:xfrm>
            <a:off x="1306974" y="513236"/>
            <a:ext cx="10656425" cy="5831529"/>
            <a:chOff x="1851950" y="513236"/>
            <a:chExt cx="8488100" cy="5831529"/>
          </a:xfrm>
        </p:grpSpPr>
        <p:sp>
          <p:nvSpPr>
            <p:cNvPr id="13" name="Rectangle: Rounded Corners 12">
              <a:extLst>
                <a:ext uri="{FF2B5EF4-FFF2-40B4-BE49-F238E27FC236}">
                  <a16:creationId xmlns:a16="http://schemas.microsoft.com/office/drawing/2014/main" id="{65D06B46-B39F-EE35-6491-6919612F0E9B}"/>
                </a:ext>
              </a:extLst>
            </p:cNvPr>
            <p:cNvSpPr/>
            <p:nvPr/>
          </p:nvSpPr>
          <p:spPr>
            <a:xfrm>
              <a:off x="3100454" y="513236"/>
              <a:ext cx="7239596" cy="5831529"/>
            </a:xfrm>
            <a:custGeom>
              <a:avLst/>
              <a:gdLst>
                <a:gd name="connsiteX0" fmla="*/ 0 w 7239596"/>
                <a:gd name="connsiteY0" fmla="*/ 971941 h 5831529"/>
                <a:gd name="connsiteX1" fmla="*/ 971941 w 7239596"/>
                <a:gd name="connsiteY1" fmla="*/ 0 h 5831529"/>
                <a:gd name="connsiteX2" fmla="*/ 6267655 w 7239596"/>
                <a:gd name="connsiteY2" fmla="*/ 0 h 5831529"/>
                <a:gd name="connsiteX3" fmla="*/ 7239596 w 7239596"/>
                <a:gd name="connsiteY3" fmla="*/ 971941 h 5831529"/>
                <a:gd name="connsiteX4" fmla="*/ 7239596 w 7239596"/>
                <a:gd name="connsiteY4" fmla="*/ 4859588 h 5831529"/>
                <a:gd name="connsiteX5" fmla="*/ 6267655 w 7239596"/>
                <a:gd name="connsiteY5" fmla="*/ 5831529 h 5831529"/>
                <a:gd name="connsiteX6" fmla="*/ 971941 w 7239596"/>
                <a:gd name="connsiteY6" fmla="*/ 5831529 h 5831529"/>
                <a:gd name="connsiteX7" fmla="*/ 0 w 7239596"/>
                <a:gd name="connsiteY7" fmla="*/ 4859588 h 5831529"/>
                <a:gd name="connsiteX8" fmla="*/ 0 w 7239596"/>
                <a:gd name="connsiteY8" fmla="*/ 971941 h 583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9596" h="5831529" fill="none" extrusionOk="0">
                  <a:moveTo>
                    <a:pt x="0" y="971941"/>
                  </a:moveTo>
                  <a:cubicBezTo>
                    <a:pt x="-35522" y="403455"/>
                    <a:pt x="394590" y="25928"/>
                    <a:pt x="971941" y="0"/>
                  </a:cubicBezTo>
                  <a:cubicBezTo>
                    <a:pt x="2938855" y="-30893"/>
                    <a:pt x="4730186" y="99340"/>
                    <a:pt x="6267655" y="0"/>
                  </a:cubicBezTo>
                  <a:cubicBezTo>
                    <a:pt x="6833694" y="43844"/>
                    <a:pt x="7195221" y="501376"/>
                    <a:pt x="7239596" y="971941"/>
                  </a:cubicBezTo>
                  <a:cubicBezTo>
                    <a:pt x="7154018" y="1416756"/>
                    <a:pt x="7167232" y="4194090"/>
                    <a:pt x="7239596" y="4859588"/>
                  </a:cubicBezTo>
                  <a:cubicBezTo>
                    <a:pt x="7219112" y="5403718"/>
                    <a:pt x="6786850" y="5817911"/>
                    <a:pt x="6267655" y="5831529"/>
                  </a:cubicBezTo>
                  <a:cubicBezTo>
                    <a:pt x="5306002" y="5875597"/>
                    <a:pt x="3018828" y="5841795"/>
                    <a:pt x="971941" y="5831529"/>
                  </a:cubicBezTo>
                  <a:cubicBezTo>
                    <a:pt x="402068" y="5876575"/>
                    <a:pt x="87423" y="5339402"/>
                    <a:pt x="0" y="4859588"/>
                  </a:cubicBezTo>
                  <a:cubicBezTo>
                    <a:pt x="161883" y="4067634"/>
                    <a:pt x="71112" y="1752819"/>
                    <a:pt x="0" y="971941"/>
                  </a:cubicBezTo>
                  <a:close/>
                </a:path>
                <a:path w="7239596" h="5831529" stroke="0" extrusionOk="0">
                  <a:moveTo>
                    <a:pt x="0" y="971941"/>
                  </a:moveTo>
                  <a:cubicBezTo>
                    <a:pt x="11388" y="444068"/>
                    <a:pt x="425324" y="-45062"/>
                    <a:pt x="971941" y="0"/>
                  </a:cubicBezTo>
                  <a:cubicBezTo>
                    <a:pt x="2795804" y="55113"/>
                    <a:pt x="4574303" y="-40744"/>
                    <a:pt x="6267655" y="0"/>
                  </a:cubicBezTo>
                  <a:cubicBezTo>
                    <a:pt x="6806017" y="-33706"/>
                    <a:pt x="7243343" y="392234"/>
                    <a:pt x="7239596" y="971941"/>
                  </a:cubicBezTo>
                  <a:cubicBezTo>
                    <a:pt x="7291268" y="2063763"/>
                    <a:pt x="7084820" y="3491545"/>
                    <a:pt x="7239596" y="4859588"/>
                  </a:cubicBezTo>
                  <a:cubicBezTo>
                    <a:pt x="7239291" y="5333668"/>
                    <a:pt x="6773575" y="5764638"/>
                    <a:pt x="6267655" y="5831529"/>
                  </a:cubicBezTo>
                  <a:cubicBezTo>
                    <a:pt x="4483374" y="5674404"/>
                    <a:pt x="2709326" y="5691026"/>
                    <a:pt x="971941" y="5831529"/>
                  </a:cubicBezTo>
                  <a:cubicBezTo>
                    <a:pt x="412107" y="5851724"/>
                    <a:pt x="-11611" y="5399318"/>
                    <a:pt x="0" y="4859588"/>
                  </a:cubicBezTo>
                  <a:cubicBezTo>
                    <a:pt x="-147270" y="4102702"/>
                    <a:pt x="164437" y="1827381"/>
                    <a:pt x="0" y="971941"/>
                  </a:cubicBezTo>
                  <a:close/>
                </a:path>
              </a:pathLst>
            </a:custGeom>
            <a:solidFill>
              <a:schemeClr val="bg1"/>
            </a:solidFill>
            <a:ln w="76200">
              <a:solidFill>
                <a:srgbClr val="ED7D31"/>
              </a:solidFill>
              <a:prstDash val="dash"/>
              <a:extLst>
                <a:ext uri="{C807C97D-BFC1-408E-A445-0C87EB9F89A2}">
                  <ask:lineSketchStyleProps xmln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5EBDEC29-3C47-6BC1-D62D-A6903F703403}"/>
                </a:ext>
              </a:extLst>
            </p:cNvPr>
            <p:cNvSpPr txBox="1"/>
            <p:nvPr/>
          </p:nvSpPr>
          <p:spPr>
            <a:xfrm>
              <a:off x="1851950" y="774427"/>
              <a:ext cx="8488100" cy="176971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500" b="0" i="0" u="none" strike="noStrike" kern="1200" cap="none" spc="0" normalizeH="0" baseline="0" noProof="0">
                <a:ln>
                  <a:noFill/>
                </a:ln>
                <a:solidFill>
                  <a:srgbClr val="F1412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Box 3">
            <a:extLst>
              <a:ext uri="{FF2B5EF4-FFF2-40B4-BE49-F238E27FC236}">
                <a16:creationId xmlns:a16="http://schemas.microsoft.com/office/drawing/2014/main" id="{5B254681-95EA-3134-64B9-D1F4EAF46366}"/>
              </a:ext>
            </a:extLst>
          </p:cNvPr>
          <p:cNvSpPr txBox="1"/>
          <p:nvPr/>
        </p:nvSpPr>
        <p:spPr>
          <a:xfrm>
            <a:off x="3945834" y="848498"/>
            <a:ext cx="7663225" cy="492443"/>
          </a:xfrm>
          <a:prstGeom prst="rect">
            <a:avLst/>
          </a:prstGeom>
          <a:noFill/>
        </p:spPr>
        <p:txBody>
          <a:bodyPr wrap="square" lIns="0" tIns="0" rIns="0" bIns="0" rtlCol="0">
            <a:spAutoFit/>
          </a:bodyPr>
          <a:lstStyle/>
          <a:p>
            <a:pPr lvl="0" algn="just"/>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đúng</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rõ</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ràng</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lô</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tớ</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đây</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1B961B3-C937-BCB9-D40E-33C3F2E91A9B}"/>
              </a:ext>
            </a:extLst>
          </p:cNvPr>
          <p:cNvSpPr txBox="1"/>
          <p:nvPr/>
        </p:nvSpPr>
        <p:spPr>
          <a:xfrm>
            <a:off x="3886200" y="1695224"/>
            <a:ext cx="7683104" cy="492443"/>
          </a:xfrm>
          <a:prstGeom prst="rect">
            <a:avLst/>
          </a:prstGeom>
          <a:noFill/>
        </p:spPr>
        <p:txBody>
          <a:bodyPr wrap="square" lIns="0" tIns="0" rIns="0" bIns="0" rtlCol="0">
            <a:spAutoFit/>
          </a:bodyPr>
          <a:lstStyle/>
          <a:p>
            <a:pPr lvl="0" algn="just"/>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Biết</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ngắt</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nghỉ</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đúng</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dấu</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67206E89-6185-9AA0-81CB-4D14117191FC}"/>
              </a:ext>
            </a:extLst>
          </p:cNvPr>
          <p:cNvSpPr txBox="1"/>
          <p:nvPr/>
        </p:nvSpPr>
        <p:spPr>
          <a:xfrm>
            <a:off x="3856382" y="2496767"/>
            <a:ext cx="7796055" cy="984885"/>
          </a:xfrm>
          <a:prstGeom prst="rect">
            <a:avLst/>
          </a:prstGeom>
          <a:noFill/>
        </p:spPr>
        <p:txBody>
          <a:bodyPr wrap="square" lIns="0" tIns="0" rIns="0" bIns="0" rtlCol="0">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Bước đầu phân biệt được lời của các nhân vật và lời người kể chuyện.</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4" name="Picture 6">
            <a:extLst>
              <a:ext uri="{FF2B5EF4-FFF2-40B4-BE49-F238E27FC236}">
                <a16:creationId xmlns:a16="http://schemas.microsoft.com/office/drawing/2014/main" id="{E0DF0D76-B384-70C7-2BA8-E15DCB2DE1E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118510" y="733311"/>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Picture 6">
            <a:extLst>
              <a:ext uri="{FF2B5EF4-FFF2-40B4-BE49-F238E27FC236}">
                <a16:creationId xmlns:a16="http://schemas.microsoft.com/office/drawing/2014/main" id="{0A665BE3-AA77-FCC4-108B-187645621D7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078754" y="1620131"/>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 name="Picture 6">
            <a:extLst>
              <a:ext uri="{FF2B5EF4-FFF2-40B4-BE49-F238E27FC236}">
                <a16:creationId xmlns:a16="http://schemas.microsoft.com/office/drawing/2014/main" id="{81B199BC-C70E-E941-EDDB-80812D42D93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048936" y="2394261"/>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158A7D2-9FDE-A829-A9D8-1AE1C3F50324}"/>
              </a:ext>
            </a:extLst>
          </p:cNvPr>
          <p:cNvGrpSpPr/>
          <p:nvPr/>
        </p:nvGrpSpPr>
        <p:grpSpPr>
          <a:xfrm>
            <a:off x="0" y="2154768"/>
            <a:ext cx="2871231" cy="2538269"/>
            <a:chOff x="-163841" y="2154768"/>
            <a:chExt cx="2871231" cy="2538269"/>
          </a:xfrm>
        </p:grpSpPr>
        <p:pic>
          <p:nvPicPr>
            <p:cNvPr id="5" name="Picture 4">
              <a:extLst>
                <a:ext uri="{FF2B5EF4-FFF2-40B4-BE49-F238E27FC236}">
                  <a16:creationId xmlns:a16="http://schemas.microsoft.com/office/drawing/2014/main" id="{03042D98-8BA5-A139-F7FB-DDB2BD7E4A08}"/>
                </a:ext>
              </a:extLst>
            </p:cNvPr>
            <p:cNvPicPr>
              <a:picLocks noChangeAspect="1"/>
            </p:cNvPicPr>
            <p:nvPr/>
          </p:nvPicPr>
          <p:blipFill>
            <a:blip r:embed="rId9"/>
            <a:stretch>
              <a:fillRect/>
            </a:stretch>
          </p:blipFill>
          <p:spPr>
            <a:xfrm rot="204247">
              <a:off x="-163841" y="2154768"/>
              <a:ext cx="2871231" cy="2538269"/>
            </a:xfrm>
            <a:prstGeom prst="rect">
              <a:avLst/>
            </a:prstGeom>
          </p:spPr>
        </p:pic>
        <p:sp>
          <p:nvSpPr>
            <p:cNvPr id="25" name="TextBox 24">
              <a:extLst>
                <a:ext uri="{FF2B5EF4-FFF2-40B4-BE49-F238E27FC236}">
                  <a16:creationId xmlns:a16="http://schemas.microsoft.com/office/drawing/2014/main" id="{ACFD6E6E-6E37-70B4-0E64-5C4E607B0C00}"/>
                </a:ext>
              </a:extLst>
            </p:cNvPr>
            <p:cNvSpPr txBox="1"/>
            <p:nvPr/>
          </p:nvSpPr>
          <p:spPr>
            <a:xfrm>
              <a:off x="338295" y="2996155"/>
              <a:ext cx="1944875" cy="984885"/>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200" b="1" i="0" u="none" strike="noStrike" kern="1200" cap="none" spc="0" normalizeH="0" baseline="0" noProof="0" dirty="0">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3200" b="1" i="0" u="none" strike="noStrike" kern="1200" cap="none" spc="0" normalizeH="0" baseline="0" noProof="0" dirty="0">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cần</a:t>
              </a:r>
              <a:r>
                <a:rPr kumimoji="0" lang="en-US" sz="3200" b="1" i="0" u="none" strike="noStrike" kern="1200" cap="none" spc="0" normalizeH="0" baseline="0" noProof="0" dirty="0">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đạt</a:t>
              </a:r>
              <a:endParaRPr kumimoji="0" lang="en-US" sz="3200" b="1" i="0" u="none" strike="noStrike" kern="1200" cap="none" spc="0" normalizeH="0" baseline="0" noProof="0" dirty="0">
                <a:ln w="12700">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TextBox 16">
            <a:extLst>
              <a:ext uri="{FF2B5EF4-FFF2-40B4-BE49-F238E27FC236}">
                <a16:creationId xmlns:a16="http://schemas.microsoft.com/office/drawing/2014/main" id="{3485F34C-F709-4331-A684-FADBAEC77DC2}"/>
              </a:ext>
            </a:extLst>
          </p:cNvPr>
          <p:cNvSpPr txBox="1"/>
          <p:nvPr/>
        </p:nvSpPr>
        <p:spPr>
          <a:xfrm>
            <a:off x="3747051" y="3669585"/>
            <a:ext cx="8040758" cy="1969770"/>
          </a:xfrm>
          <a:prstGeom prst="rect">
            <a:avLst/>
          </a:prstGeom>
          <a:noFill/>
        </p:spPr>
        <p:txBody>
          <a:bodyPr wrap="square" lIns="0" tIns="0" rIns="0" bIns="0" rtlCol="0">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Hiểu nội dung bài và những điều tác giả muốn nói qua bài đọc: Trong giao tiếp cần chú ý cách nói năng sao cho phù hợp, không làm ảnh hưởng đến những người xung quanh.</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6">
            <a:extLst>
              <a:ext uri="{FF2B5EF4-FFF2-40B4-BE49-F238E27FC236}">
                <a16:creationId xmlns:a16="http://schemas.microsoft.com/office/drawing/2014/main" id="{4B7F5DCE-7409-4C7F-A124-678FE9C15DF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6782" b="89766" l="7935" r="91957">
                        <a14:foregroundMark x1="41957" y1="12454" x2="33370" y2="6782"/>
                        <a14:foregroundMark x1="14130" y1="18989" x2="16087" y2="41800"/>
                        <a14:foregroundMark x1="36848" y1="40691" x2="55109" y2="65721"/>
                        <a14:foregroundMark x1="39783" y1="30703" x2="45978" y2="50801"/>
                        <a14:foregroundMark x1="36848" y1="28977" x2="40217" y2="45623"/>
                        <a14:foregroundMark x1="35761" y1="31689" x2="33370" y2="48089"/>
                        <a14:foregroundMark x1="29022" y1="47965" x2="34674" y2="53268"/>
                        <a14:foregroundMark x1="34674" y1="53268" x2="48696" y2="54007"/>
                        <a14:foregroundMark x1="78478" y1="34525" x2="87283" y2="33046"/>
                        <a14:foregroundMark x1="87283" y1="33046" x2="91957" y2="33416"/>
                        <a14:foregroundMark x1="22065" y1="37115" x2="12935" y2="37485"/>
                        <a14:foregroundMark x1="12935" y1="37485" x2="7935" y2="39581"/>
                        <a14:foregroundMark x1="38152" y1="49075" x2="47717" y2="610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939605" y="3567079"/>
            <a:ext cx="816308" cy="71953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169539"/>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14:presetBounceEnd="40000">
                                      <p:stCondLst>
                                        <p:cond delay="0"/>
                                      </p:stCondLst>
                                      <p:childTnLst>
                                        <p:set>
                                          <p:cBhvr>
                                            <p:cTn id="17" dur="1" fill="hold">
                                              <p:stCondLst>
                                                <p:cond delay="0"/>
                                              </p:stCondLst>
                                            </p:cTn>
                                            <p:tgtEl>
                                              <p:spTgt spid="2054"/>
                                            </p:tgtEl>
                                            <p:attrNameLst>
                                              <p:attrName>style.visibility</p:attrName>
                                            </p:attrNameLst>
                                          </p:cBhvr>
                                          <p:to>
                                            <p:strVal val="visible"/>
                                          </p:to>
                                        </p:set>
                                        <p:anim calcmode="lin" valueType="num" p14:bounceEnd="40000">
                                          <p:cBhvr additive="base">
                                            <p:cTn id="18" dur="500" fill="hold"/>
                                            <p:tgtEl>
                                              <p:spTgt spid="2054"/>
                                            </p:tgtEl>
                                            <p:attrNameLst>
                                              <p:attrName>ppt_x</p:attrName>
                                            </p:attrNameLst>
                                          </p:cBhvr>
                                          <p:tavLst>
                                            <p:tav tm="0">
                                              <p:val>
                                                <p:strVal val="0-#ppt_w/2"/>
                                              </p:val>
                                            </p:tav>
                                            <p:tav tm="100000">
                                              <p:val>
                                                <p:strVal val="#ppt_x"/>
                                              </p:val>
                                            </p:tav>
                                          </p:tavLst>
                                        </p:anim>
                                        <p:anim calcmode="lin" valueType="num" p14:bounceEnd="40000">
                                          <p:cBhvr additive="base">
                                            <p:cTn id="19" dur="500" fill="hold"/>
                                            <p:tgtEl>
                                              <p:spTgt spid="2054"/>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14:presetBounceEnd="40000">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14:bounceEnd="40000">
                                          <p:cBhvr additive="base">
                                            <p:cTn id="28" dur="500" fill="hold"/>
                                            <p:tgtEl>
                                              <p:spTgt spid="23"/>
                                            </p:tgtEl>
                                            <p:attrNameLst>
                                              <p:attrName>ppt_x</p:attrName>
                                            </p:attrNameLst>
                                          </p:cBhvr>
                                          <p:tavLst>
                                            <p:tav tm="0">
                                              <p:val>
                                                <p:strVal val="0-#ppt_w/2"/>
                                              </p:val>
                                            </p:tav>
                                            <p:tav tm="100000">
                                              <p:val>
                                                <p:strVal val="#ppt_x"/>
                                              </p:val>
                                            </p:tav>
                                          </p:tavLst>
                                        </p:anim>
                                        <p:anim calcmode="lin" valueType="num" p14:bounceEnd="40000">
                                          <p:cBhvr additive="base">
                                            <p:cTn id="29" dur="500" fill="hold"/>
                                            <p:tgtEl>
                                              <p:spTgt spid="23"/>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14:presetBounceEnd="40000">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14:bounceEnd="40000">
                                          <p:cBhvr additive="base">
                                            <p:cTn id="38" dur="500" fill="hold"/>
                                            <p:tgtEl>
                                              <p:spTgt spid="24"/>
                                            </p:tgtEl>
                                            <p:attrNameLst>
                                              <p:attrName>ppt_x</p:attrName>
                                            </p:attrNameLst>
                                          </p:cBhvr>
                                          <p:tavLst>
                                            <p:tav tm="0">
                                              <p:val>
                                                <p:strVal val="0-#ppt_w/2"/>
                                              </p:val>
                                            </p:tav>
                                            <p:tav tm="100000">
                                              <p:val>
                                                <p:strVal val="#ppt_x"/>
                                              </p:val>
                                            </p:tav>
                                          </p:tavLst>
                                        </p:anim>
                                        <p:anim calcmode="lin" valueType="num" p14:bounceEnd="40000">
                                          <p:cBhvr additive="base">
                                            <p:cTn id="39" dur="500" fill="hold"/>
                                            <p:tgtEl>
                                              <p:spTgt spid="24"/>
                                            </p:tgtEl>
                                            <p:attrNameLst>
                                              <p:attrName>ppt_y</p:attrName>
                                            </p:attrNameLst>
                                          </p:cBhvr>
                                          <p:tavLst>
                                            <p:tav tm="0">
                                              <p:val>
                                                <p:strVal val="#ppt_y"/>
                                              </p:val>
                                            </p:tav>
                                            <p:tav tm="100000">
                                              <p:val>
                                                <p:strVal val="#ppt_y"/>
                                              </p:val>
                                            </p:tav>
                                          </p:tavLst>
                                        </p:anim>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14:presetBounceEnd="40000">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14:bounceEnd="40000">
                                          <p:cBhvr additive="base">
                                            <p:cTn id="48" dur="500" fill="hold"/>
                                            <p:tgtEl>
                                              <p:spTgt spid="21"/>
                                            </p:tgtEl>
                                            <p:attrNameLst>
                                              <p:attrName>ppt_x</p:attrName>
                                            </p:attrNameLst>
                                          </p:cBhvr>
                                          <p:tavLst>
                                            <p:tav tm="0">
                                              <p:val>
                                                <p:strVal val="0-#ppt_w/2"/>
                                              </p:val>
                                            </p:tav>
                                            <p:tav tm="100000">
                                              <p:val>
                                                <p:strVal val="#ppt_x"/>
                                              </p:val>
                                            </p:tav>
                                          </p:tavLst>
                                        </p:anim>
                                        <p:anim calcmode="lin" valueType="num" p14:bounceEnd="40000">
                                          <p:cBhvr additive="base">
                                            <p:cTn id="49" dur="500" fill="hold"/>
                                            <p:tgtEl>
                                              <p:spTgt spid="21"/>
                                            </p:tgtEl>
                                            <p:attrNameLst>
                                              <p:attrName>ppt_y</p:attrName>
                                            </p:attrNameLst>
                                          </p:cBhvr>
                                          <p:tavLst>
                                            <p:tav tm="0">
                                              <p:val>
                                                <p:strVal val="#ppt_y"/>
                                              </p:val>
                                            </p:tav>
                                            <p:tav tm="100000">
                                              <p:val>
                                                <p:strVal val="#ppt_y"/>
                                              </p:val>
                                            </p:tav>
                                          </p:tavLst>
                                        </p:anim>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0"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2054"/>
                                            </p:tgtEl>
                                            <p:attrNameLst>
                                              <p:attrName>style.visibility</p:attrName>
                                            </p:attrNameLst>
                                          </p:cBhvr>
                                          <p:to>
                                            <p:strVal val="visible"/>
                                          </p:to>
                                        </p:set>
                                        <p:anim calcmode="lin" valueType="num">
                                          <p:cBhvr additive="base">
                                            <p:cTn id="18" dur="500" fill="hold"/>
                                            <p:tgtEl>
                                              <p:spTgt spid="2054"/>
                                            </p:tgtEl>
                                            <p:attrNameLst>
                                              <p:attrName>ppt_x</p:attrName>
                                            </p:attrNameLst>
                                          </p:cBhvr>
                                          <p:tavLst>
                                            <p:tav tm="0">
                                              <p:val>
                                                <p:strVal val="0-#ppt_w/2"/>
                                              </p:val>
                                            </p:tav>
                                            <p:tav tm="100000">
                                              <p:val>
                                                <p:strVal val="#ppt_x"/>
                                              </p:val>
                                            </p:tav>
                                          </p:tavLst>
                                        </p:anim>
                                        <p:anim calcmode="lin" valueType="num">
                                          <p:cBhvr additive="base">
                                            <p:cTn id="19" dur="500" fill="hold"/>
                                            <p:tgtEl>
                                              <p:spTgt spid="2054"/>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0-#ppt_w/2"/>
                                              </p:val>
                                            </p:tav>
                                            <p:tav tm="100000">
                                              <p:val>
                                                <p:strVal val="#ppt_x"/>
                                              </p:val>
                                            </p:tav>
                                          </p:tavLst>
                                        </p:anim>
                                        <p:anim calcmode="lin" valueType="num">
                                          <p:cBhvr additive="base">
                                            <p:cTn id="29" dur="500" fill="hold"/>
                                            <p:tgtEl>
                                              <p:spTgt spid="23"/>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0-#ppt_w/2"/>
                                              </p:val>
                                            </p:tav>
                                            <p:tav tm="100000">
                                              <p:val>
                                                <p:strVal val="#ppt_x"/>
                                              </p:val>
                                            </p:tav>
                                          </p:tavLst>
                                        </p:anim>
                                        <p:anim calcmode="lin" valueType="num">
                                          <p:cBhvr additive="base">
                                            <p:cTn id="39" dur="500" fill="hold"/>
                                            <p:tgtEl>
                                              <p:spTgt spid="24"/>
                                            </p:tgtEl>
                                            <p:attrNameLst>
                                              <p:attrName>ppt_y</p:attrName>
                                            </p:attrNameLst>
                                          </p:cBhvr>
                                          <p:tavLst>
                                            <p:tav tm="0">
                                              <p:val>
                                                <p:strVal val="#ppt_y"/>
                                              </p:val>
                                            </p:tav>
                                            <p:tav tm="100000">
                                              <p:val>
                                                <p:strVal val="#ppt_y"/>
                                              </p:val>
                                            </p:tav>
                                          </p:tavLst>
                                        </p:anim>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fill="hold"/>
                                            <p:tgtEl>
                                              <p:spTgt spid="21"/>
                                            </p:tgtEl>
                                            <p:attrNameLst>
                                              <p:attrName>ppt_x</p:attrName>
                                            </p:attrNameLst>
                                          </p:cBhvr>
                                          <p:tavLst>
                                            <p:tav tm="0">
                                              <p:val>
                                                <p:strVal val="0-#ppt_w/2"/>
                                              </p:val>
                                            </p:tav>
                                            <p:tav tm="100000">
                                              <p:val>
                                                <p:strVal val="#ppt_x"/>
                                              </p:val>
                                            </p:tav>
                                          </p:tavLst>
                                        </p:anim>
                                        <p:anim calcmode="lin" valueType="num">
                                          <p:cBhvr additive="base">
                                            <p:cTn id="49" dur="500" fill="hold"/>
                                            <p:tgtEl>
                                              <p:spTgt spid="21"/>
                                            </p:tgtEl>
                                            <p:attrNameLst>
                                              <p:attrName>ppt_y</p:attrName>
                                            </p:attrNameLst>
                                          </p:cBhvr>
                                          <p:tavLst>
                                            <p:tav tm="0">
                                              <p:val>
                                                <p:strVal val="#ppt_y"/>
                                              </p:val>
                                            </p:tav>
                                            <p:tav tm="100000">
                                              <p:val>
                                                <p:strVal val="#ppt_y"/>
                                              </p:val>
                                            </p:tav>
                                          </p:tavLst>
                                        </p:anim>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0" grpId="0"/>
          <p:bldP spid="17"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151A2F-FDB4-D8E0-3788-1559B714D571}"/>
              </a:ext>
            </a:extLst>
          </p:cNvPr>
          <p:cNvPicPr>
            <a:picLocks noChangeAspect="1"/>
          </p:cNvPicPr>
          <p:nvPr/>
        </p:nvPicPr>
        <p:blipFill rotWithShape="1">
          <a:blip r:embed="rId4">
            <a:lum contrast="20000"/>
          </a:blip>
          <a:srcRect t="25107" r="32429"/>
          <a:stretch/>
        </p:blipFill>
        <p:spPr>
          <a:xfrm>
            <a:off x="2747715" y="-19293"/>
            <a:ext cx="6696570" cy="4945672"/>
          </a:xfrm>
          <a:prstGeom prst="rect">
            <a:avLst/>
          </a:prstGeom>
        </p:spPr>
      </p:pic>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5">
            <a:extLst>
              <a:ext uri="{96DAC541-7B7A-43D3-8B79-37D633B846F1}">
                <asvg:svgBlip xmlns="" xmlns:asvg="http://schemas.microsoft.com/office/drawing/2016/SVG/main" r:embed="rId6"/>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7">
            <a:extLst>
              <a:ext uri="{96DAC541-7B7A-43D3-8B79-37D633B846F1}">
                <asvg:svgBlip xmlns="" xmlns:asvg="http://schemas.microsoft.com/office/drawing/2016/SVG/main" r:embed="rId8"/>
              </a:ext>
            </a:extLst>
          </a:blip>
          <a:srcRect t="35237"/>
          <a:stretch/>
        </p:blipFill>
        <p:spPr>
          <a:xfrm rot="21431949" flipH="1">
            <a:off x="2525092" y="3709426"/>
            <a:ext cx="8450965" cy="3768864"/>
          </a:xfrm>
          <a:prstGeom prst="rect">
            <a:avLst/>
          </a:prstGeom>
        </p:spPr>
      </p:pic>
      <p:pic>
        <p:nvPicPr>
          <p:cNvPr id="44" name="Picture 43" descr="A picture containing text, orange&#10;&#10;Description automatically generated">
            <a:extLst>
              <a:ext uri="{FF2B5EF4-FFF2-40B4-BE49-F238E27FC236}">
                <a16:creationId xmlns:a16="http://schemas.microsoft.com/office/drawing/2014/main" id="{C51194E9-3DB3-6372-1190-2C938D0104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45650" y="328025"/>
            <a:ext cx="1176245" cy="1076643"/>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10"/>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10"/>
          <a:stretch>
            <a:fillRect/>
          </a:stretch>
        </p:blipFill>
        <p:spPr>
          <a:xfrm>
            <a:off x="1532949" y="5555381"/>
            <a:ext cx="506012" cy="426757"/>
          </a:xfrm>
          <a:prstGeom prst="rect">
            <a:avLst/>
          </a:prstGeom>
        </p:spPr>
      </p:pic>
      <p:pic>
        <p:nvPicPr>
          <p:cNvPr id="46" name="Picture 45">
            <a:extLst>
              <a:ext uri="{FF2B5EF4-FFF2-40B4-BE49-F238E27FC236}">
                <a16:creationId xmlns:a16="http://schemas.microsoft.com/office/drawing/2014/main" id="{45617E06-3AF9-2298-EF69-31E3031EBB04}"/>
              </a:ext>
            </a:extLst>
          </p:cNvPr>
          <p:cNvPicPr>
            <a:picLocks noChangeAspect="1"/>
          </p:cNvPicPr>
          <p:nvPr/>
        </p:nvPicPr>
        <p:blipFill>
          <a:blip r:embed="rId10"/>
          <a:stretch>
            <a:fillRect/>
          </a:stretch>
        </p:blipFill>
        <p:spPr>
          <a:xfrm>
            <a:off x="2747715" y="6122939"/>
            <a:ext cx="393395" cy="331779"/>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10"/>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10"/>
          <a:stretch>
            <a:fillRect/>
          </a:stretch>
        </p:blipFill>
        <p:spPr>
          <a:xfrm>
            <a:off x="10690479" y="5364540"/>
            <a:ext cx="393395" cy="331779"/>
          </a:xfrm>
          <a:prstGeom prst="rect">
            <a:avLst/>
          </a:prstGeom>
        </p:spPr>
      </p:pic>
      <p:pic>
        <p:nvPicPr>
          <p:cNvPr id="43" name="Picture 42" descr="Icon&#10;&#10;Description automatically generated">
            <a:extLst>
              <a:ext uri="{FF2B5EF4-FFF2-40B4-BE49-F238E27FC236}">
                <a16:creationId xmlns:a16="http://schemas.microsoft.com/office/drawing/2014/main" id="{D536F82D-3694-853D-0193-F1C89A841E2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03738" y="3982735"/>
            <a:ext cx="3163602" cy="2763610"/>
          </a:xfrm>
          <a:prstGeom prst="rect">
            <a:avLst/>
          </a:prstGeom>
        </p:spPr>
      </p:pic>
      <p:grpSp>
        <p:nvGrpSpPr>
          <p:cNvPr id="12" name="Group 11">
            <a:extLst>
              <a:ext uri="{FF2B5EF4-FFF2-40B4-BE49-F238E27FC236}">
                <a16:creationId xmlns:a16="http://schemas.microsoft.com/office/drawing/2014/main" id="{7E27AE9D-2476-53B8-A8DA-74DE016683D1}"/>
              </a:ext>
            </a:extLst>
          </p:cNvPr>
          <p:cNvGrpSpPr/>
          <p:nvPr/>
        </p:nvGrpSpPr>
        <p:grpSpPr>
          <a:xfrm>
            <a:off x="1106218" y="693087"/>
            <a:ext cx="9550741" cy="3032024"/>
            <a:chOff x="1106218" y="693087"/>
            <a:chExt cx="9550741" cy="3032024"/>
          </a:xfrm>
        </p:grpSpPr>
        <p:pic>
          <p:nvPicPr>
            <p:cNvPr id="49" name="Graphic 48">
              <a:extLst>
                <a:ext uri="{FF2B5EF4-FFF2-40B4-BE49-F238E27FC236}">
                  <a16:creationId xmlns:a16="http://schemas.microsoft.com/office/drawing/2014/main" id="{304EC6B9-439F-945B-D9E2-006054EA5ED7}"/>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1106218" y="693087"/>
              <a:ext cx="9550741" cy="3032024"/>
            </a:xfrm>
            <a:prstGeom prst="rect">
              <a:avLst/>
            </a:prstGeom>
          </p:spPr>
        </p:pic>
        <p:sp>
          <p:nvSpPr>
            <p:cNvPr id="7" name="TextBox 6">
              <a:extLst>
                <a:ext uri="{FF2B5EF4-FFF2-40B4-BE49-F238E27FC236}">
                  <a16:creationId xmlns:a16="http://schemas.microsoft.com/office/drawing/2014/main" id="{542F4D4D-D034-00F5-74AA-38D9AC8F864E}"/>
                </a:ext>
              </a:extLst>
            </p:cNvPr>
            <p:cNvSpPr txBox="1"/>
            <p:nvPr/>
          </p:nvSpPr>
          <p:spPr>
            <a:xfrm>
              <a:off x="1820615" y="1286051"/>
              <a:ext cx="8625035" cy="166199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Bubu sẽ đưa các bạn đến trường. Cùng mình vượt qua các thử thách để khám phá những điều thú vị nhé!</a:t>
              </a: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27364381"/>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par>
                          <p:cTn id="10" fill="hold">
                            <p:stCondLst>
                              <p:cond delay="500"/>
                            </p:stCondLst>
                            <p:childTnLst>
                              <p:par>
                                <p:cTn id="11" presetID="17" presetClass="entr" presetSubtype="1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6190525-831E-ADF6-C07C-2F431437CC63}"/>
              </a:ext>
            </a:extLst>
          </p:cNvPr>
          <p:cNvGrpSpPr/>
          <p:nvPr/>
        </p:nvGrpSpPr>
        <p:grpSpPr>
          <a:xfrm>
            <a:off x="255592" y="177241"/>
            <a:ext cx="2627272" cy="5646923"/>
            <a:chOff x="199001" y="808252"/>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99001" y="808252"/>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CHẶNG 1</a:t>
              </a:r>
            </a:p>
          </p:txBody>
        </p:sp>
      </p:grpSp>
      <p:sp>
        <p:nvSpPr>
          <p:cNvPr id="27" name="TextBox 26">
            <a:extLst>
              <a:ext uri="{FF2B5EF4-FFF2-40B4-BE49-F238E27FC236}">
                <a16:creationId xmlns:a16="http://schemas.microsoft.com/office/drawing/2014/main" id="{80CEBEEB-6E7F-3E62-0356-B8CDF612A264}"/>
              </a:ext>
            </a:extLst>
          </p:cNvPr>
          <p:cNvSpPr txBox="1"/>
          <p:nvPr/>
        </p:nvSpPr>
        <p:spPr>
          <a:xfrm>
            <a:off x="2025679" y="592891"/>
            <a:ext cx="10195186"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LUYỆN</a:t>
            </a:r>
            <a:r>
              <a:rPr kumimoji="0" lang="en-US" sz="88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w="12700">
                  <a:solidFill>
                    <a:prstClr val="black"/>
                  </a:solidFill>
                </a:ln>
                <a:noFill/>
                <a:effectLst/>
                <a:uLnTx/>
                <a:uFillTx/>
                <a:latin typeface="Times New Roman" panose="02020603050405020304" pitchFamily="18" charset="0"/>
                <a:ea typeface="+mn-ea"/>
                <a:cs typeface="Times New Roman" panose="02020603050405020304" pitchFamily="18" charset="0"/>
              </a:rPr>
              <a:t>ĐỌC THÀNH TIẾNG</a:t>
            </a:r>
          </a:p>
        </p:txBody>
      </p:sp>
      <p:sp>
        <p:nvSpPr>
          <p:cNvPr id="15" name="TextBox 14">
            <a:extLst>
              <a:ext uri="{FF2B5EF4-FFF2-40B4-BE49-F238E27FC236}">
                <a16:creationId xmlns:a16="http://schemas.microsoft.com/office/drawing/2014/main" id="{AD0A0FA8-3448-E481-61B0-93561C82454D}"/>
              </a:ext>
            </a:extLst>
          </p:cNvPr>
          <p:cNvSpPr txBox="1"/>
          <p:nvPr/>
        </p:nvSpPr>
        <p:spPr>
          <a:xfrm>
            <a:off x="1996814" y="609600"/>
            <a:ext cx="10195186" cy="270843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w="12700">
                  <a:solidFill>
                    <a:prstClr val="black"/>
                  </a:solidFill>
                </a:ln>
                <a:solidFill>
                  <a:srgbClr val="FFC000"/>
                </a:solidFill>
                <a:effectLst/>
                <a:uLnTx/>
                <a:uFillTx/>
                <a:latin typeface="Times New Roman" panose="02020603050405020304" pitchFamily="18" charset="0"/>
                <a:ea typeface="+mn-ea"/>
                <a:cs typeface="Times New Roman" panose="02020603050405020304" pitchFamily="18" charset="0"/>
              </a:rPr>
              <a:t>LUYỆN</a:t>
            </a:r>
            <a:r>
              <a:rPr kumimoji="0" lang="en-US" sz="8800" b="0" i="0" u="none" strike="noStrike" kern="1200" cap="none" spc="0" normalizeH="0" baseline="0" noProof="0" dirty="0">
                <a:ln w="12700">
                  <a:solidFill>
                    <a:prstClr val="black"/>
                  </a:solidFill>
                </a:ln>
                <a:solidFill>
                  <a:srgbClr val="FFC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12700">
                  <a:solidFill>
                    <a:prstClr val="black"/>
                  </a:solidFill>
                </a:ln>
                <a:solidFill>
                  <a:srgbClr val="F14124"/>
                </a:solidFill>
                <a:effectLst/>
                <a:uLnTx/>
                <a:uFillTx/>
                <a:latin typeface="Times New Roman" panose="02020603050405020304" pitchFamily="18" charset="0"/>
                <a:ea typeface="+mn-ea"/>
                <a:cs typeface="Times New Roman" panose="02020603050405020304" pitchFamily="18" charset="0"/>
              </a:rPr>
              <a:t>ĐỌC THÀNH TIẾNG</a:t>
            </a:r>
          </a:p>
        </p:txBody>
      </p:sp>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8044" y="4094390"/>
            <a:ext cx="2662288" cy="2325680"/>
          </a:xfrm>
          <a:prstGeom prst="rect">
            <a:avLst/>
          </a:prstGeom>
        </p:spPr>
      </p:pic>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4328774" y="915696"/>
            <a:ext cx="799270" cy="662306"/>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flipH="1">
            <a:off x="9144099" y="928105"/>
            <a:ext cx="799270" cy="662306"/>
          </a:xfrm>
          <a:prstGeom prst="rect">
            <a:avLst/>
          </a:prstGeom>
        </p:spPr>
      </p:pic>
      <p:grpSp>
        <p:nvGrpSpPr>
          <p:cNvPr id="12" name="Group 11">
            <a:extLst>
              <a:ext uri="{FF2B5EF4-FFF2-40B4-BE49-F238E27FC236}">
                <a16:creationId xmlns:a16="http://schemas.microsoft.com/office/drawing/2014/main" id="{F014AC9A-93B1-859B-3026-3932D7E02E87}"/>
              </a:ext>
            </a:extLst>
          </p:cNvPr>
          <p:cNvGrpSpPr/>
          <p:nvPr/>
        </p:nvGrpSpPr>
        <p:grpSpPr>
          <a:xfrm flipH="1">
            <a:off x="7790331" y="3367151"/>
            <a:ext cx="3030068" cy="2457015"/>
            <a:chOff x="4513153" y="2033417"/>
            <a:chExt cx="4278473" cy="3380170"/>
          </a:xfrm>
        </p:grpSpPr>
        <p:pic>
          <p:nvPicPr>
            <p:cNvPr id="13" name="Graphic 12">
              <a:extLst>
                <a:ext uri="{FF2B5EF4-FFF2-40B4-BE49-F238E27FC236}">
                  <a16:creationId xmlns:a16="http://schemas.microsoft.com/office/drawing/2014/main" id="{636FCD75-9D83-16CD-8CEF-1B653ED85CD9}"/>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rot="16200000" flipH="1">
              <a:off x="4962305" y="1584265"/>
              <a:ext cx="3380170" cy="4278473"/>
            </a:xfrm>
            <a:prstGeom prst="rect">
              <a:avLst/>
            </a:prstGeom>
          </p:spPr>
        </p:pic>
        <p:sp>
          <p:nvSpPr>
            <p:cNvPr id="14" name="Speech Bubble: Rectangle with Corners Rounded 13">
              <a:extLst>
                <a:ext uri="{FF2B5EF4-FFF2-40B4-BE49-F238E27FC236}">
                  <a16:creationId xmlns:a16="http://schemas.microsoft.com/office/drawing/2014/main" id="{E90E32A6-B190-DD39-044E-8AB8FC8D22FB}"/>
                </a:ext>
              </a:extLst>
            </p:cNvPr>
            <p:cNvSpPr/>
            <p:nvPr/>
          </p:nvSpPr>
          <p:spPr>
            <a:xfrm>
              <a:off x="4759558" y="2588717"/>
              <a:ext cx="3351112" cy="2262453"/>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Cùng</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Bubu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hoàn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thành</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nhiệm</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vụ</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đầu</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đón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nhỏ</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lên</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xe</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nào</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8" name="Graphic 7">
            <a:extLst>
              <a:ext uri="{FF2B5EF4-FFF2-40B4-BE49-F238E27FC236}">
                <a16:creationId xmlns:a16="http://schemas.microsoft.com/office/drawing/2014/main" id="{B166EC35-BE6B-4B9C-ABE7-C57476C942CF}"/>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2882864" y="4800600"/>
            <a:ext cx="1051458" cy="1545800"/>
          </a:xfrm>
          <a:prstGeom prst="rect">
            <a:avLst/>
          </a:prstGeom>
        </p:spPr>
      </p:pic>
      <p:pic>
        <p:nvPicPr>
          <p:cNvPr id="11" name="Graphic 10">
            <a:extLst>
              <a:ext uri="{FF2B5EF4-FFF2-40B4-BE49-F238E27FC236}">
                <a16:creationId xmlns:a16="http://schemas.microsoft.com/office/drawing/2014/main" id="{62B4AAA1-2A8C-35FB-FEB7-A9547A32DF02}"/>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3976425" y="4168563"/>
            <a:ext cx="783658" cy="1404937"/>
          </a:xfrm>
          <a:prstGeom prst="rect">
            <a:avLst/>
          </a:prstGeom>
        </p:spPr>
      </p:pic>
    </p:spTree>
    <p:extLst>
      <p:ext uri="{BB962C8B-B14F-4D97-AF65-F5344CB8AC3E}">
        <p14:creationId xmlns:p14="http://schemas.microsoft.com/office/powerpoint/2010/main" val="2543474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ppt_w</p:attrName>
                                        </p:attrNameLst>
                                      </p:cBhvr>
                                      <p:tavLst>
                                        <p:tav tm="0" fmla="#ppt_w*sin(2.5*pi*$)">
                                          <p:val>
                                            <p:fltVal val="0"/>
                                          </p:val>
                                        </p:tav>
                                        <p:tav tm="100000">
                                          <p:val>
                                            <p:fltVal val="1"/>
                                          </p:val>
                                        </p:tav>
                                      </p:tavLst>
                                    </p:anim>
                                    <p:anim calcmode="lin" valueType="num">
                                      <p:cBhvr>
                                        <p:cTn id="9" dur="5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235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250" fill="hold"/>
                                        <p:tgtEl>
                                          <p:spTgt spid="17"/>
                                        </p:tgtEl>
                                        <p:attrNameLst>
                                          <p:attrName>ppt_w</p:attrName>
                                        </p:attrNameLst>
                                      </p:cBhvr>
                                      <p:tavLst>
                                        <p:tav tm="0">
                                          <p:val>
                                            <p:fltVal val="0"/>
                                          </p:val>
                                        </p:tav>
                                        <p:tav tm="100000">
                                          <p:val>
                                            <p:strVal val="#ppt_w"/>
                                          </p:val>
                                        </p:tav>
                                      </p:tavLst>
                                    </p:anim>
                                    <p:anim calcmode="lin" valueType="num">
                                      <p:cBhvr>
                                        <p:cTn id="35" dur="250" fill="hold"/>
                                        <p:tgtEl>
                                          <p:spTgt spid="17"/>
                                        </p:tgtEl>
                                        <p:attrNameLst>
                                          <p:attrName>ppt_h</p:attrName>
                                        </p:attrNameLst>
                                      </p:cBhvr>
                                      <p:tavLst>
                                        <p:tav tm="0">
                                          <p:val>
                                            <p:fltVal val="0"/>
                                          </p:val>
                                        </p:tav>
                                        <p:tav tm="100000">
                                          <p:val>
                                            <p:strVal val="#ppt_h"/>
                                          </p:val>
                                        </p:tav>
                                      </p:tavLst>
                                    </p:anim>
                                    <p:animEffect transition="in" filter="fade">
                                      <p:cBhvr>
                                        <p:cTn id="36" dur="250"/>
                                        <p:tgtEl>
                                          <p:spTgt spid="17"/>
                                        </p:tgtEl>
                                      </p:cBhvr>
                                    </p:animEffect>
                                  </p:childTnLst>
                                </p:cTn>
                              </p:par>
                              <p:par>
                                <p:cTn id="37" presetID="53"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fltVal val="0"/>
                                          </p:val>
                                        </p:tav>
                                        <p:tav tm="100000">
                                          <p:val>
                                            <p:strVal val="#ppt_w"/>
                                          </p:val>
                                        </p:tav>
                                      </p:tavLst>
                                    </p:anim>
                                    <p:anim calcmode="lin" valueType="num">
                                      <p:cBhvr>
                                        <p:cTn id="40" dur="250" fill="hold"/>
                                        <p:tgtEl>
                                          <p:spTgt spid="18"/>
                                        </p:tgtEl>
                                        <p:attrNameLst>
                                          <p:attrName>ppt_h</p:attrName>
                                        </p:attrNameLst>
                                      </p:cBhvr>
                                      <p:tavLst>
                                        <p:tav tm="0">
                                          <p:val>
                                            <p:fltVal val="0"/>
                                          </p:val>
                                        </p:tav>
                                        <p:tav tm="100000">
                                          <p:val>
                                            <p:strVal val="#ppt_h"/>
                                          </p:val>
                                        </p:tav>
                                      </p:tavLst>
                                    </p:anim>
                                    <p:animEffect transition="in" filter="fade">
                                      <p:cBhvr>
                                        <p:cTn id="41" dur="250"/>
                                        <p:tgtEl>
                                          <p:spTgt spid="18"/>
                                        </p:tgtEl>
                                      </p:cBhvr>
                                    </p:animEffec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27"/>
                                        </p:tgtEl>
                                        <p:attrNameLst>
                                          <p:attrName>r</p:attrName>
                                        </p:attrNameLst>
                                      </p:cBhvr>
                                    </p:animRot>
                                    <p:animRot by="-240000">
                                      <p:cBhvr>
                                        <p:cTn id="44" dur="150" fill="hold">
                                          <p:stCondLst>
                                            <p:cond delay="150"/>
                                          </p:stCondLst>
                                        </p:cTn>
                                        <p:tgtEl>
                                          <p:spTgt spid="27"/>
                                        </p:tgtEl>
                                        <p:attrNameLst>
                                          <p:attrName>r</p:attrName>
                                        </p:attrNameLst>
                                      </p:cBhvr>
                                    </p:animRot>
                                    <p:animRot by="240000">
                                      <p:cBhvr>
                                        <p:cTn id="45" dur="150" fill="hold">
                                          <p:stCondLst>
                                            <p:cond delay="300"/>
                                          </p:stCondLst>
                                        </p:cTn>
                                        <p:tgtEl>
                                          <p:spTgt spid="27"/>
                                        </p:tgtEl>
                                        <p:attrNameLst>
                                          <p:attrName>r</p:attrName>
                                        </p:attrNameLst>
                                      </p:cBhvr>
                                    </p:animRot>
                                    <p:animRot by="-240000">
                                      <p:cBhvr>
                                        <p:cTn id="46" dur="150" fill="hold">
                                          <p:stCondLst>
                                            <p:cond delay="450"/>
                                          </p:stCondLst>
                                        </p:cTn>
                                        <p:tgtEl>
                                          <p:spTgt spid="27"/>
                                        </p:tgtEl>
                                        <p:attrNameLst>
                                          <p:attrName>r</p:attrName>
                                        </p:attrNameLst>
                                      </p:cBhvr>
                                    </p:animRot>
                                    <p:animRot by="120000">
                                      <p:cBhvr>
                                        <p:cTn id="47" dur="150" fill="hold">
                                          <p:stCondLst>
                                            <p:cond delay="600"/>
                                          </p:stCondLst>
                                        </p:cTn>
                                        <p:tgtEl>
                                          <p:spTgt spid="27"/>
                                        </p:tgtEl>
                                        <p:attrNameLst>
                                          <p:attrName>r</p:attrName>
                                        </p:attrNameLst>
                                      </p:cBhvr>
                                    </p:animRot>
                                  </p:childTnLst>
                                </p:cTn>
                              </p:par>
                              <p:par>
                                <p:cTn id="48" presetID="32" presetClass="emph" presetSubtype="0" repeatCount="indefinite" fill="hold" grpId="1" nodeType="withEffect">
                                  <p:stCondLst>
                                    <p:cond delay="0"/>
                                  </p:stCondLst>
                                  <p:iterate type="lt">
                                    <p:tmPct val="0"/>
                                  </p:iterate>
                                  <p:childTnLst>
                                    <p:animRot by="120000">
                                      <p:cBhvr>
                                        <p:cTn id="49" dur="75" fill="hold">
                                          <p:stCondLst>
                                            <p:cond delay="0"/>
                                          </p:stCondLst>
                                        </p:cTn>
                                        <p:tgtEl>
                                          <p:spTgt spid="15"/>
                                        </p:tgtEl>
                                        <p:attrNameLst>
                                          <p:attrName>r</p:attrName>
                                        </p:attrNameLst>
                                      </p:cBhvr>
                                    </p:animRot>
                                    <p:animRot by="-240000">
                                      <p:cBhvr>
                                        <p:cTn id="50" dur="150" fill="hold">
                                          <p:stCondLst>
                                            <p:cond delay="150"/>
                                          </p:stCondLst>
                                        </p:cTn>
                                        <p:tgtEl>
                                          <p:spTgt spid="15"/>
                                        </p:tgtEl>
                                        <p:attrNameLst>
                                          <p:attrName>r</p:attrName>
                                        </p:attrNameLst>
                                      </p:cBhvr>
                                    </p:animRot>
                                    <p:animRot by="240000">
                                      <p:cBhvr>
                                        <p:cTn id="51" dur="150" fill="hold">
                                          <p:stCondLst>
                                            <p:cond delay="300"/>
                                          </p:stCondLst>
                                        </p:cTn>
                                        <p:tgtEl>
                                          <p:spTgt spid="15"/>
                                        </p:tgtEl>
                                        <p:attrNameLst>
                                          <p:attrName>r</p:attrName>
                                        </p:attrNameLst>
                                      </p:cBhvr>
                                    </p:animRot>
                                    <p:animRot by="-240000">
                                      <p:cBhvr>
                                        <p:cTn id="52" dur="150" fill="hold">
                                          <p:stCondLst>
                                            <p:cond delay="450"/>
                                          </p:stCondLst>
                                        </p:cTn>
                                        <p:tgtEl>
                                          <p:spTgt spid="15"/>
                                        </p:tgtEl>
                                        <p:attrNameLst>
                                          <p:attrName>r</p:attrName>
                                        </p:attrNameLst>
                                      </p:cBhvr>
                                    </p:animRot>
                                    <p:animRot by="120000">
                                      <p:cBhvr>
                                        <p:cTn id="53" dur="150" fill="hold">
                                          <p:stCondLst>
                                            <p:cond delay="600"/>
                                          </p:stCondLst>
                                        </p:cTn>
                                        <p:tgtEl>
                                          <p:spTgt spid="15"/>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7"/>
                                        </p:tgtEl>
                                        <p:attrNameLst>
                                          <p:attrName>r</p:attrName>
                                        </p:attrNameLst>
                                      </p:cBhvr>
                                    </p:animRot>
                                    <p:animRot by="-240000">
                                      <p:cBhvr>
                                        <p:cTn id="56" dur="150" fill="hold">
                                          <p:stCondLst>
                                            <p:cond delay="150"/>
                                          </p:stCondLst>
                                        </p:cTn>
                                        <p:tgtEl>
                                          <p:spTgt spid="17"/>
                                        </p:tgtEl>
                                        <p:attrNameLst>
                                          <p:attrName>r</p:attrName>
                                        </p:attrNameLst>
                                      </p:cBhvr>
                                    </p:animRot>
                                    <p:animRot by="240000">
                                      <p:cBhvr>
                                        <p:cTn id="57" dur="150" fill="hold">
                                          <p:stCondLst>
                                            <p:cond delay="300"/>
                                          </p:stCondLst>
                                        </p:cTn>
                                        <p:tgtEl>
                                          <p:spTgt spid="17"/>
                                        </p:tgtEl>
                                        <p:attrNameLst>
                                          <p:attrName>r</p:attrName>
                                        </p:attrNameLst>
                                      </p:cBhvr>
                                    </p:animRot>
                                    <p:animRot by="-240000">
                                      <p:cBhvr>
                                        <p:cTn id="58" dur="150" fill="hold">
                                          <p:stCondLst>
                                            <p:cond delay="450"/>
                                          </p:stCondLst>
                                        </p:cTn>
                                        <p:tgtEl>
                                          <p:spTgt spid="17"/>
                                        </p:tgtEl>
                                        <p:attrNameLst>
                                          <p:attrName>r</p:attrName>
                                        </p:attrNameLst>
                                      </p:cBhvr>
                                    </p:animRot>
                                    <p:animRot by="120000">
                                      <p:cBhvr>
                                        <p:cTn id="59" dur="150" fill="hold">
                                          <p:stCondLst>
                                            <p:cond delay="600"/>
                                          </p:stCondLst>
                                        </p:cTn>
                                        <p:tgtEl>
                                          <p:spTgt spid="17"/>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75" fill="hold">
                                          <p:stCondLst>
                                            <p:cond delay="0"/>
                                          </p:stCondLst>
                                        </p:cTn>
                                        <p:tgtEl>
                                          <p:spTgt spid="18"/>
                                        </p:tgtEl>
                                        <p:attrNameLst>
                                          <p:attrName>r</p:attrName>
                                        </p:attrNameLst>
                                      </p:cBhvr>
                                    </p:animRot>
                                    <p:animRot by="-240000">
                                      <p:cBhvr>
                                        <p:cTn id="62" dur="150" fill="hold">
                                          <p:stCondLst>
                                            <p:cond delay="150"/>
                                          </p:stCondLst>
                                        </p:cTn>
                                        <p:tgtEl>
                                          <p:spTgt spid="18"/>
                                        </p:tgtEl>
                                        <p:attrNameLst>
                                          <p:attrName>r</p:attrName>
                                        </p:attrNameLst>
                                      </p:cBhvr>
                                    </p:animRot>
                                    <p:animRot by="240000">
                                      <p:cBhvr>
                                        <p:cTn id="63" dur="150" fill="hold">
                                          <p:stCondLst>
                                            <p:cond delay="300"/>
                                          </p:stCondLst>
                                        </p:cTn>
                                        <p:tgtEl>
                                          <p:spTgt spid="18"/>
                                        </p:tgtEl>
                                        <p:attrNameLst>
                                          <p:attrName>r</p:attrName>
                                        </p:attrNameLst>
                                      </p:cBhvr>
                                    </p:animRot>
                                    <p:animRot by="-240000">
                                      <p:cBhvr>
                                        <p:cTn id="64" dur="150" fill="hold">
                                          <p:stCondLst>
                                            <p:cond delay="450"/>
                                          </p:stCondLst>
                                        </p:cTn>
                                        <p:tgtEl>
                                          <p:spTgt spid="18"/>
                                        </p:tgtEl>
                                        <p:attrNameLst>
                                          <p:attrName>r</p:attrName>
                                        </p:attrNameLst>
                                      </p:cBhvr>
                                    </p:animRot>
                                    <p:animRot by="120000">
                                      <p:cBhvr>
                                        <p:cTn id="65" dur="150" fill="hold">
                                          <p:stCondLst>
                                            <p:cond delay="600"/>
                                          </p:stCondLst>
                                        </p:cTn>
                                        <p:tgtEl>
                                          <p:spTgt spid="18"/>
                                        </p:tgtEl>
                                        <p:attrNameLst>
                                          <p:attrName>r</p:attrName>
                                        </p:attrNameLst>
                                      </p:cBhvr>
                                    </p:animRot>
                                  </p:childTnLst>
                                </p:cTn>
                              </p:par>
                            </p:childTnLst>
                          </p:cTn>
                        </p:par>
                        <p:par>
                          <p:cTn id="66" fill="hold">
                            <p:stCondLst>
                              <p:cond delay="3100"/>
                            </p:stCondLst>
                            <p:childTnLst>
                              <p:par>
                                <p:cTn id="67" presetID="53" presetClass="entr" presetSubtype="16" fill="hold" nodeType="after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p:cTn id="69" dur="500" fill="hold"/>
                                        <p:tgtEl>
                                          <p:spTgt spid="12"/>
                                        </p:tgtEl>
                                        <p:attrNameLst>
                                          <p:attrName>ppt_w</p:attrName>
                                        </p:attrNameLst>
                                      </p:cBhvr>
                                      <p:tavLst>
                                        <p:tav tm="0">
                                          <p:val>
                                            <p:fltVal val="0"/>
                                          </p:val>
                                        </p:tav>
                                        <p:tav tm="100000">
                                          <p:val>
                                            <p:strVal val="#ppt_w"/>
                                          </p:val>
                                        </p:tav>
                                      </p:tavLst>
                                    </p:anim>
                                    <p:anim calcmode="lin" valueType="num">
                                      <p:cBhvr>
                                        <p:cTn id="70" dur="500" fill="hold"/>
                                        <p:tgtEl>
                                          <p:spTgt spid="12"/>
                                        </p:tgtEl>
                                        <p:attrNameLst>
                                          <p:attrName>ppt_h</p:attrName>
                                        </p:attrNameLst>
                                      </p:cBhvr>
                                      <p:tavLst>
                                        <p:tav tm="0">
                                          <p:val>
                                            <p:fltVal val="0"/>
                                          </p:val>
                                        </p:tav>
                                        <p:tav tm="100000">
                                          <p:val>
                                            <p:strVal val="#ppt_h"/>
                                          </p:val>
                                        </p:tav>
                                      </p:tavLst>
                                    </p:anim>
                                    <p:animEffect transition="in" filter="fade">
                                      <p:cBhvr>
                                        <p:cTn id="7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TotalTime>
  <Words>2965</Words>
  <Application>Microsoft Office PowerPoint</Application>
  <PresentationFormat>Widescreen</PresentationFormat>
  <Paragraphs>250</Paragraphs>
  <Slides>50</Slides>
  <Notes>45</Notes>
  <HiddenSlides>0</HiddenSlides>
  <MMClips>0</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50</vt:i4>
      </vt:variant>
    </vt:vector>
  </HeadingPairs>
  <TitlesOfParts>
    <vt:vector size="73" baseType="lpstr">
      <vt:lpstr>宋体</vt:lpstr>
      <vt:lpstr>#9Slide02 Noi dung dai</vt:lpstr>
      <vt:lpstr>#9Slide02 Tieu de dai</vt:lpstr>
      <vt:lpstr>Arial</vt:lpstr>
      <vt:lpstr>Arial-Rounded</vt:lpstr>
      <vt:lpstr>Calibri</vt:lpstr>
      <vt:lpstr>Calibri Light</vt:lpstr>
      <vt:lpstr>Cambria</vt:lpstr>
      <vt:lpstr>等线</vt:lpstr>
      <vt:lpstr>等线 Light</vt:lpstr>
      <vt:lpstr>HP001 4 hàng</vt:lpstr>
      <vt:lpstr>iCiel Cadena</vt:lpstr>
      <vt:lpstr>inpin heiti</vt:lpstr>
      <vt:lpstr>LNTH-Hoa Nho LNTH</vt:lpstr>
      <vt:lpstr>黑体</vt:lpstr>
      <vt:lpstr>Times New Roman</vt:lpstr>
      <vt:lpstr>印品黑体</vt:lpstr>
      <vt:lpstr>字魂59号-创粗黑</vt:lpstr>
      <vt:lpstr>1_Office Theme</vt:lpstr>
      <vt:lpstr>Office Theme</vt:lpstr>
      <vt:lpstr>​​</vt:lpstr>
      <vt:lpstr>2_Office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62</cp:revision>
  <dcterms:created xsi:type="dcterms:W3CDTF">2022-11-26T09:23:38Z</dcterms:created>
  <dcterms:modified xsi:type="dcterms:W3CDTF">2023-03-15T01:26:02Z</dcterms:modified>
</cp:coreProperties>
</file>