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8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47" r:id="rId13"/>
    <p:sldId id="2648" r:id="rId14"/>
    <p:sldId id="2649" r:id="rId15"/>
    <p:sldId id="2637" r:id="rId16"/>
    <p:sldId id="2638" r:id="rId17"/>
    <p:sldId id="2640" r:id="rId18"/>
    <p:sldId id="2641" r:id="rId19"/>
    <p:sldId id="2639" r:id="rId20"/>
    <p:sldId id="2642" r:id="rId21"/>
    <p:sldId id="2650" r:id="rId22"/>
    <p:sldId id="2643" r:id="rId23"/>
    <p:sldId id="260" r:id="rId24"/>
    <p:sldId id="2644" r:id="rId25"/>
    <p:sldId id="2646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6.gif"/><Relationship Id="rId4" Type="http://schemas.microsoft.com/office/2007/relationships/media" Target="../media/media2.mp3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Ba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14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3 </a:t>
            </a:r>
            <a:r>
              <a:rPr kumimoji="0" lang="en-US" sz="3199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2023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2694646" y="2933497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358323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7" y="5087785"/>
            <a:ext cx="3456961" cy="1612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 algn="just"/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</a:t>
            </a:r>
            <a:r>
              <a:rPr lang="en-US" sz="3200" b="1" dirty="0" err="1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bạn </a:t>
            </a:r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sau khi mặt trời lặn nhé!</a:t>
            </a:r>
          </a:p>
          <a:p>
            <a:pPr lvl="0" algn="just"/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 algn="just"/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 algn="just"/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 - Hôm </a:t>
            </a:r>
            <a:r>
              <a:rPr lang="vi-VN" sz="3200" b="1" dirty="0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b="1" dirty="0" smtClean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vi-VN" sz="3200" b="1" dirty="0"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7475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1909947" y="927145"/>
            <a:ext cx="6967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Nghe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Ngày </a:t>
            </a:r>
            <a:r>
              <a:rPr lang="vi-VN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như thế nào là đẹp?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304654" y="1492068"/>
            <a:ext cx="1045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3200" b="1" dirty="0">
              <a:solidFill>
                <a:schemeClr val="bg1">
                  <a:lumMod val="95000"/>
                </a:schemeClr>
              </a:solidFill>
              <a:latin typeface="HP001 4 hàng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716821" y="2014581"/>
            <a:ext cx="10709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Tôi sẽ trả lời câu hỏi 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bạn sau khi mặt trời lặn nhé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chemeClr val="bg1">
                  <a:lumMod val="95000"/>
                </a:schemeClr>
              </a:solidFill>
              <a:latin typeface="HP001 4 hàng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330780" y="3091799"/>
            <a:ext cx="1045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Mặt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trời lặn, chúng đi đến tổ kiến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solidFill>
                <a:schemeClr val="bg1">
                  <a:lumMod val="95000"/>
                </a:schemeClr>
              </a:solidFill>
              <a:latin typeface="HP001 4 hàng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134833" y="3619249"/>
            <a:ext cx="1045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Hôm nay là ngày thế nào hả bác kiến đáng kính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chemeClr val="bg1">
                  <a:lumMod val="95000"/>
                </a:schemeClr>
              </a:solidFill>
              <a:latin typeface="HP001 4 hàng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716820" y="4177898"/>
            <a:ext cx="10709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Hôm 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b="1" dirty="0" smtClean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vi-VN" sz="3200" b="1" dirty="0">
                <a:solidFill>
                  <a:schemeClr val="bg1">
                    <a:lumMod val="95000"/>
                  </a:schemeClr>
                </a:solidFill>
                <a:latin typeface="HP001 4 hàng"/>
                <a:ea typeface="Arial-Rounded" panose="020B0500000000000000" pitchFamily="34" charset="0"/>
                <a:cs typeface="Arial-Rounded" panose="020B0500000000000000" pitchFamily="34" charset="0"/>
              </a:rPr>
              <a:t>là một ngày tuyệt đẹp! Tôi đã làm việc rất tốt và bây giờ có thể nghỉ ngơi thoải mái. 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618</Words>
  <Application>Microsoft Office PowerPoint</Application>
  <PresentationFormat>Widescreen</PresentationFormat>
  <Paragraphs>79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Gloria Hallelujah</vt:lpstr>
      <vt:lpstr>HP001 4 hàng</vt:lpstr>
      <vt:lpstr>KaiTi</vt:lpstr>
      <vt:lpstr>Odibee Sans</vt:lpstr>
      <vt:lpstr>Sriracha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2022-11-26T08:30:20Z</dcterms:created>
  <dcterms:modified xsi:type="dcterms:W3CDTF">2023-03-14T02:20:29Z</dcterms:modified>
</cp:coreProperties>
</file>