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876" y="-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A3D0D0F-F39C-2490-4607-941FA7CDD22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B8CE4BE-D284-5F4B-619C-E9A71AD1CD7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4F20E2A8-36FB-2A15-0717-CFF6128CD8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EA7EEBE-2C0A-ACF0-69BD-74EF60D67E6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F68F93D-9FAB-0CEB-D94A-60A534C68F8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C5B59A1-9FA7-B805-722F-6680D887BE4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15D02A-D3CC-55FB-5A66-5145F72EB3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68060C-7322-7F57-613F-2EB1005771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6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svg"/><Relationship Id="rId7" Type="http://schemas.openxmlformats.org/officeDocument/2006/relationships/image" Target="../media/image7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Relationship Id="rId9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sv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51.svg"/><Relationship Id="rId10" Type="http://schemas.openxmlformats.org/officeDocument/2006/relationships/image" Target="../media/image77.svg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svg"/><Relationship Id="rId7" Type="http://schemas.openxmlformats.org/officeDocument/2006/relationships/image" Target="../media/image8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6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8.png"/><Relationship Id="rId2" Type="http://schemas.openxmlformats.org/officeDocument/2006/relationships/image" Target="../media/image1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20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12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8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71.sv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6.png"/><Relationship Id="rId7" Type="http://schemas.openxmlformats.org/officeDocument/2006/relationships/image" Target="../media/image28.pn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94.svg"/><Relationship Id="rId5" Type="http://schemas.openxmlformats.org/officeDocument/2006/relationships/image" Target="../media/image12.sv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image" Target="../media/image27.svg"/><Relationship Id="rId7" Type="http://schemas.openxmlformats.org/officeDocument/2006/relationships/image" Target="../media/image7.png"/><Relationship Id="rId12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102.sv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svg"/><Relationship Id="rId1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40.svg"/><Relationship Id="rId12" Type="http://schemas.openxmlformats.org/officeDocument/2006/relationships/image" Target="../media/image19.png"/><Relationship Id="rId17" Type="http://schemas.openxmlformats.org/officeDocument/2006/relationships/image" Target="../media/image48.svg"/><Relationship Id="rId2" Type="http://schemas.openxmlformats.org/officeDocument/2006/relationships/image" Target="../media/image4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24.png"/><Relationship Id="rId19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42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svg"/><Relationship Id="rId7" Type="http://schemas.openxmlformats.org/officeDocument/2006/relationships/image" Target="../media/image5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51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svg"/><Relationship Id="rId7" Type="http://schemas.openxmlformats.org/officeDocument/2006/relationships/image" Target="../media/image6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2.sv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51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185" y="346454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xmlns="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xmlns="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xmlns="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xmlns="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974291" y="53222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1152" y="5338805"/>
            <a:ext cx="1323284" cy="1022538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0936" y="40971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4F6F6E-9835-3169-EE7E-2859FCC7573F}"/>
              </a:ext>
            </a:extLst>
          </p:cNvPr>
          <p:cNvSpPr txBox="1"/>
          <p:nvPr/>
        </p:nvSpPr>
        <p:spPr>
          <a:xfrm>
            <a:off x="1078237" y="1044540"/>
            <a:ext cx="9691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 Thực hiện được một số việc làm để phòng tránh một số bệnh liên quan đến dinh dưỡng và vận động mọi người cũng thực hiện.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 smtClean="0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 smtClean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xmlns="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:a16="http://schemas.microsoft.com/office/drawing/2014/main" xmlns="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551</Words>
  <Application>Microsoft Office PowerPoint</Application>
  <PresentationFormat>Custom</PresentationFormat>
  <Paragraphs>35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created xsi:type="dcterms:W3CDTF">2024-02-09T00:53:56Z</dcterms:created>
  <dcterms:modified xsi:type="dcterms:W3CDTF">2024-02-29T05:42:22Z</dcterms:modified>
</cp:coreProperties>
</file>