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28"/>
  </p:notesMasterIdLst>
  <p:sldIdLst>
    <p:sldId id="256" r:id="rId4"/>
    <p:sldId id="257" r:id="rId5"/>
    <p:sldId id="258" r:id="rId6"/>
    <p:sldId id="260" r:id="rId7"/>
    <p:sldId id="266" r:id="rId8"/>
    <p:sldId id="259" r:id="rId9"/>
    <p:sldId id="263" r:id="rId10"/>
    <p:sldId id="262" r:id="rId11"/>
    <p:sldId id="264" r:id="rId12"/>
    <p:sldId id="265" r:id="rId13"/>
    <p:sldId id="267" r:id="rId14"/>
    <p:sldId id="269" r:id="rId15"/>
    <p:sldId id="270" r:id="rId16"/>
    <p:sldId id="271" r:id="rId17"/>
    <p:sldId id="272" r:id="rId18"/>
    <p:sldId id="273" r:id="rId19"/>
    <p:sldId id="276" r:id="rId20"/>
    <p:sldId id="275" r:id="rId21"/>
    <p:sldId id="277" r:id="rId22"/>
    <p:sldId id="278" r:id="rId23"/>
    <p:sldId id="274" r:id="rId24"/>
    <p:sldId id="279" r:id="rId25"/>
    <p:sldId id="280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33CC"/>
    <a:srgbClr val="81DEFF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1F8B-6885-44E0-8089-EDE84216500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06EAD-9C54-448E-BAED-E7EDC51C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0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6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8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2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50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9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89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8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3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>
                <a:gd name="adj" fmla="val 16929"/>
              </a:avLst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5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2539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09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77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741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50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341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84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26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65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7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478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83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513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632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451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75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2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2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142999"/>
            <a:ext cx="10683136" cy="5195822"/>
            <a:chOff x="1053266" y="1122862"/>
            <a:chExt cx="10111590" cy="491784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6" y="1122862"/>
              <a:ext cx="7753700" cy="4917846"/>
              <a:chOff x="676403" y="798491"/>
              <a:chExt cx="8341056" cy="4235049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3" y="798491"/>
                <a:ext cx="8341056" cy="4235049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7" y="922711"/>
                <a:ext cx="7905635" cy="39484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grpSp>
        <p:nvGrpSpPr>
          <p:cNvPr id="15" name="组合 10"/>
          <p:cNvGrpSpPr/>
          <p:nvPr userDrawn="1"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2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9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3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7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7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10" Type="http://schemas.microsoft.com/office/2007/relationships/hdphoto" Target="../media/hdphoto1.wdp"/><Relationship Id="rId4" Type="http://schemas.openxmlformats.org/officeDocument/2006/relationships/image" Target="../media/image52.jp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10" Type="http://schemas.microsoft.com/office/2007/relationships/hdphoto" Target="../media/hdphoto1.wdp"/><Relationship Id="rId4" Type="http://schemas.openxmlformats.org/officeDocument/2006/relationships/image" Target="../media/image52.jp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9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png"/><Relationship Id="rId10" Type="http://schemas.microsoft.com/office/2007/relationships/hdphoto" Target="../media/hdphoto1.wdp"/><Relationship Id="rId4" Type="http://schemas.openxmlformats.org/officeDocument/2006/relationships/image" Target="../media/image52.jp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0.png"/><Relationship Id="rId7" Type="http://schemas.openxmlformats.org/officeDocument/2006/relationships/image" Target="../media/image76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0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3.jpg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27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image" Target="../media/image23.png"/><Relationship Id="rId15" Type="http://schemas.microsoft.com/office/2007/relationships/hdphoto" Target="../media/hdphoto8.wdp"/><Relationship Id="rId10" Type="http://schemas.openxmlformats.org/officeDocument/2006/relationships/image" Target="../media/image26.png"/><Relationship Id="rId4" Type="http://schemas.openxmlformats.org/officeDocument/2006/relationships/image" Target="../media/image22.jpg"/><Relationship Id="rId9" Type="http://schemas.microsoft.com/office/2007/relationships/hdphoto" Target="../media/hdphoto5.wdp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0.wdp"/><Relationship Id="rId3" Type="http://schemas.openxmlformats.org/officeDocument/2006/relationships/image" Target="../media/image22.jp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10.png"/><Relationship Id="rId5" Type="http://schemas.openxmlformats.org/officeDocument/2006/relationships/image" Target="../media/image31.png"/><Relationship Id="rId10" Type="http://schemas.openxmlformats.org/officeDocument/2006/relationships/image" Target="../media/image20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17" Type="http://schemas.microsoft.com/office/2007/relationships/hdphoto" Target="../media/hdphoto8.wdp"/><Relationship Id="rId2" Type="http://schemas.openxmlformats.org/officeDocument/2006/relationships/image" Target="../media/image13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5" Type="http://schemas.microsoft.com/office/2007/relationships/hdphoto" Target="../media/hdphoto7.wdp"/><Relationship Id="rId10" Type="http://schemas.openxmlformats.org/officeDocument/2006/relationships/image" Target="../media/image18.png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7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072" y="2481943"/>
            <a:ext cx="230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6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6" y="1426028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6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22" y="1567543"/>
            <a:ext cx="7707508" cy="27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79" y="1746297"/>
            <a:ext cx="8833278" cy="43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1573013"/>
            <a:ext cx="6560922" cy="355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78504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68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94" y="1492441"/>
            <a:ext cx="7620957" cy="363853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91233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816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8" y="1508845"/>
            <a:ext cx="7032725" cy="39740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46815" y="4285612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5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33831" y="2138772"/>
            <a:ext cx="4688647" cy="3843053"/>
          </a:xfrm>
          <a:prstGeom prst="rect">
            <a:avLst/>
          </a:prstGeom>
          <a:solidFill>
            <a:srgbClr val="81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&gt;;&lt;;=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15" y="1492441"/>
            <a:ext cx="574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603" y="2247368"/>
            <a:ext cx="1643744" cy="1170173"/>
            <a:chOff x="995081" y="1358153"/>
            <a:chExt cx="1643744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2177575" y="246751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7532" y="224736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3" y="3655908"/>
            <a:ext cx="1643744" cy="1182420"/>
            <a:chOff x="995081" y="1358153"/>
            <a:chExt cx="1643744" cy="11824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6897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2177575" y="387605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67532" y="3655908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831" y="5132466"/>
            <a:ext cx="2274161" cy="715982"/>
            <a:chOff x="995081" y="1342663"/>
            <a:chExt cx="1524354" cy="715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998285" cy="6155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1866318" y="1350759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181" y="1342663"/>
                  <a:ext cx="413254" cy="61555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TextBox 28"/>
          <p:cNvSpPr txBox="1"/>
          <p:nvPr/>
        </p:nvSpPr>
        <p:spPr>
          <a:xfrm>
            <a:off x="2767167" y="510618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12991" y="4812594"/>
            <a:ext cx="1509487" cy="1169231"/>
            <a:chOff x="995081" y="1358153"/>
            <a:chExt cx="1509487" cy="1169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0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1555809" y="162097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=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00614" y="739404"/>
            <a:ext cx="6125028" cy="5500052"/>
            <a:chOff x="5400614" y="739404"/>
            <a:chExt cx="6125028" cy="5500052"/>
          </a:xfrm>
        </p:grpSpPr>
        <p:grpSp>
          <p:nvGrpSpPr>
            <p:cNvPr id="35" name="Group 34"/>
            <p:cNvGrpSpPr/>
            <p:nvPr/>
          </p:nvGrpSpPr>
          <p:grpSpPr>
            <a:xfrm rot="16200000">
              <a:off x="5719516" y="420502"/>
              <a:ext cx="5487224" cy="6125028"/>
              <a:chOff x="130628" y="191715"/>
              <a:chExt cx="11742058" cy="6579199"/>
            </a:xfrm>
          </p:grpSpPr>
          <p:sp>
            <p:nvSpPr>
              <p:cNvPr id="36" name="Rounded Rectangular Callout 2"/>
              <p:cNvSpPr/>
              <p:nvPr/>
            </p:nvSpPr>
            <p:spPr>
              <a:xfrm flipV="1">
                <a:off x="130628" y="191715"/>
                <a:ext cx="11742058" cy="6579199"/>
              </a:xfrm>
              <a:custGeom>
                <a:avLst/>
                <a:gdLst>
                  <a:gd name="connsiteX0" fmla="*/ 0 w 11742058"/>
                  <a:gd name="connsiteY0" fmla="*/ 991829 h 5950857"/>
                  <a:gd name="connsiteX1" fmla="*/ 991829 w 11742058"/>
                  <a:gd name="connsiteY1" fmla="*/ 0 h 5950857"/>
                  <a:gd name="connsiteX2" fmla="*/ 1957010 w 11742058"/>
                  <a:gd name="connsiteY2" fmla="*/ 0 h 5950857"/>
                  <a:gd name="connsiteX3" fmla="*/ 1957010 w 11742058"/>
                  <a:gd name="connsiteY3" fmla="*/ 0 h 5950857"/>
                  <a:gd name="connsiteX4" fmla="*/ 4892524 w 11742058"/>
                  <a:gd name="connsiteY4" fmla="*/ 0 h 5950857"/>
                  <a:gd name="connsiteX5" fmla="*/ 10750229 w 11742058"/>
                  <a:gd name="connsiteY5" fmla="*/ 0 h 5950857"/>
                  <a:gd name="connsiteX6" fmla="*/ 11742058 w 11742058"/>
                  <a:gd name="connsiteY6" fmla="*/ 991829 h 5950857"/>
                  <a:gd name="connsiteX7" fmla="*/ 11742058 w 11742058"/>
                  <a:gd name="connsiteY7" fmla="*/ 3471333 h 5950857"/>
                  <a:gd name="connsiteX8" fmla="*/ 11742058 w 11742058"/>
                  <a:gd name="connsiteY8" fmla="*/ 3471333 h 5950857"/>
                  <a:gd name="connsiteX9" fmla="*/ 11742058 w 11742058"/>
                  <a:gd name="connsiteY9" fmla="*/ 4959048 h 5950857"/>
                  <a:gd name="connsiteX10" fmla="*/ 11742058 w 11742058"/>
                  <a:gd name="connsiteY10" fmla="*/ 4959028 h 5950857"/>
                  <a:gd name="connsiteX11" fmla="*/ 10750229 w 11742058"/>
                  <a:gd name="connsiteY11" fmla="*/ 5950857 h 5950857"/>
                  <a:gd name="connsiteX12" fmla="*/ 4892524 w 11742058"/>
                  <a:gd name="connsiteY12" fmla="*/ 5950857 h 5950857"/>
                  <a:gd name="connsiteX13" fmla="*/ 595440 w 11742058"/>
                  <a:gd name="connsiteY13" fmla="*/ 6445849 h 5950857"/>
                  <a:gd name="connsiteX14" fmla="*/ 1957010 w 11742058"/>
                  <a:gd name="connsiteY14" fmla="*/ 5950857 h 5950857"/>
                  <a:gd name="connsiteX15" fmla="*/ 991829 w 11742058"/>
                  <a:gd name="connsiteY15" fmla="*/ 5950857 h 5950857"/>
                  <a:gd name="connsiteX16" fmla="*/ 0 w 11742058"/>
                  <a:gd name="connsiteY16" fmla="*/ 4959028 h 5950857"/>
                  <a:gd name="connsiteX17" fmla="*/ 0 w 11742058"/>
                  <a:gd name="connsiteY17" fmla="*/ 4959048 h 5950857"/>
                  <a:gd name="connsiteX18" fmla="*/ 0 w 11742058"/>
                  <a:gd name="connsiteY18" fmla="*/ 3471333 h 5950857"/>
                  <a:gd name="connsiteX19" fmla="*/ 0 w 11742058"/>
                  <a:gd name="connsiteY19" fmla="*/ 3471333 h 5950857"/>
                  <a:gd name="connsiteX20" fmla="*/ 0 w 11742058"/>
                  <a:gd name="connsiteY20" fmla="*/ 991829 h 5950857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42058" h="6579199">
                    <a:moveTo>
                      <a:pt x="0" y="991829"/>
                    </a:moveTo>
                    <a:cubicBezTo>
                      <a:pt x="0" y="444057"/>
                      <a:pt x="444057" y="0"/>
                      <a:pt x="991829" y="0"/>
                    </a:cubicBezTo>
                    <a:lnTo>
                      <a:pt x="1957010" y="0"/>
                    </a:lnTo>
                    <a:lnTo>
                      <a:pt x="1957010" y="0"/>
                    </a:lnTo>
                    <a:lnTo>
                      <a:pt x="4892524" y="0"/>
                    </a:lnTo>
                    <a:lnTo>
                      <a:pt x="10750229" y="0"/>
                    </a:lnTo>
                    <a:cubicBezTo>
                      <a:pt x="11298001" y="0"/>
                      <a:pt x="11742058" y="444057"/>
                      <a:pt x="11742058" y="991829"/>
                    </a:cubicBezTo>
                    <a:lnTo>
                      <a:pt x="11742058" y="3471333"/>
                    </a:lnTo>
                    <a:lnTo>
                      <a:pt x="11742058" y="3471333"/>
                    </a:lnTo>
                    <a:lnTo>
                      <a:pt x="11742058" y="4959048"/>
                    </a:lnTo>
                    <a:lnTo>
                      <a:pt x="11742058" y="4959028"/>
                    </a:lnTo>
                    <a:cubicBezTo>
                      <a:pt x="11742058" y="5506800"/>
                      <a:pt x="11298001" y="5950857"/>
                      <a:pt x="10750229" y="5950857"/>
                    </a:cubicBezTo>
                    <a:lnTo>
                      <a:pt x="4892524" y="5950857"/>
                    </a:lnTo>
                    <a:cubicBezTo>
                      <a:pt x="3637963" y="6160304"/>
                      <a:pt x="2421501" y="6560252"/>
                      <a:pt x="1128840" y="6579199"/>
                    </a:cubicBezTo>
                    <a:cubicBezTo>
                      <a:pt x="1157247" y="6103052"/>
                      <a:pt x="1680953" y="6160304"/>
                      <a:pt x="1957010" y="5950857"/>
                    </a:cubicBezTo>
                    <a:lnTo>
                      <a:pt x="991829" y="5950857"/>
                    </a:lnTo>
                    <a:cubicBezTo>
                      <a:pt x="444057" y="5950857"/>
                      <a:pt x="0" y="5506800"/>
                      <a:pt x="0" y="4959028"/>
                    </a:cubicBezTo>
                    <a:lnTo>
                      <a:pt x="0" y="4959048"/>
                    </a:lnTo>
                    <a:lnTo>
                      <a:pt x="0" y="3471333"/>
                    </a:lnTo>
                    <a:lnTo>
                      <a:pt x="0" y="3471333"/>
                    </a:lnTo>
                    <a:lnTo>
                      <a:pt x="0" y="991829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4631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ular Callout 2"/>
              <p:cNvSpPr/>
              <p:nvPr/>
            </p:nvSpPr>
            <p:spPr>
              <a:xfrm>
                <a:off x="421657" y="1060963"/>
                <a:ext cx="11160000" cy="5486400"/>
              </a:xfrm>
              <a:prstGeom prst="roundRect">
                <a:avLst/>
              </a:prstGeom>
              <a:noFill/>
              <a:ln w="38100">
                <a:solidFill>
                  <a:srgbClr val="46313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296535" y="1161143"/>
              <a:ext cx="493752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mẫu số thì phân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8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20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15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279" y="1140801"/>
                <a:ext cx="6700654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2354" y="1554019"/>
            <a:ext cx="43673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60877" y="588263"/>
            <a:ext cx="6378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kumimoji="0" lang="en-US" sz="115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UTM Avo" panose="0204060305050602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86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40794 -0.198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7949" y="2372624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942" y="102210"/>
            <a:ext cx="2517866" cy="16704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4913" y="541579"/>
            <a:ext cx="9490178" cy="3314806"/>
            <a:chOff x="1164913" y="541579"/>
            <a:chExt cx="9490178" cy="33148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4160" y="541579"/>
              <a:ext cx="3011685" cy="16643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4913" y="1751655"/>
              <a:ext cx="9490178" cy="12744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5256" y="2996774"/>
              <a:ext cx="2822693" cy="8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15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99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115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  <m:r>
                        <a:rPr kumimoji="0" lang="en-US" sz="115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r>
                        <m:rPr>
                          <m:nor/>
                        </m:rPr>
                        <a:rPr kumimoji="0" lang="en-US" sz="1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m:t>1</m:t>
                      </m:r>
                    </m:oMath>
                  </m:oMathPara>
                </a14:m>
                <a:endParaRPr kumimoji="0" 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72" y="978662"/>
                <a:ext cx="7553557" cy="352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65110" y="1687030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3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8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5717 -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6666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</p:spTree>
    <p:extLst>
      <p:ext uri="{BB962C8B-B14F-4D97-AF65-F5344CB8AC3E}">
        <p14:creationId xmlns:p14="http://schemas.microsoft.com/office/powerpoint/2010/main" val="27451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59713 0.3351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57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7539 0.3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21393 0.318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21263 0.32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 xếp các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0564" y="528609"/>
                <a:ext cx="1170654" cy="1080424"/>
              </a:xfrm>
              <a:prstGeom prst="rect">
                <a:avLst/>
              </a:prstGeom>
              <a:blipFill>
                <a:blip r:embed="rId2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9701" y="501785"/>
                <a:ext cx="889820" cy="1067152"/>
              </a:xfrm>
              <a:prstGeom prst="rect">
                <a:avLst/>
              </a:prstGeom>
              <a:blipFill>
                <a:blip r:embed="rId3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3399" y="510019"/>
                <a:ext cx="1170654" cy="1070358"/>
              </a:xfrm>
              <a:prstGeom prst="rect">
                <a:avLst/>
              </a:prstGeom>
              <a:blipFill>
                <a:blip r:embed="rId4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308" y="488273"/>
                <a:ext cx="1180033" cy="1080424"/>
              </a:xfrm>
              <a:prstGeom prst="rect">
                <a:avLst/>
              </a:prstGeom>
              <a:blipFill>
                <a:blip r:embed="rId5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thứ tự từ bé đến lớn: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815" y="2707588"/>
                <a:ext cx="1170654" cy="1080424"/>
              </a:xfrm>
              <a:prstGeom prst="rect">
                <a:avLst/>
              </a:prstGeom>
              <a:blipFill>
                <a:blip r:embed="rId6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593" y="2720860"/>
                <a:ext cx="889820" cy="1067152"/>
              </a:xfrm>
              <a:prstGeom prst="rect">
                <a:avLst/>
              </a:prstGeom>
              <a:blipFill>
                <a:blip r:embed="rId7"/>
                <a:stretch>
                  <a:fillRect r="-1917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867" y="2732503"/>
                <a:ext cx="1170654" cy="1070358"/>
              </a:xfrm>
              <a:prstGeom prst="rect">
                <a:avLst/>
              </a:prstGeom>
              <a:blipFill>
                <a:blip r:embed="rId8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</m:oMath>
                </a14:m>
                <a:r>
                  <a:rPr lang="en-US" sz="4400">
                    <a:solidFill>
                      <a:srgbClr val="0033C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057" y="2707588"/>
                <a:ext cx="1180033" cy="1080424"/>
              </a:xfrm>
              <a:prstGeom prst="rect">
                <a:avLst/>
              </a:prstGeom>
              <a:blipFill>
                <a:blip r:embed="rId9"/>
                <a:stretch>
                  <a:fillRect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6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81481E-6 L -0.57122 0.6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68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5299 0.6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3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30157 0.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77556E-17 L -0.32838 0.623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121" y="109953"/>
            <a:ext cx="90655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185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29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2217" y="2372625"/>
            <a:ext cx="5355802" cy="5355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703" y="1732692"/>
            <a:ext cx="5681964" cy="5127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325" y="3571402"/>
            <a:ext cx="4755292" cy="336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847" y="3565306"/>
            <a:ext cx="4493141" cy="33713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16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19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49322 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1" y="1608689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233" y="2501485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7063" y="37409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137" y="1185799"/>
            <a:ext cx="9039040" cy="1977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57" y="267879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486" y="1412368"/>
            <a:ext cx="1016013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hai phân số có cùng mẫu số.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nắm được cách so sánh phân số với 1.</a:t>
            </a:r>
          </a:p>
          <a:p>
            <a:pPr algn="just"/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cách so sánh để làm các bài tập liên quan đến so sánh phân số.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33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33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623" y="1066800"/>
            <a:ext cx="8280098" cy="5363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7" y="482025"/>
            <a:ext cx="63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Có hai hình tròn như nhau:</a:t>
            </a:r>
          </a:p>
        </p:txBody>
      </p:sp>
    </p:spTree>
    <p:extLst>
      <p:ext uri="{BB962C8B-B14F-4D97-AF65-F5344CB8AC3E}">
        <p14:creationId xmlns:p14="http://schemas.microsoft.com/office/powerpoint/2010/main" val="25841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605065"/>
            <a:ext cx="4706470" cy="3048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156" y="710626"/>
            <a:ext cx="576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Mai tô màu nhiều hơn Việt, ta có: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3375" y="3555698"/>
            <a:ext cx="1600202" cy="1170173"/>
            <a:chOff x="995081" y="1358153"/>
            <a:chExt cx="1600202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2393577" y="3817147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Năm phần tám lớn hơn ba phần tám)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2156" y="4844334"/>
            <a:ext cx="1600202" cy="1182677"/>
            <a:chOff x="995081" y="1358153"/>
            <a:chExt cx="1600202" cy="118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372358" y="5105783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Ba phần tám bé hơn năm phần tám)</a:t>
            </a:r>
          </a:p>
        </p:txBody>
      </p:sp>
    </p:spTree>
    <p:extLst>
      <p:ext uri="{BB962C8B-B14F-4D97-AF65-F5344CB8AC3E}">
        <p14:creationId xmlns:p14="http://schemas.microsoft.com/office/powerpoint/2010/main" val="385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506</Words>
  <Application>Microsoft Office PowerPoint</Application>
  <PresentationFormat>Widescreen</PresentationFormat>
  <Paragraphs>114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#9Slide07 HoneyCream</vt:lpstr>
      <vt:lpstr>Arial</vt:lpstr>
      <vt:lpstr>Calibri</vt:lpstr>
      <vt:lpstr>Cambria</vt:lpstr>
      <vt:lpstr>Cambria Math</vt:lpstr>
      <vt:lpstr>等线</vt:lpstr>
      <vt:lpstr>SVN-Newton</vt:lpstr>
      <vt:lpstr>Times New Roman</vt:lpstr>
      <vt:lpstr>UTM Avo</vt:lpstr>
      <vt:lpstr>UTM Rockwell</vt:lpstr>
      <vt:lpstr>千图网海量PPT模板www.58pic.com​​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Laptop T&amp;T</cp:lastModifiedBy>
  <cp:revision>35</cp:revision>
  <dcterms:created xsi:type="dcterms:W3CDTF">2024-02-17T14:25:07Z</dcterms:created>
  <dcterms:modified xsi:type="dcterms:W3CDTF">2024-03-04T17:36:57Z</dcterms:modified>
</cp:coreProperties>
</file>