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78" r:id="rId4"/>
    <p:sldId id="256" r:id="rId5"/>
    <p:sldId id="257" r:id="rId6"/>
    <p:sldId id="258" r:id="rId7"/>
    <p:sldId id="259" r:id="rId8"/>
    <p:sldId id="268" r:id="rId9"/>
    <p:sldId id="275" r:id="rId10"/>
    <p:sldId id="267" r:id="rId11"/>
    <p:sldId id="270" r:id="rId12"/>
    <p:sldId id="261" r:id="rId13"/>
    <p:sldId id="260" r:id="rId14"/>
    <p:sldId id="271" r:id="rId15"/>
    <p:sldId id="262" r:id="rId16"/>
    <p:sldId id="272" r:id="rId17"/>
    <p:sldId id="276" r:id="rId18"/>
    <p:sldId id="273" r:id="rId19"/>
    <p:sldId id="263" r:id="rId20"/>
    <p:sldId id="269"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56C"/>
    <a:srgbClr val="26345C"/>
    <a:srgbClr val="FFF6D9"/>
    <a:srgbClr val="A1AFD7"/>
    <a:srgbClr val="4B66B3"/>
    <a:srgbClr val="A3643A"/>
    <a:srgbClr val="4159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EB4E7-CF3F-DED5-2676-61F15B4B4B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59EC4A-5E89-1354-878C-0ED70284BD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D97F93-7D65-6927-E965-A5B6DF020260}"/>
              </a:ext>
            </a:extLst>
          </p:cNvPr>
          <p:cNvSpPr>
            <a:spLocks noGrp="1"/>
          </p:cNvSpPr>
          <p:nvPr>
            <p:ph type="dt" sz="half" idx="10"/>
          </p:nvPr>
        </p:nvSpPr>
        <p:spPr/>
        <p:txBody>
          <a:bodyPr/>
          <a:lstStyle/>
          <a:p>
            <a:fld id="{3CC86D57-7333-43DB-9D05-0C51A0B974F6}" type="datetimeFigureOut">
              <a:rPr lang="en-US" smtClean="0"/>
              <a:t>4/16/2024</a:t>
            </a:fld>
            <a:endParaRPr lang="en-US"/>
          </a:p>
        </p:txBody>
      </p:sp>
      <p:sp>
        <p:nvSpPr>
          <p:cNvPr id="5" name="Footer Placeholder 4">
            <a:extLst>
              <a:ext uri="{FF2B5EF4-FFF2-40B4-BE49-F238E27FC236}">
                <a16:creationId xmlns:a16="http://schemas.microsoft.com/office/drawing/2014/main" id="{598807BF-0DB4-4982-8549-E8D229E38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DB323-CFC9-B04C-4409-632342E23A69}"/>
              </a:ext>
            </a:extLst>
          </p:cNvPr>
          <p:cNvSpPr>
            <a:spLocks noGrp="1"/>
          </p:cNvSpPr>
          <p:nvPr>
            <p:ph type="sldNum" sz="quarter" idx="12"/>
          </p:nvPr>
        </p:nvSpPr>
        <p:spPr/>
        <p:txBody>
          <a:bodyPr/>
          <a:lstStyle/>
          <a:p>
            <a:fld id="{BF7D263C-7483-45EA-8C85-AA16879B7A92}" type="slidenum">
              <a:rPr lang="en-US" smtClean="0"/>
              <a:t>‹#›</a:t>
            </a:fld>
            <a:endParaRPr lang="en-US"/>
          </a:p>
        </p:txBody>
      </p:sp>
    </p:spTree>
    <p:extLst>
      <p:ext uri="{BB962C8B-B14F-4D97-AF65-F5344CB8AC3E}">
        <p14:creationId xmlns:p14="http://schemas.microsoft.com/office/powerpoint/2010/main" val="7071136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61FE2-7D84-C898-F1B9-8BB60308DD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C89A95-7C8C-E0C5-5FAF-6A951694D4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3B94C-8FD3-71BB-AF4B-613A55E4318B}"/>
              </a:ext>
            </a:extLst>
          </p:cNvPr>
          <p:cNvSpPr>
            <a:spLocks noGrp="1"/>
          </p:cNvSpPr>
          <p:nvPr>
            <p:ph type="dt" sz="half" idx="10"/>
          </p:nvPr>
        </p:nvSpPr>
        <p:spPr/>
        <p:txBody>
          <a:bodyPr/>
          <a:lstStyle/>
          <a:p>
            <a:fld id="{3CC86D57-7333-43DB-9D05-0C51A0B974F6}" type="datetimeFigureOut">
              <a:rPr lang="en-US" smtClean="0"/>
              <a:t>4/16/2024</a:t>
            </a:fld>
            <a:endParaRPr lang="en-US"/>
          </a:p>
        </p:txBody>
      </p:sp>
      <p:sp>
        <p:nvSpPr>
          <p:cNvPr id="5" name="Footer Placeholder 4">
            <a:extLst>
              <a:ext uri="{FF2B5EF4-FFF2-40B4-BE49-F238E27FC236}">
                <a16:creationId xmlns:a16="http://schemas.microsoft.com/office/drawing/2014/main" id="{8C4F6925-78BB-80B6-89A1-51B225A71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5BCA1-CC32-B431-D16F-8C159F399A4B}"/>
              </a:ext>
            </a:extLst>
          </p:cNvPr>
          <p:cNvSpPr>
            <a:spLocks noGrp="1"/>
          </p:cNvSpPr>
          <p:nvPr>
            <p:ph type="sldNum" sz="quarter" idx="12"/>
          </p:nvPr>
        </p:nvSpPr>
        <p:spPr/>
        <p:txBody>
          <a:bodyPr/>
          <a:lstStyle/>
          <a:p>
            <a:fld id="{BF7D263C-7483-45EA-8C85-AA16879B7A92}" type="slidenum">
              <a:rPr lang="en-US" smtClean="0"/>
              <a:t>‹#›</a:t>
            </a:fld>
            <a:endParaRPr lang="en-US"/>
          </a:p>
        </p:txBody>
      </p:sp>
    </p:spTree>
    <p:extLst>
      <p:ext uri="{BB962C8B-B14F-4D97-AF65-F5344CB8AC3E}">
        <p14:creationId xmlns:p14="http://schemas.microsoft.com/office/powerpoint/2010/main" val="15939431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FEF47E-A03A-9D57-9169-58B011CDE8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05F8E8-7B3D-4A80-762C-45141BC8DE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8B605-5791-8996-FCB0-895E76350DE8}"/>
              </a:ext>
            </a:extLst>
          </p:cNvPr>
          <p:cNvSpPr>
            <a:spLocks noGrp="1"/>
          </p:cNvSpPr>
          <p:nvPr>
            <p:ph type="dt" sz="half" idx="10"/>
          </p:nvPr>
        </p:nvSpPr>
        <p:spPr/>
        <p:txBody>
          <a:bodyPr/>
          <a:lstStyle/>
          <a:p>
            <a:fld id="{3CC86D57-7333-43DB-9D05-0C51A0B974F6}" type="datetimeFigureOut">
              <a:rPr lang="en-US" smtClean="0"/>
              <a:t>4/16/2024</a:t>
            </a:fld>
            <a:endParaRPr lang="en-US"/>
          </a:p>
        </p:txBody>
      </p:sp>
      <p:sp>
        <p:nvSpPr>
          <p:cNvPr id="5" name="Footer Placeholder 4">
            <a:extLst>
              <a:ext uri="{FF2B5EF4-FFF2-40B4-BE49-F238E27FC236}">
                <a16:creationId xmlns:a16="http://schemas.microsoft.com/office/drawing/2014/main" id="{F7FDC002-5226-36D8-7319-17BF73DA5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6ED60-212D-38BB-1DCF-BCC345B9EC49}"/>
              </a:ext>
            </a:extLst>
          </p:cNvPr>
          <p:cNvSpPr>
            <a:spLocks noGrp="1"/>
          </p:cNvSpPr>
          <p:nvPr>
            <p:ph type="sldNum" sz="quarter" idx="12"/>
          </p:nvPr>
        </p:nvSpPr>
        <p:spPr/>
        <p:txBody>
          <a:bodyPr/>
          <a:lstStyle/>
          <a:p>
            <a:fld id="{BF7D263C-7483-45EA-8C85-AA16879B7A92}" type="slidenum">
              <a:rPr lang="en-US" smtClean="0"/>
              <a:t>‹#›</a:t>
            </a:fld>
            <a:endParaRPr lang="en-US"/>
          </a:p>
        </p:txBody>
      </p:sp>
    </p:spTree>
    <p:extLst>
      <p:ext uri="{BB962C8B-B14F-4D97-AF65-F5344CB8AC3E}">
        <p14:creationId xmlns:p14="http://schemas.microsoft.com/office/powerpoint/2010/main" val="10994137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36997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70725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12845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0058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02884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70513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43285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71155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08CE2-B7E7-D64F-5B35-AA9A79250C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449A39-DC96-5474-EDDF-497E9848A3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F82F8-3EAA-26C8-8736-C1220752FC67}"/>
              </a:ext>
            </a:extLst>
          </p:cNvPr>
          <p:cNvSpPr>
            <a:spLocks noGrp="1"/>
          </p:cNvSpPr>
          <p:nvPr>
            <p:ph type="dt" sz="half" idx="10"/>
          </p:nvPr>
        </p:nvSpPr>
        <p:spPr/>
        <p:txBody>
          <a:bodyPr/>
          <a:lstStyle/>
          <a:p>
            <a:fld id="{3CC86D57-7333-43DB-9D05-0C51A0B974F6}" type="datetimeFigureOut">
              <a:rPr lang="en-US" smtClean="0"/>
              <a:t>4/16/2024</a:t>
            </a:fld>
            <a:endParaRPr lang="en-US"/>
          </a:p>
        </p:txBody>
      </p:sp>
      <p:sp>
        <p:nvSpPr>
          <p:cNvPr id="5" name="Footer Placeholder 4">
            <a:extLst>
              <a:ext uri="{FF2B5EF4-FFF2-40B4-BE49-F238E27FC236}">
                <a16:creationId xmlns:a16="http://schemas.microsoft.com/office/drawing/2014/main" id="{DB5A22C1-5668-A8FC-924F-EE1735DD4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96ACE-1696-94D8-1761-0D169160E5A5}"/>
              </a:ext>
            </a:extLst>
          </p:cNvPr>
          <p:cNvSpPr>
            <a:spLocks noGrp="1"/>
          </p:cNvSpPr>
          <p:nvPr>
            <p:ph type="sldNum" sz="quarter" idx="12"/>
          </p:nvPr>
        </p:nvSpPr>
        <p:spPr/>
        <p:txBody>
          <a:bodyPr/>
          <a:lstStyle/>
          <a:p>
            <a:fld id="{BF7D263C-7483-45EA-8C85-AA16879B7A92}" type="slidenum">
              <a:rPr lang="en-US" smtClean="0"/>
              <a:t>‹#›</a:t>
            </a:fld>
            <a:endParaRPr lang="en-US"/>
          </a:p>
        </p:txBody>
      </p:sp>
    </p:spTree>
    <p:extLst>
      <p:ext uri="{BB962C8B-B14F-4D97-AF65-F5344CB8AC3E}">
        <p14:creationId xmlns:p14="http://schemas.microsoft.com/office/powerpoint/2010/main" val="11681545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a:extLst>
              <a:ext uri="{FF2B5EF4-FFF2-40B4-BE49-F238E27FC236}">
                <a16:creationId xmlns:a16="http://schemas.microsoft.com/office/drawing/2014/main" id="{86DEF840-6314-DE40-1E7A-229D3055A3A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194871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28821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19577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4756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4584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0669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êu đề Dọc và Văn bả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0232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F34A2-E675-A3A0-4959-C6F51D6556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C6C4AA-4097-0E02-4907-AB8FF1C7B1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6C0482-F80D-8186-4D33-5A488A6F1793}"/>
              </a:ext>
            </a:extLst>
          </p:cNvPr>
          <p:cNvSpPr>
            <a:spLocks noGrp="1"/>
          </p:cNvSpPr>
          <p:nvPr>
            <p:ph type="dt" sz="half" idx="10"/>
          </p:nvPr>
        </p:nvSpPr>
        <p:spPr/>
        <p:txBody>
          <a:bodyPr/>
          <a:lstStyle/>
          <a:p>
            <a:fld id="{3CC86D57-7333-43DB-9D05-0C51A0B974F6}" type="datetimeFigureOut">
              <a:rPr lang="en-US" smtClean="0"/>
              <a:t>4/16/2024</a:t>
            </a:fld>
            <a:endParaRPr lang="en-US"/>
          </a:p>
        </p:txBody>
      </p:sp>
      <p:sp>
        <p:nvSpPr>
          <p:cNvPr id="5" name="Footer Placeholder 4">
            <a:extLst>
              <a:ext uri="{FF2B5EF4-FFF2-40B4-BE49-F238E27FC236}">
                <a16:creationId xmlns:a16="http://schemas.microsoft.com/office/drawing/2014/main" id="{246B0658-D50E-BC06-7361-6FBACDBA3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F1778-4438-6288-3047-049966706A09}"/>
              </a:ext>
            </a:extLst>
          </p:cNvPr>
          <p:cNvSpPr>
            <a:spLocks noGrp="1"/>
          </p:cNvSpPr>
          <p:nvPr>
            <p:ph type="sldNum" sz="quarter" idx="12"/>
          </p:nvPr>
        </p:nvSpPr>
        <p:spPr/>
        <p:txBody>
          <a:bodyPr/>
          <a:lstStyle/>
          <a:p>
            <a:fld id="{BF7D263C-7483-45EA-8C85-AA16879B7A92}" type="slidenum">
              <a:rPr lang="en-US" smtClean="0"/>
              <a:t>‹#›</a:t>
            </a:fld>
            <a:endParaRPr lang="en-US"/>
          </a:p>
        </p:txBody>
      </p:sp>
    </p:spTree>
    <p:extLst>
      <p:ext uri="{BB962C8B-B14F-4D97-AF65-F5344CB8AC3E}">
        <p14:creationId xmlns:p14="http://schemas.microsoft.com/office/powerpoint/2010/main" val="24103657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34EC-FF47-C2AB-249F-F6D0BBD6AF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45175A-A600-AE5D-85B2-F70CFE187C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98C87A-D739-DC58-01FE-2581708ACE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4788FE-E0EC-EBCA-17A5-092AC18A2683}"/>
              </a:ext>
            </a:extLst>
          </p:cNvPr>
          <p:cNvSpPr>
            <a:spLocks noGrp="1"/>
          </p:cNvSpPr>
          <p:nvPr>
            <p:ph type="dt" sz="half" idx="10"/>
          </p:nvPr>
        </p:nvSpPr>
        <p:spPr/>
        <p:txBody>
          <a:bodyPr/>
          <a:lstStyle/>
          <a:p>
            <a:fld id="{3CC86D57-7333-43DB-9D05-0C51A0B974F6}" type="datetimeFigureOut">
              <a:rPr lang="en-US" smtClean="0"/>
              <a:t>4/16/2024</a:t>
            </a:fld>
            <a:endParaRPr lang="en-US"/>
          </a:p>
        </p:txBody>
      </p:sp>
      <p:sp>
        <p:nvSpPr>
          <p:cNvPr id="6" name="Footer Placeholder 5">
            <a:extLst>
              <a:ext uri="{FF2B5EF4-FFF2-40B4-BE49-F238E27FC236}">
                <a16:creationId xmlns:a16="http://schemas.microsoft.com/office/drawing/2014/main" id="{5C1E0FC5-BAA5-9E83-6B2B-3D84E7FAB5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6EB671-99E6-75B2-77D3-9162023D79B1}"/>
              </a:ext>
            </a:extLst>
          </p:cNvPr>
          <p:cNvSpPr>
            <a:spLocks noGrp="1"/>
          </p:cNvSpPr>
          <p:nvPr>
            <p:ph type="sldNum" sz="quarter" idx="12"/>
          </p:nvPr>
        </p:nvSpPr>
        <p:spPr/>
        <p:txBody>
          <a:bodyPr/>
          <a:lstStyle/>
          <a:p>
            <a:fld id="{BF7D263C-7483-45EA-8C85-AA16879B7A92}" type="slidenum">
              <a:rPr lang="en-US" smtClean="0"/>
              <a:t>‹#›</a:t>
            </a:fld>
            <a:endParaRPr lang="en-US"/>
          </a:p>
        </p:txBody>
      </p:sp>
    </p:spTree>
    <p:extLst>
      <p:ext uri="{BB962C8B-B14F-4D97-AF65-F5344CB8AC3E}">
        <p14:creationId xmlns:p14="http://schemas.microsoft.com/office/powerpoint/2010/main" val="28005958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7D9A-2945-15F5-B926-2B09996A4A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D9B1A2-6350-E849-D51C-EBACB4B00E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20DAF7-E945-0C39-3550-2E7F261457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24DB03-026F-B2B5-BEFD-5EB894D0D8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B50B05-F69F-F3FA-3DD4-4BED285C5D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CEDD21-AB97-E6FE-E7A4-3E72EF5D4E6C}"/>
              </a:ext>
            </a:extLst>
          </p:cNvPr>
          <p:cNvSpPr>
            <a:spLocks noGrp="1"/>
          </p:cNvSpPr>
          <p:nvPr>
            <p:ph type="dt" sz="half" idx="10"/>
          </p:nvPr>
        </p:nvSpPr>
        <p:spPr/>
        <p:txBody>
          <a:bodyPr/>
          <a:lstStyle/>
          <a:p>
            <a:fld id="{3CC86D57-7333-43DB-9D05-0C51A0B974F6}" type="datetimeFigureOut">
              <a:rPr lang="en-US" smtClean="0"/>
              <a:t>4/16/2024</a:t>
            </a:fld>
            <a:endParaRPr lang="en-US"/>
          </a:p>
        </p:txBody>
      </p:sp>
      <p:sp>
        <p:nvSpPr>
          <p:cNvPr id="8" name="Footer Placeholder 7">
            <a:extLst>
              <a:ext uri="{FF2B5EF4-FFF2-40B4-BE49-F238E27FC236}">
                <a16:creationId xmlns:a16="http://schemas.microsoft.com/office/drawing/2014/main" id="{2F374EDD-5EAB-96F1-0E51-76906C019D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B206AB-E6ED-1F01-54EA-9C318559F80B}"/>
              </a:ext>
            </a:extLst>
          </p:cNvPr>
          <p:cNvSpPr>
            <a:spLocks noGrp="1"/>
          </p:cNvSpPr>
          <p:nvPr>
            <p:ph type="sldNum" sz="quarter" idx="12"/>
          </p:nvPr>
        </p:nvSpPr>
        <p:spPr/>
        <p:txBody>
          <a:bodyPr/>
          <a:lstStyle/>
          <a:p>
            <a:fld id="{BF7D263C-7483-45EA-8C85-AA16879B7A92}" type="slidenum">
              <a:rPr lang="en-US" smtClean="0"/>
              <a:t>‹#›</a:t>
            </a:fld>
            <a:endParaRPr lang="en-US"/>
          </a:p>
        </p:txBody>
      </p:sp>
    </p:spTree>
    <p:extLst>
      <p:ext uri="{BB962C8B-B14F-4D97-AF65-F5344CB8AC3E}">
        <p14:creationId xmlns:p14="http://schemas.microsoft.com/office/powerpoint/2010/main" val="41304280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4389C-0A28-16FB-3C7E-F33EA906F0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EA2382-F19C-6A92-CA68-473D667557F1}"/>
              </a:ext>
            </a:extLst>
          </p:cNvPr>
          <p:cNvSpPr>
            <a:spLocks noGrp="1"/>
          </p:cNvSpPr>
          <p:nvPr>
            <p:ph type="dt" sz="half" idx="10"/>
          </p:nvPr>
        </p:nvSpPr>
        <p:spPr/>
        <p:txBody>
          <a:bodyPr/>
          <a:lstStyle/>
          <a:p>
            <a:fld id="{3CC86D57-7333-43DB-9D05-0C51A0B974F6}" type="datetimeFigureOut">
              <a:rPr lang="en-US" smtClean="0"/>
              <a:t>4/16/2024</a:t>
            </a:fld>
            <a:endParaRPr lang="en-US"/>
          </a:p>
        </p:txBody>
      </p:sp>
      <p:sp>
        <p:nvSpPr>
          <p:cNvPr id="4" name="Footer Placeholder 3">
            <a:extLst>
              <a:ext uri="{FF2B5EF4-FFF2-40B4-BE49-F238E27FC236}">
                <a16:creationId xmlns:a16="http://schemas.microsoft.com/office/drawing/2014/main" id="{A467C17C-9147-2E82-74A5-5649C24C5C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027E3A-DA0B-05EB-60CB-78E63F0F3918}"/>
              </a:ext>
            </a:extLst>
          </p:cNvPr>
          <p:cNvSpPr>
            <a:spLocks noGrp="1"/>
          </p:cNvSpPr>
          <p:nvPr>
            <p:ph type="sldNum" sz="quarter" idx="12"/>
          </p:nvPr>
        </p:nvSpPr>
        <p:spPr/>
        <p:txBody>
          <a:bodyPr/>
          <a:lstStyle/>
          <a:p>
            <a:fld id="{BF7D263C-7483-45EA-8C85-AA16879B7A92}" type="slidenum">
              <a:rPr lang="en-US" smtClean="0"/>
              <a:t>‹#›</a:t>
            </a:fld>
            <a:endParaRPr lang="en-US"/>
          </a:p>
        </p:txBody>
      </p:sp>
    </p:spTree>
    <p:extLst>
      <p:ext uri="{BB962C8B-B14F-4D97-AF65-F5344CB8AC3E}">
        <p14:creationId xmlns:p14="http://schemas.microsoft.com/office/powerpoint/2010/main" val="20283041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CB7F3D-8A3C-1941-272F-D7707DDCD896}"/>
              </a:ext>
            </a:extLst>
          </p:cNvPr>
          <p:cNvSpPr>
            <a:spLocks noGrp="1"/>
          </p:cNvSpPr>
          <p:nvPr>
            <p:ph type="dt" sz="half" idx="10"/>
          </p:nvPr>
        </p:nvSpPr>
        <p:spPr/>
        <p:txBody>
          <a:bodyPr/>
          <a:lstStyle/>
          <a:p>
            <a:fld id="{3CC86D57-7333-43DB-9D05-0C51A0B974F6}" type="datetimeFigureOut">
              <a:rPr lang="en-US" smtClean="0"/>
              <a:t>4/16/2024</a:t>
            </a:fld>
            <a:endParaRPr lang="en-US"/>
          </a:p>
        </p:txBody>
      </p:sp>
      <p:sp>
        <p:nvSpPr>
          <p:cNvPr id="3" name="Footer Placeholder 2">
            <a:extLst>
              <a:ext uri="{FF2B5EF4-FFF2-40B4-BE49-F238E27FC236}">
                <a16:creationId xmlns:a16="http://schemas.microsoft.com/office/drawing/2014/main" id="{6CC27A2E-CEA2-C418-3247-AC63CFD624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86CF14-8BE9-07CF-FE69-C84D02BE9E2E}"/>
              </a:ext>
            </a:extLst>
          </p:cNvPr>
          <p:cNvSpPr>
            <a:spLocks noGrp="1"/>
          </p:cNvSpPr>
          <p:nvPr>
            <p:ph type="sldNum" sz="quarter" idx="12"/>
          </p:nvPr>
        </p:nvSpPr>
        <p:spPr/>
        <p:txBody>
          <a:bodyPr/>
          <a:lstStyle/>
          <a:p>
            <a:fld id="{BF7D263C-7483-45EA-8C85-AA16879B7A92}" type="slidenum">
              <a:rPr lang="en-US" smtClean="0"/>
              <a:t>‹#›</a:t>
            </a:fld>
            <a:endParaRPr lang="en-US"/>
          </a:p>
        </p:txBody>
      </p:sp>
    </p:spTree>
    <p:extLst>
      <p:ext uri="{BB962C8B-B14F-4D97-AF65-F5344CB8AC3E}">
        <p14:creationId xmlns:p14="http://schemas.microsoft.com/office/powerpoint/2010/main" val="286855657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B351C-692F-62BA-4767-F0F869FF8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7CA798-F02B-1FAD-2A91-283CF7DF45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E42E80-B3F1-75D0-A312-F8DF861CF1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3BDDF-76AA-A088-C726-A5FCC239A6DE}"/>
              </a:ext>
            </a:extLst>
          </p:cNvPr>
          <p:cNvSpPr>
            <a:spLocks noGrp="1"/>
          </p:cNvSpPr>
          <p:nvPr>
            <p:ph type="dt" sz="half" idx="10"/>
          </p:nvPr>
        </p:nvSpPr>
        <p:spPr/>
        <p:txBody>
          <a:bodyPr/>
          <a:lstStyle/>
          <a:p>
            <a:fld id="{3CC86D57-7333-43DB-9D05-0C51A0B974F6}" type="datetimeFigureOut">
              <a:rPr lang="en-US" smtClean="0"/>
              <a:t>4/16/2024</a:t>
            </a:fld>
            <a:endParaRPr lang="en-US"/>
          </a:p>
        </p:txBody>
      </p:sp>
      <p:sp>
        <p:nvSpPr>
          <p:cNvPr id="6" name="Footer Placeholder 5">
            <a:extLst>
              <a:ext uri="{FF2B5EF4-FFF2-40B4-BE49-F238E27FC236}">
                <a16:creationId xmlns:a16="http://schemas.microsoft.com/office/drawing/2014/main" id="{E83D78F7-37C0-5DA0-1C51-F7C776DFA1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57169-A350-8B72-2671-84D1E1CCFFBE}"/>
              </a:ext>
            </a:extLst>
          </p:cNvPr>
          <p:cNvSpPr>
            <a:spLocks noGrp="1"/>
          </p:cNvSpPr>
          <p:nvPr>
            <p:ph type="sldNum" sz="quarter" idx="12"/>
          </p:nvPr>
        </p:nvSpPr>
        <p:spPr/>
        <p:txBody>
          <a:bodyPr/>
          <a:lstStyle/>
          <a:p>
            <a:fld id="{BF7D263C-7483-45EA-8C85-AA16879B7A92}" type="slidenum">
              <a:rPr lang="en-US" smtClean="0"/>
              <a:t>‹#›</a:t>
            </a:fld>
            <a:endParaRPr lang="en-US"/>
          </a:p>
        </p:txBody>
      </p:sp>
    </p:spTree>
    <p:extLst>
      <p:ext uri="{BB962C8B-B14F-4D97-AF65-F5344CB8AC3E}">
        <p14:creationId xmlns:p14="http://schemas.microsoft.com/office/powerpoint/2010/main" val="13268058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21C8D-F8A8-1FF6-D52E-CAF4B5F330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7670C2-449A-4FD9-485A-DBA560CC3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DB8C8C-5980-147F-7173-D3E0A1C54E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4A173D-4A8F-64C4-57F9-14A2DB6969F1}"/>
              </a:ext>
            </a:extLst>
          </p:cNvPr>
          <p:cNvSpPr>
            <a:spLocks noGrp="1"/>
          </p:cNvSpPr>
          <p:nvPr>
            <p:ph type="dt" sz="half" idx="10"/>
          </p:nvPr>
        </p:nvSpPr>
        <p:spPr/>
        <p:txBody>
          <a:bodyPr/>
          <a:lstStyle/>
          <a:p>
            <a:fld id="{3CC86D57-7333-43DB-9D05-0C51A0B974F6}" type="datetimeFigureOut">
              <a:rPr lang="en-US" smtClean="0"/>
              <a:t>4/16/2024</a:t>
            </a:fld>
            <a:endParaRPr lang="en-US"/>
          </a:p>
        </p:txBody>
      </p:sp>
      <p:sp>
        <p:nvSpPr>
          <p:cNvPr id="6" name="Footer Placeholder 5">
            <a:extLst>
              <a:ext uri="{FF2B5EF4-FFF2-40B4-BE49-F238E27FC236}">
                <a16:creationId xmlns:a16="http://schemas.microsoft.com/office/drawing/2014/main" id="{165D6847-7143-091E-E3EC-8B4D849A4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8B8E18-8C65-1C4D-0FD0-403543B61DCD}"/>
              </a:ext>
            </a:extLst>
          </p:cNvPr>
          <p:cNvSpPr>
            <a:spLocks noGrp="1"/>
          </p:cNvSpPr>
          <p:nvPr>
            <p:ph type="sldNum" sz="quarter" idx="12"/>
          </p:nvPr>
        </p:nvSpPr>
        <p:spPr/>
        <p:txBody>
          <a:bodyPr/>
          <a:lstStyle/>
          <a:p>
            <a:fld id="{BF7D263C-7483-45EA-8C85-AA16879B7A92}" type="slidenum">
              <a:rPr lang="en-US" smtClean="0"/>
              <a:t>‹#›</a:t>
            </a:fld>
            <a:endParaRPr lang="en-US"/>
          </a:p>
        </p:txBody>
      </p:sp>
    </p:spTree>
    <p:extLst>
      <p:ext uri="{BB962C8B-B14F-4D97-AF65-F5344CB8AC3E}">
        <p14:creationId xmlns:p14="http://schemas.microsoft.com/office/powerpoint/2010/main" val="4334212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hyperlink" Target="https://www.facebook.com/groups/629898828017053" TargetMode="Externa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4.JPG"/><Relationship Id="rId5"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249865-6131-0E73-A1C7-5B6CF4C86D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CF5936-1F96-4CBC-EBD8-CDE102E7C1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1E6B6F-3398-3108-7F51-658B74A819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86D57-7333-43DB-9D05-0C51A0B974F6}" type="datetimeFigureOut">
              <a:rPr lang="en-US" smtClean="0"/>
              <a:t>4/16/2024</a:t>
            </a:fld>
            <a:endParaRPr lang="en-US"/>
          </a:p>
        </p:txBody>
      </p:sp>
      <p:sp>
        <p:nvSpPr>
          <p:cNvPr id="5" name="Footer Placeholder 4">
            <a:extLst>
              <a:ext uri="{FF2B5EF4-FFF2-40B4-BE49-F238E27FC236}">
                <a16:creationId xmlns:a16="http://schemas.microsoft.com/office/drawing/2014/main" id="{886F1E41-3A45-3FC1-FD1F-8891DC5924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688FDE-1D51-778A-3E6C-42DA97137C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D263C-7483-45EA-8C85-AA16879B7A92}" type="slidenum">
              <a:rPr lang="en-US" smtClean="0"/>
              <a:t>‹#›</a:t>
            </a:fld>
            <a:endParaRPr lang="en-US"/>
          </a:p>
        </p:txBody>
      </p:sp>
      <p:sp>
        <p:nvSpPr>
          <p:cNvPr id="7" name="TextBox 3">
            <a:extLst>
              <a:ext uri="{FF2B5EF4-FFF2-40B4-BE49-F238E27FC236}">
                <a16:creationId xmlns:a16="http://schemas.microsoft.com/office/drawing/2014/main" id="{34DCD2E9-A125-2740-07A3-BCE664F98626}"/>
              </a:ext>
            </a:extLst>
          </p:cNvPr>
          <p:cNvSpPr txBox="1"/>
          <p:nvPr userDrawn="1"/>
        </p:nvSpPr>
        <p:spPr>
          <a:xfrm>
            <a:off x="3169920" y="8783761"/>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Picture 6">
            <a:extLst>
              <a:ext uri="{FF2B5EF4-FFF2-40B4-BE49-F238E27FC236}">
                <a16:creationId xmlns:a16="http://schemas.microsoft.com/office/drawing/2014/main" id="{A587AAA2-55CA-0591-995A-25CA907286EF}"/>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23371628" y="-6363868"/>
            <a:ext cx="1706580" cy="1808962"/>
          </a:xfrm>
          <a:prstGeom prst="rect">
            <a:avLst/>
          </a:prstGeom>
        </p:spPr>
      </p:pic>
      <p:pic>
        <p:nvPicPr>
          <p:cNvPr id="9" name="Picture 6">
            <a:extLst>
              <a:ext uri="{FF2B5EF4-FFF2-40B4-BE49-F238E27FC236}">
                <a16:creationId xmlns:a16="http://schemas.microsoft.com/office/drawing/2014/main" id="{DBDB8695-4DE6-03B3-D61E-A83F33642802}"/>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43379572" y="-5459387"/>
            <a:ext cx="1706580" cy="1808962"/>
          </a:xfrm>
          <a:prstGeom prst="rect">
            <a:avLst/>
          </a:prstGeom>
        </p:spPr>
      </p:pic>
      <p:pic>
        <p:nvPicPr>
          <p:cNvPr id="10" name="Picture 6">
            <a:extLst>
              <a:ext uri="{FF2B5EF4-FFF2-40B4-BE49-F238E27FC236}">
                <a16:creationId xmlns:a16="http://schemas.microsoft.com/office/drawing/2014/main" id="{70452438-8835-6652-9FA4-A833A9B3F907}"/>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23371628" y="19010732"/>
            <a:ext cx="1706580" cy="1808962"/>
          </a:xfrm>
          <a:prstGeom prst="rect">
            <a:avLst/>
          </a:prstGeom>
        </p:spPr>
      </p:pic>
      <p:pic>
        <p:nvPicPr>
          <p:cNvPr id="11" name="Picture 6">
            <a:extLst>
              <a:ext uri="{FF2B5EF4-FFF2-40B4-BE49-F238E27FC236}">
                <a16:creationId xmlns:a16="http://schemas.microsoft.com/office/drawing/2014/main" id="{7D30A8F3-EF2B-5FF8-0E59-7536BE71BC0B}"/>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43379572" y="19915213"/>
            <a:ext cx="1706580" cy="1808962"/>
          </a:xfrm>
          <a:prstGeom prst="rect">
            <a:avLst/>
          </a:prstGeom>
        </p:spPr>
      </p:pic>
      <p:pic>
        <p:nvPicPr>
          <p:cNvPr id="12" name="Hình ảnh 31">
            <a:extLst>
              <a:ext uri="{FF2B5EF4-FFF2-40B4-BE49-F238E27FC236}">
                <a16:creationId xmlns:a16="http://schemas.microsoft.com/office/drawing/2014/main" id="{31470936-7D32-BDBC-CB07-6C6D3F78D208}"/>
              </a:ext>
            </a:extLst>
          </p:cNvPr>
          <p:cNvPicPr>
            <a:picLocks noChangeAspect="1"/>
          </p:cNvPicPr>
          <p:nvPr userDrawn="1"/>
        </p:nvPicPr>
        <p:blipFill>
          <a:blip r:embed="rId15"/>
          <a:stretch>
            <a:fillRect/>
          </a:stretch>
        </p:blipFill>
        <p:spPr>
          <a:xfrm>
            <a:off x="-2009726" y="-243220"/>
            <a:ext cx="1804572" cy="2542252"/>
          </a:xfrm>
          <a:prstGeom prst="rect">
            <a:avLst/>
          </a:prstGeom>
        </p:spPr>
      </p:pic>
      <p:pic>
        <p:nvPicPr>
          <p:cNvPr id="13" name="Hình ảnh 32">
            <a:extLst>
              <a:ext uri="{FF2B5EF4-FFF2-40B4-BE49-F238E27FC236}">
                <a16:creationId xmlns:a16="http://schemas.microsoft.com/office/drawing/2014/main" id="{640FE6E7-4F77-1FEA-5041-99E883A18B5B}"/>
              </a:ext>
            </a:extLst>
          </p:cNvPr>
          <p:cNvPicPr>
            <a:picLocks noChangeAspect="1"/>
          </p:cNvPicPr>
          <p:nvPr userDrawn="1"/>
        </p:nvPicPr>
        <p:blipFill>
          <a:blip r:embed="rId15"/>
          <a:stretch>
            <a:fillRect/>
          </a:stretch>
        </p:blipFill>
        <p:spPr>
          <a:xfrm>
            <a:off x="1365348" y="7879793"/>
            <a:ext cx="1804572" cy="2542252"/>
          </a:xfrm>
          <a:prstGeom prst="rect">
            <a:avLst/>
          </a:prstGeom>
        </p:spPr>
      </p:pic>
    </p:spTree>
    <p:extLst>
      <p:ext uri="{BB962C8B-B14F-4D97-AF65-F5344CB8AC3E}">
        <p14:creationId xmlns:p14="http://schemas.microsoft.com/office/powerpoint/2010/main" val="1213869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4/16/2024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573DD14F-0B6F-7A10-3C7C-A0F7F6A90EAB}"/>
              </a:ext>
            </a:extLst>
          </p:cNvPr>
          <p:cNvSpPr txBox="1"/>
          <p:nvPr userDrawn="1"/>
        </p:nvSpPr>
        <p:spPr>
          <a:xfrm>
            <a:off x="3169920" y="8783761"/>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Picture 6">
            <a:extLst>
              <a:ext uri="{FF2B5EF4-FFF2-40B4-BE49-F238E27FC236}">
                <a16:creationId xmlns:a16="http://schemas.microsoft.com/office/drawing/2014/main" id="{C6A7C6C4-1416-39F1-BF66-C842E9027AE5}"/>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23371628" y="-6363868"/>
            <a:ext cx="1706580" cy="1808962"/>
          </a:xfrm>
          <a:prstGeom prst="rect">
            <a:avLst/>
          </a:prstGeom>
        </p:spPr>
      </p:pic>
      <p:pic>
        <p:nvPicPr>
          <p:cNvPr id="9" name="Picture 6">
            <a:extLst>
              <a:ext uri="{FF2B5EF4-FFF2-40B4-BE49-F238E27FC236}">
                <a16:creationId xmlns:a16="http://schemas.microsoft.com/office/drawing/2014/main" id="{0F6FB6D3-254B-A8EA-8992-B5FDDC49B3E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43379572" y="-5459387"/>
            <a:ext cx="1706580" cy="1808962"/>
          </a:xfrm>
          <a:prstGeom prst="rect">
            <a:avLst/>
          </a:prstGeom>
        </p:spPr>
      </p:pic>
      <p:pic>
        <p:nvPicPr>
          <p:cNvPr id="10" name="Picture 6">
            <a:extLst>
              <a:ext uri="{FF2B5EF4-FFF2-40B4-BE49-F238E27FC236}">
                <a16:creationId xmlns:a16="http://schemas.microsoft.com/office/drawing/2014/main" id="{9922F506-28CB-4D93-2D10-CFF41D29EBD1}"/>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23371628" y="19010732"/>
            <a:ext cx="1706580" cy="1808962"/>
          </a:xfrm>
          <a:prstGeom prst="rect">
            <a:avLst/>
          </a:prstGeom>
        </p:spPr>
      </p:pic>
      <p:pic>
        <p:nvPicPr>
          <p:cNvPr id="11" name="Picture 6">
            <a:extLst>
              <a:ext uri="{FF2B5EF4-FFF2-40B4-BE49-F238E27FC236}">
                <a16:creationId xmlns:a16="http://schemas.microsoft.com/office/drawing/2014/main" id="{EB6792CC-8084-E688-5C53-029D6100855D}"/>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43379572" y="19915213"/>
            <a:ext cx="1706580" cy="1808962"/>
          </a:xfrm>
          <a:prstGeom prst="rect">
            <a:avLst/>
          </a:prstGeom>
        </p:spPr>
      </p:pic>
      <p:pic>
        <p:nvPicPr>
          <p:cNvPr id="12" name="Hình ảnh 31">
            <a:extLst>
              <a:ext uri="{FF2B5EF4-FFF2-40B4-BE49-F238E27FC236}">
                <a16:creationId xmlns:a16="http://schemas.microsoft.com/office/drawing/2014/main" id="{F460385D-8B67-DA14-DCFB-A3DAA3D2D042}"/>
              </a:ext>
            </a:extLst>
          </p:cNvPr>
          <p:cNvPicPr>
            <a:picLocks noChangeAspect="1"/>
          </p:cNvPicPr>
          <p:nvPr userDrawn="1"/>
        </p:nvPicPr>
        <p:blipFill>
          <a:blip r:embed="rId15"/>
          <a:stretch>
            <a:fillRect/>
          </a:stretch>
        </p:blipFill>
        <p:spPr>
          <a:xfrm>
            <a:off x="-2009726" y="-243220"/>
            <a:ext cx="1804572" cy="2542252"/>
          </a:xfrm>
          <a:prstGeom prst="rect">
            <a:avLst/>
          </a:prstGeom>
        </p:spPr>
      </p:pic>
      <p:pic>
        <p:nvPicPr>
          <p:cNvPr id="13" name="Hình ảnh 32">
            <a:extLst>
              <a:ext uri="{FF2B5EF4-FFF2-40B4-BE49-F238E27FC236}">
                <a16:creationId xmlns:a16="http://schemas.microsoft.com/office/drawing/2014/main" id="{50A6997E-C125-3264-20B4-9246FDDA4938}"/>
              </a:ext>
            </a:extLst>
          </p:cNvPr>
          <p:cNvPicPr>
            <a:picLocks noChangeAspect="1"/>
          </p:cNvPicPr>
          <p:nvPr userDrawn="1"/>
        </p:nvPicPr>
        <p:blipFill>
          <a:blip r:embed="rId15"/>
          <a:stretch>
            <a:fillRect/>
          </a:stretch>
        </p:blipFill>
        <p:spPr>
          <a:xfrm>
            <a:off x="1365348" y="7879793"/>
            <a:ext cx="1804572" cy="2542252"/>
          </a:xfrm>
          <a:prstGeom prst="rect">
            <a:avLst/>
          </a:prstGeom>
        </p:spPr>
      </p:pic>
    </p:spTree>
    <p:extLst>
      <p:ext uri="{BB962C8B-B14F-4D97-AF65-F5344CB8AC3E}">
        <p14:creationId xmlns:p14="http://schemas.microsoft.com/office/powerpoint/2010/main" val="1098874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5" name="Hình ảnh 34">
            <a:extLst>
              <a:ext uri="{FF2B5EF4-FFF2-40B4-BE49-F238E27FC236}">
                <a16:creationId xmlns:a16="http://schemas.microsoft.com/office/drawing/2014/main" id="{DC3C3696-AB5F-5233-BFA2-0600B705393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TextBox 3">
            <a:extLst>
              <a:ext uri="{FF2B5EF4-FFF2-40B4-BE49-F238E27FC236}">
                <a16:creationId xmlns:a16="http://schemas.microsoft.com/office/drawing/2014/main" id="{07DAF728-7D94-E33E-7F87-8FAE4669A949}"/>
              </a:ext>
            </a:extLst>
          </p:cNvPr>
          <p:cNvSpPr txBox="1"/>
          <p:nvPr userDrawn="1"/>
        </p:nvSpPr>
        <p:spPr>
          <a:xfrm>
            <a:off x="3169920" y="8783761"/>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7">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24" name="Picture 6">
            <a:extLst>
              <a:ext uri="{FF2B5EF4-FFF2-40B4-BE49-F238E27FC236}">
                <a16:creationId xmlns:a16="http://schemas.microsoft.com/office/drawing/2014/main" id="{C86ECEA7-90DB-9A29-DB72-9447B55E9648}"/>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35411228" y="-14517268"/>
            <a:ext cx="1706580" cy="1808962"/>
          </a:xfrm>
          <a:prstGeom prst="rect">
            <a:avLst/>
          </a:prstGeom>
        </p:spPr>
      </p:pic>
      <p:pic>
        <p:nvPicPr>
          <p:cNvPr id="25" name="Picture 6">
            <a:extLst>
              <a:ext uri="{FF2B5EF4-FFF2-40B4-BE49-F238E27FC236}">
                <a16:creationId xmlns:a16="http://schemas.microsoft.com/office/drawing/2014/main" id="{6912A76B-A1D7-7C95-4B53-933F1981C348}"/>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56028772" y="-14517268"/>
            <a:ext cx="1706580" cy="1808962"/>
          </a:xfrm>
          <a:prstGeom prst="rect">
            <a:avLst/>
          </a:prstGeom>
        </p:spPr>
      </p:pic>
      <p:pic>
        <p:nvPicPr>
          <p:cNvPr id="26" name="Picture 6">
            <a:extLst>
              <a:ext uri="{FF2B5EF4-FFF2-40B4-BE49-F238E27FC236}">
                <a16:creationId xmlns:a16="http://schemas.microsoft.com/office/drawing/2014/main" id="{42AE256B-1BEA-3C83-C248-6E79E2538193}"/>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35411228" y="25335332"/>
            <a:ext cx="1706580" cy="1808962"/>
          </a:xfrm>
          <a:prstGeom prst="rect">
            <a:avLst/>
          </a:prstGeom>
        </p:spPr>
      </p:pic>
      <p:pic>
        <p:nvPicPr>
          <p:cNvPr id="27" name="Picture 6">
            <a:extLst>
              <a:ext uri="{FF2B5EF4-FFF2-40B4-BE49-F238E27FC236}">
                <a16:creationId xmlns:a16="http://schemas.microsoft.com/office/drawing/2014/main" id="{F6904CFC-061D-90E6-3373-598694541BE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56028772" y="25335332"/>
            <a:ext cx="1706580" cy="1808962"/>
          </a:xfrm>
          <a:prstGeom prst="rect">
            <a:avLst/>
          </a:prstGeom>
        </p:spPr>
      </p:pic>
      <p:pic>
        <p:nvPicPr>
          <p:cNvPr id="28" name="Picture 6">
            <a:extLst>
              <a:ext uri="{FF2B5EF4-FFF2-40B4-BE49-F238E27FC236}">
                <a16:creationId xmlns:a16="http://schemas.microsoft.com/office/drawing/2014/main" id="{C86A2D1C-E991-0A03-3692-753C8299A01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23371628" y="-6363868"/>
            <a:ext cx="1706580" cy="1808962"/>
          </a:xfrm>
          <a:prstGeom prst="rect">
            <a:avLst/>
          </a:prstGeom>
        </p:spPr>
      </p:pic>
      <p:pic>
        <p:nvPicPr>
          <p:cNvPr id="29" name="Picture 6">
            <a:extLst>
              <a:ext uri="{FF2B5EF4-FFF2-40B4-BE49-F238E27FC236}">
                <a16:creationId xmlns:a16="http://schemas.microsoft.com/office/drawing/2014/main" id="{00C63DCC-B07B-5898-9647-BB4BCD2FDD64}"/>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43379572" y="-5459387"/>
            <a:ext cx="1706580" cy="1808962"/>
          </a:xfrm>
          <a:prstGeom prst="rect">
            <a:avLst/>
          </a:prstGeom>
        </p:spPr>
      </p:pic>
      <p:pic>
        <p:nvPicPr>
          <p:cNvPr id="30" name="Picture 6">
            <a:extLst>
              <a:ext uri="{FF2B5EF4-FFF2-40B4-BE49-F238E27FC236}">
                <a16:creationId xmlns:a16="http://schemas.microsoft.com/office/drawing/2014/main" id="{49A68D2A-6544-C14A-52E8-8DC2EA1816F8}"/>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23371628" y="19010732"/>
            <a:ext cx="1706580" cy="1808962"/>
          </a:xfrm>
          <a:prstGeom prst="rect">
            <a:avLst/>
          </a:prstGeom>
        </p:spPr>
      </p:pic>
      <p:pic>
        <p:nvPicPr>
          <p:cNvPr id="31" name="Picture 6">
            <a:extLst>
              <a:ext uri="{FF2B5EF4-FFF2-40B4-BE49-F238E27FC236}">
                <a16:creationId xmlns:a16="http://schemas.microsoft.com/office/drawing/2014/main" id="{4253C7B2-4B72-A30F-02DC-484C38A11A7B}"/>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43379572" y="19915213"/>
            <a:ext cx="1706580" cy="1808962"/>
          </a:xfrm>
          <a:prstGeom prst="rect">
            <a:avLst/>
          </a:prstGeom>
        </p:spPr>
      </p:pic>
      <p:pic>
        <p:nvPicPr>
          <p:cNvPr id="32" name="Hình ảnh 31">
            <a:extLst>
              <a:ext uri="{FF2B5EF4-FFF2-40B4-BE49-F238E27FC236}">
                <a16:creationId xmlns:a16="http://schemas.microsoft.com/office/drawing/2014/main" id="{B4CF70CF-4EA6-3E04-12FD-D1D1E8B7C051}"/>
              </a:ext>
            </a:extLst>
          </p:cNvPr>
          <p:cNvPicPr>
            <a:picLocks noChangeAspect="1"/>
          </p:cNvPicPr>
          <p:nvPr userDrawn="1"/>
        </p:nvPicPr>
        <p:blipFill>
          <a:blip r:embed="rId9"/>
          <a:stretch>
            <a:fillRect/>
          </a:stretch>
        </p:blipFill>
        <p:spPr>
          <a:xfrm>
            <a:off x="-2009726" y="-243220"/>
            <a:ext cx="1804572" cy="2542252"/>
          </a:xfrm>
          <a:prstGeom prst="rect">
            <a:avLst/>
          </a:prstGeom>
        </p:spPr>
      </p:pic>
      <p:pic>
        <p:nvPicPr>
          <p:cNvPr id="33" name="Hình ảnh 32">
            <a:extLst>
              <a:ext uri="{FF2B5EF4-FFF2-40B4-BE49-F238E27FC236}">
                <a16:creationId xmlns:a16="http://schemas.microsoft.com/office/drawing/2014/main" id="{AC26FD7C-0CBD-D5A8-9737-4E92AA2FEEE8}"/>
              </a:ext>
            </a:extLst>
          </p:cNvPr>
          <p:cNvPicPr>
            <a:picLocks noChangeAspect="1"/>
          </p:cNvPicPr>
          <p:nvPr userDrawn="1"/>
        </p:nvPicPr>
        <p:blipFill>
          <a:blip r:embed="rId9"/>
          <a:stretch>
            <a:fillRect/>
          </a:stretch>
        </p:blipFill>
        <p:spPr>
          <a:xfrm>
            <a:off x="1365348" y="7879793"/>
            <a:ext cx="1804572" cy="2542252"/>
          </a:xfrm>
          <a:prstGeom prst="rect">
            <a:avLst/>
          </a:prstGeom>
        </p:spPr>
      </p:pic>
    </p:spTree>
    <p:extLst>
      <p:ext uri="{BB962C8B-B14F-4D97-AF65-F5344CB8AC3E}">
        <p14:creationId xmlns:p14="http://schemas.microsoft.com/office/powerpoint/2010/main" val="12517883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18.png"/><Relationship Id="rId7" Type="http://schemas.openxmlformats.org/officeDocument/2006/relationships/image" Target="../media/image26.png"/><Relationship Id="rId2" Type="http://schemas.openxmlformats.org/officeDocument/2006/relationships/audio" Target="../media/audio3.wav"/><Relationship Id="rId1" Type="http://schemas.openxmlformats.org/officeDocument/2006/relationships/slideLayout" Target="../slideLayouts/slideLayout18.xml"/><Relationship Id="rId6" Type="http://schemas.openxmlformats.org/officeDocument/2006/relationships/image" Target="../media/image10.svg"/><Relationship Id="rId5" Type="http://schemas.openxmlformats.org/officeDocument/2006/relationships/image" Target="../media/image7.png"/><Relationship Id="rId10" Type="http://schemas.openxmlformats.org/officeDocument/2006/relationships/image" Target="../media/image37.png"/><Relationship Id="rId4" Type="http://schemas.openxmlformats.org/officeDocument/2006/relationships/image" Target="../media/image28.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18.png"/><Relationship Id="rId7" Type="http://schemas.openxmlformats.org/officeDocument/2006/relationships/image" Target="../media/image26.png"/><Relationship Id="rId2" Type="http://schemas.openxmlformats.org/officeDocument/2006/relationships/audio" Target="../media/audio3.wav"/><Relationship Id="rId1" Type="http://schemas.openxmlformats.org/officeDocument/2006/relationships/slideLayout" Target="../slideLayouts/slideLayout18.xml"/><Relationship Id="rId6" Type="http://schemas.openxmlformats.org/officeDocument/2006/relationships/image" Target="../media/image10.svg"/><Relationship Id="rId5" Type="http://schemas.openxmlformats.org/officeDocument/2006/relationships/image" Target="../media/image7.png"/><Relationship Id="rId10" Type="http://schemas.openxmlformats.org/officeDocument/2006/relationships/image" Target="../media/image37.png"/><Relationship Id="rId4" Type="http://schemas.openxmlformats.org/officeDocument/2006/relationships/image" Target="../media/image28.sv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20.xm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8.svg"/><Relationship Id="rId7" Type="http://schemas.openxmlformats.org/officeDocument/2006/relationships/image" Target="../media/image41.sv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10.svg"/><Relationship Id="rId4" Type="http://schemas.openxmlformats.org/officeDocument/2006/relationships/image" Target="../media/image7.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6.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10.svg"/><Relationship Id="rId5" Type="http://schemas.openxmlformats.org/officeDocument/2006/relationships/image" Target="../media/image35.svg"/><Relationship Id="rId15" Type="http://schemas.openxmlformats.org/officeDocument/2006/relationships/image" Target="../media/image44.png"/><Relationship Id="rId10" Type="http://schemas.openxmlformats.org/officeDocument/2006/relationships/image" Target="../media/image7.png"/><Relationship Id="rId4" Type="http://schemas.openxmlformats.org/officeDocument/2006/relationships/image" Target="../media/image22.png"/><Relationship Id="rId9" Type="http://schemas.openxmlformats.org/officeDocument/2006/relationships/image" Target="../media/image8.svg"/><Relationship Id="rId1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3.wav"/><Relationship Id="rId1" Type="http://schemas.openxmlformats.org/officeDocument/2006/relationships/slideLayout" Target="../slideLayouts/slideLayout20.xml"/><Relationship Id="rId6" Type="http://schemas.openxmlformats.org/officeDocument/2006/relationships/image" Target="../media/image41.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6.svg"/><Relationship Id="rId18" Type="http://schemas.openxmlformats.org/officeDocument/2006/relationships/image" Target="../media/image51.png"/><Relationship Id="rId3" Type="http://schemas.openxmlformats.org/officeDocument/2006/relationships/image" Target="../media/image33.svg"/><Relationship Id="rId7" Type="http://schemas.openxmlformats.org/officeDocument/2006/relationships/image" Target="../media/image64.svg"/><Relationship Id="rId12" Type="http://schemas.openxmlformats.org/officeDocument/2006/relationships/image" Target="../media/image48.png"/><Relationship Id="rId17" Type="http://schemas.openxmlformats.org/officeDocument/2006/relationships/image" Target="../media/image70.svg"/><Relationship Id="rId2" Type="http://schemas.openxmlformats.org/officeDocument/2006/relationships/image" Target="../media/image21.png"/><Relationship Id="rId16" Type="http://schemas.openxmlformats.org/officeDocument/2006/relationships/image" Target="../media/image50.png"/><Relationship Id="rId1" Type="http://schemas.openxmlformats.org/officeDocument/2006/relationships/slideLayout" Target="../slideLayouts/slideLayout18.xml"/><Relationship Id="rId6" Type="http://schemas.openxmlformats.org/officeDocument/2006/relationships/image" Target="../media/image47.png"/><Relationship Id="rId11" Type="http://schemas.openxmlformats.org/officeDocument/2006/relationships/image" Target="../media/image8.svg"/><Relationship Id="rId5" Type="http://schemas.openxmlformats.org/officeDocument/2006/relationships/image" Target="../media/image10.svg"/><Relationship Id="rId15" Type="http://schemas.openxmlformats.org/officeDocument/2006/relationships/image" Target="../media/image68.sv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37.svg"/><Relationship Id="rId14"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6.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10.svg"/><Relationship Id="rId5" Type="http://schemas.openxmlformats.org/officeDocument/2006/relationships/image" Target="../media/image35.svg"/><Relationship Id="rId15" Type="http://schemas.openxmlformats.org/officeDocument/2006/relationships/image" Target="../media/image52.png"/><Relationship Id="rId10" Type="http://schemas.openxmlformats.org/officeDocument/2006/relationships/image" Target="../media/image7.png"/><Relationship Id="rId4" Type="http://schemas.openxmlformats.org/officeDocument/2006/relationships/image" Target="../media/image22.png"/><Relationship Id="rId9" Type="http://schemas.openxmlformats.org/officeDocument/2006/relationships/image" Target="../media/image8.svg"/><Relationship Id="rId1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6.svg"/><Relationship Id="rId18" Type="http://schemas.openxmlformats.org/officeDocument/2006/relationships/image" Target="../media/image13.png"/><Relationship Id="rId3" Type="http://schemas.openxmlformats.org/officeDocument/2006/relationships/image" Target="../media/image6.svg"/><Relationship Id="rId21" Type="http://schemas.openxmlformats.org/officeDocument/2006/relationships/image" Target="../media/image16.png"/><Relationship Id="rId7" Type="http://schemas.openxmlformats.org/officeDocument/2006/relationships/image" Target="../media/image10.svg"/><Relationship Id="rId12" Type="http://schemas.openxmlformats.org/officeDocument/2006/relationships/image" Target="../media/image10.png"/><Relationship Id="rId17" Type="http://schemas.openxmlformats.org/officeDocument/2006/relationships/image" Target="../media/image20.svg"/><Relationship Id="rId2" Type="http://schemas.openxmlformats.org/officeDocument/2006/relationships/image" Target="../media/image5.png"/><Relationship Id="rId16" Type="http://schemas.openxmlformats.org/officeDocument/2006/relationships/image" Target="../media/image12.png"/><Relationship Id="rId20"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9.png"/><Relationship Id="rId19"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2.sv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6.svg"/><Relationship Id="rId7" Type="http://schemas.openxmlformats.org/officeDocument/2006/relationships/image" Target="../media/image28.svg"/><Relationship Id="rId12"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18.png"/><Relationship Id="rId11" Type="http://schemas.openxmlformats.org/officeDocument/2006/relationships/image" Target="../media/image30.svg"/><Relationship Id="rId5" Type="http://schemas.openxmlformats.org/officeDocument/2006/relationships/image" Target="../media/image12.svg"/><Relationship Id="rId10" Type="http://schemas.openxmlformats.org/officeDocument/2006/relationships/image" Target="../media/image19.png"/><Relationship Id="rId4" Type="http://schemas.openxmlformats.org/officeDocument/2006/relationships/image" Target="../media/image8.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6.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10.svg"/><Relationship Id="rId5" Type="http://schemas.openxmlformats.org/officeDocument/2006/relationships/image" Target="../media/image35.svg"/><Relationship Id="rId15" Type="http://schemas.openxmlformats.org/officeDocument/2006/relationships/image" Target="../media/image25.png"/><Relationship Id="rId10" Type="http://schemas.openxmlformats.org/officeDocument/2006/relationships/image" Target="../media/image7.png"/><Relationship Id="rId4" Type="http://schemas.openxmlformats.org/officeDocument/2006/relationships/image" Target="../media/image22.png"/><Relationship Id="rId9" Type="http://schemas.openxmlformats.org/officeDocument/2006/relationships/image" Target="../media/image8.sv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8.svg"/><Relationship Id="rId7" Type="http://schemas.openxmlformats.org/officeDocument/2006/relationships/image" Target="../media/image41.sv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10.svg"/><Relationship Id="rId4" Type="http://schemas.openxmlformats.org/officeDocument/2006/relationships/image" Target="../media/image7.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6.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10.svg"/><Relationship Id="rId5" Type="http://schemas.openxmlformats.org/officeDocument/2006/relationships/image" Target="../media/image35.svg"/><Relationship Id="rId15" Type="http://schemas.openxmlformats.org/officeDocument/2006/relationships/image" Target="../media/image29.png"/><Relationship Id="rId10" Type="http://schemas.openxmlformats.org/officeDocument/2006/relationships/image" Target="../media/image7.png"/><Relationship Id="rId4" Type="http://schemas.openxmlformats.org/officeDocument/2006/relationships/image" Target="../media/image22.png"/><Relationship Id="rId9" Type="http://schemas.openxmlformats.org/officeDocument/2006/relationships/image" Target="../media/image8.sv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5.svg"/><Relationship Id="rId3" Type="http://schemas.openxmlformats.org/officeDocument/2006/relationships/image" Target="../media/image33.svg"/><Relationship Id="rId7" Type="http://schemas.openxmlformats.org/officeDocument/2006/relationships/image" Target="../media/image48.svg"/><Relationship Id="rId12"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32.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0.sv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20.xml"/><Relationship Id="rId6" Type="http://schemas.openxmlformats.org/officeDocument/2006/relationships/image" Target="../media/image30.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975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0" y="-125438"/>
            <a:ext cx="12496800" cy="7108875"/>
            <a:chOff x="0" y="0"/>
            <a:chExt cx="24993600" cy="14217750"/>
          </a:xfrm>
        </p:grpSpPr>
        <p:sp>
          <p:nvSpPr>
            <p:cNvPr id="3" name="Freeform 3"/>
            <p:cNvSpPr/>
            <p:nvPr/>
          </p:nvSpPr>
          <p:spPr>
            <a:xfrm>
              <a:off x="1845202" y="6434303"/>
              <a:ext cx="1568677" cy="3319951"/>
            </a:xfrm>
            <a:custGeom>
              <a:avLst/>
              <a:gdLst/>
              <a:ahLst/>
              <a:cxnLst/>
              <a:rect l="l" t="t" r="r" b="b"/>
              <a:pathLst>
                <a:path w="1568677" h="3319951">
                  <a:moveTo>
                    <a:pt x="0" y="0"/>
                  </a:moveTo>
                  <a:lnTo>
                    <a:pt x="1568677" y="0"/>
                  </a:lnTo>
                  <a:lnTo>
                    <a:pt x="1568677" y="3319951"/>
                  </a:lnTo>
                  <a:lnTo>
                    <a:pt x="0" y="331995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10800000">
              <a:off x="15446044" y="0"/>
              <a:ext cx="9547556" cy="4451722"/>
            </a:xfrm>
            <a:custGeom>
              <a:avLst/>
              <a:gdLst/>
              <a:ahLst/>
              <a:cxnLst/>
              <a:rect l="l" t="t" r="r" b="b"/>
              <a:pathLst>
                <a:path w="9547556" h="4451722">
                  <a:moveTo>
                    <a:pt x="0" y="0"/>
                  </a:moveTo>
                  <a:lnTo>
                    <a:pt x="9547556" y="0"/>
                  </a:lnTo>
                  <a:lnTo>
                    <a:pt x="9547556" y="4451722"/>
                  </a:lnTo>
                  <a:lnTo>
                    <a:pt x="0" y="4451722"/>
                  </a:lnTo>
                  <a:lnTo>
                    <a:pt x="0" y="0"/>
                  </a:lnTo>
                  <a:close/>
                </a:path>
              </a:pathLst>
            </a:custGeom>
            <a:blipFill>
              <a:blip r:embed="rId5">
                <a:extLst>
                  <a:ext uri="{96DAC541-7B7A-43D3-8B79-37D633B846F1}">
                    <asvg:svgBlip xmlns:asvg="http://schemas.microsoft.com/office/drawing/2016/SVG/main" xmlns="" r:embed="rId6"/>
                  </a:ext>
                </a:extLst>
              </a:blip>
              <a:stretch>
                <a:fillRect l="-91168" b="-10699"/>
              </a:stretch>
            </a:blipFill>
          </p:spPr>
        </p:sp>
        <p:sp>
          <p:nvSpPr>
            <p:cNvPr id="5" name="Freeform 5"/>
            <p:cNvSpPr/>
            <p:nvPr/>
          </p:nvSpPr>
          <p:spPr>
            <a:xfrm>
              <a:off x="0" y="10356950"/>
              <a:ext cx="8814384" cy="3860800"/>
            </a:xfrm>
            <a:custGeom>
              <a:avLst/>
              <a:gdLst/>
              <a:ahLst/>
              <a:cxnLst/>
              <a:rect l="l" t="t" r="r" b="b"/>
              <a:pathLst>
                <a:path w="8814384" h="3860800">
                  <a:moveTo>
                    <a:pt x="0" y="0"/>
                  </a:moveTo>
                  <a:lnTo>
                    <a:pt x="8814384" y="0"/>
                  </a:lnTo>
                  <a:lnTo>
                    <a:pt x="8814384" y="3860800"/>
                  </a:lnTo>
                  <a:lnTo>
                    <a:pt x="0" y="3860800"/>
                  </a:lnTo>
                  <a:lnTo>
                    <a:pt x="0" y="0"/>
                  </a:lnTo>
                  <a:close/>
                </a:path>
              </a:pathLst>
            </a:custGeom>
            <a:blipFill>
              <a:blip r:embed="rId5">
                <a:extLst>
                  <a:ext uri="{96DAC541-7B7A-43D3-8B79-37D633B846F1}">
                    <asvg:svgBlip xmlns:asvg="http://schemas.microsoft.com/office/drawing/2016/SVG/main" xmlns="" r:embed="rId6"/>
                  </a:ext>
                </a:extLst>
              </a:blip>
              <a:stretch>
                <a:fillRect l="-92198" t="-27" b="-18448"/>
              </a:stretch>
            </a:blipFill>
          </p:spPr>
        </p:sp>
        <p:sp>
          <p:nvSpPr>
            <p:cNvPr id="6" name="Freeform 6"/>
            <p:cNvSpPr/>
            <p:nvPr/>
          </p:nvSpPr>
          <p:spPr>
            <a:xfrm>
              <a:off x="1235677" y="571310"/>
              <a:ext cx="22446045" cy="13424090"/>
            </a:xfrm>
            <a:custGeom>
              <a:avLst/>
              <a:gdLst/>
              <a:ahLst/>
              <a:cxnLst/>
              <a:rect l="l" t="t" r="r" b="b"/>
              <a:pathLst>
                <a:path w="22446045" h="13424090">
                  <a:moveTo>
                    <a:pt x="0" y="0"/>
                  </a:moveTo>
                  <a:lnTo>
                    <a:pt x="22446046" y="0"/>
                  </a:lnTo>
                  <a:lnTo>
                    <a:pt x="22446046" y="13424090"/>
                  </a:lnTo>
                  <a:lnTo>
                    <a:pt x="0" y="13424090"/>
                  </a:lnTo>
                  <a:lnTo>
                    <a:pt x="0" y="0"/>
                  </a:lnTo>
                  <a:close/>
                </a:path>
              </a:pathLst>
            </a:custGeom>
            <a:blipFill>
              <a:blip r:embed="rId7">
                <a:extLst>
                  <a:ext uri="{96DAC541-7B7A-43D3-8B79-37D633B846F1}">
                    <asvg:svgBlip xmlns:asvg="http://schemas.microsoft.com/office/drawing/2016/SVG/main" xmlns="" r:embed="rId8"/>
                  </a:ext>
                </a:extLst>
              </a:blip>
              <a:stretch>
                <a:fillRect b="-35855"/>
              </a:stretch>
            </a:blipFill>
          </p:spPr>
        </p:sp>
        <p:sp>
          <p:nvSpPr>
            <p:cNvPr id="7" name="Freeform 7"/>
            <p:cNvSpPr/>
            <p:nvPr/>
          </p:nvSpPr>
          <p:spPr>
            <a:xfrm>
              <a:off x="23131347" y="10977931"/>
              <a:ext cx="1100752" cy="2329633"/>
            </a:xfrm>
            <a:custGeom>
              <a:avLst/>
              <a:gdLst/>
              <a:ahLst/>
              <a:cxnLst/>
              <a:rect l="l" t="t" r="r" b="b"/>
              <a:pathLst>
                <a:path w="1100752" h="2329633">
                  <a:moveTo>
                    <a:pt x="0" y="0"/>
                  </a:moveTo>
                  <a:lnTo>
                    <a:pt x="1100751" y="0"/>
                  </a:lnTo>
                  <a:lnTo>
                    <a:pt x="1100751" y="2329633"/>
                  </a:lnTo>
                  <a:lnTo>
                    <a:pt x="0" y="232963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sp>
        <p:nvSpPr>
          <p:cNvPr id="9" name="TextBox 8">
            <a:extLst>
              <a:ext uri="{FF2B5EF4-FFF2-40B4-BE49-F238E27FC236}">
                <a16:creationId xmlns:a16="http://schemas.microsoft.com/office/drawing/2014/main" id="{280C2402-CD84-E22A-DFE8-FD7D577E49E3}"/>
              </a:ext>
            </a:extLst>
          </p:cNvPr>
          <p:cNvSpPr txBox="1"/>
          <p:nvPr/>
        </p:nvSpPr>
        <p:spPr>
          <a:xfrm>
            <a:off x="3537274" y="606575"/>
            <a:ext cx="538415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Chọn câu trả lời đúng.</a:t>
            </a:r>
            <a:endParaRPr lang="en-US" sz="4000" b="1" dirty="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5B93CE4A-5248-A585-29FE-95BC41CF1B68}"/>
              </a:ext>
            </a:extLst>
          </p:cNvPr>
          <p:cNvSpPr txBox="1"/>
          <p:nvPr/>
        </p:nvSpPr>
        <p:spPr>
          <a:xfrm>
            <a:off x="1314770" y="1353499"/>
            <a:ext cx="8429625" cy="707886"/>
          </a:xfrm>
          <a:prstGeom prst="rect">
            <a:avLst/>
          </a:prstGeom>
          <a:noFill/>
        </p:spPr>
        <p:txBody>
          <a:bodyPr wrap="square" rtlCol="0">
            <a:spAutoFit/>
          </a:bodyPr>
          <a:lstStyle/>
          <a:p>
            <a:r>
              <a:rPr lang="vi-VN" sz="4000" dirty="0">
                <a:latin typeface="Cambria" panose="02040503050406030204" pitchFamily="18" charset="0"/>
                <a:ea typeface="Cambria" panose="02040503050406030204" pitchFamily="18" charset="0"/>
              </a:rPr>
              <a:t>a) Co</a:t>
            </a:r>
            <a:r>
              <a:rPr lang="en-US" sz="4000" dirty="0">
                <a:latin typeface="Cambria" panose="02040503050406030204" pitchFamily="18" charset="0"/>
                <a:ea typeface="Cambria" panose="02040503050406030204" pitchFamily="18" charset="0"/>
              </a:rPr>
              <a:t>n</a:t>
            </a:r>
            <a:r>
              <a:rPr lang="vi-VN" sz="4000" dirty="0">
                <a:latin typeface="Cambria" panose="02040503050406030204" pitchFamily="18" charset="0"/>
                <a:ea typeface="Cambria" panose="02040503050406030204" pitchFamily="18" charset="0"/>
              </a:rPr>
              <a:t> voi nào dưới đây nặng nhất?</a:t>
            </a:r>
            <a:endParaRPr lang="en-US" sz="4000" dirty="0">
              <a:latin typeface="Cambria" panose="02040503050406030204" pitchFamily="18" charset="0"/>
              <a:ea typeface="Cambria" panose="02040503050406030204" pitchFamily="18" charset="0"/>
            </a:endParaRPr>
          </a:p>
        </p:txBody>
      </p:sp>
      <p:sp>
        <p:nvSpPr>
          <p:cNvPr id="17" name="Freeform 8">
            <a:extLst>
              <a:ext uri="{FF2B5EF4-FFF2-40B4-BE49-F238E27FC236}">
                <a16:creationId xmlns:a16="http://schemas.microsoft.com/office/drawing/2014/main" id="{0BA968E8-428F-E2CE-F47E-7C3E59C179B3}"/>
              </a:ext>
            </a:extLst>
          </p:cNvPr>
          <p:cNvSpPr/>
          <p:nvPr/>
        </p:nvSpPr>
        <p:spPr>
          <a:xfrm>
            <a:off x="992686" y="2250610"/>
            <a:ext cx="10206627" cy="3342184"/>
          </a:xfrm>
          <a:custGeom>
            <a:avLst/>
            <a:gdLst/>
            <a:ahLst/>
            <a:cxnLst/>
            <a:rect l="l" t="t" r="r" b="b"/>
            <a:pathLst>
              <a:path w="15309940" h="5013276">
                <a:moveTo>
                  <a:pt x="0" y="0"/>
                </a:moveTo>
                <a:lnTo>
                  <a:pt x="15309940" y="0"/>
                </a:lnTo>
                <a:lnTo>
                  <a:pt x="15309940" y="5013276"/>
                </a:lnTo>
                <a:lnTo>
                  <a:pt x="0" y="5013276"/>
                </a:lnTo>
                <a:lnTo>
                  <a:pt x="0" y="0"/>
                </a:lnTo>
                <a:close/>
              </a:path>
            </a:pathLst>
          </a:custGeom>
          <a:blipFill>
            <a:blip r:embed="rId9"/>
            <a:stretch>
              <a:fillRect/>
            </a:stretch>
          </a:blipFill>
        </p:spPr>
      </p:sp>
      <p:sp>
        <p:nvSpPr>
          <p:cNvPr id="19" name="Rectangle: Rounded Corners 18">
            <a:extLst>
              <a:ext uri="{FF2B5EF4-FFF2-40B4-BE49-F238E27FC236}">
                <a16:creationId xmlns:a16="http://schemas.microsoft.com/office/drawing/2014/main" id="{F041EAEB-E153-66A8-E948-C9A01708FF7C}"/>
              </a:ext>
            </a:extLst>
          </p:cNvPr>
          <p:cNvSpPr/>
          <p:nvPr/>
        </p:nvSpPr>
        <p:spPr>
          <a:xfrm>
            <a:off x="1426710" y="5388462"/>
            <a:ext cx="9688965" cy="1154244"/>
          </a:xfrm>
          <a:prstGeom prst="roundRect">
            <a:avLst/>
          </a:prstGeom>
          <a:solidFill>
            <a:srgbClr val="FFF6D9"/>
          </a:solid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ctr">
              <a:buAutoNum type="alphaLcParenR"/>
            </a:pPr>
            <a:r>
              <a:rPr lang="en-US" sz="3200" b="1" dirty="0">
                <a:solidFill>
                  <a:schemeClr val="tx1"/>
                </a:solidFill>
                <a:latin typeface="Cambria" panose="02040503050406030204" pitchFamily="18" charset="0"/>
                <a:ea typeface="Cambria" panose="02040503050406030204" pitchFamily="18" charset="0"/>
              </a:rPr>
              <a:t> Ta </a:t>
            </a:r>
            <a:r>
              <a:rPr lang="en-US" sz="3200" b="1" dirty="0" err="1">
                <a:solidFill>
                  <a:schemeClr val="tx1"/>
                </a:solidFill>
                <a:latin typeface="Cambria" panose="02040503050406030204" pitchFamily="18" charset="0"/>
                <a:ea typeface="Cambria" panose="02040503050406030204" pitchFamily="18" charset="0"/>
              </a:rPr>
              <a:t>có</a:t>
            </a:r>
            <a:r>
              <a:rPr lang="en-US" sz="3200" b="1" dirty="0">
                <a:solidFill>
                  <a:schemeClr val="tx1"/>
                </a:solidFill>
                <a:latin typeface="Cambria" panose="02040503050406030204" pitchFamily="18" charset="0"/>
                <a:ea typeface="Cambria" panose="02040503050406030204" pitchFamily="18" charset="0"/>
              </a:rPr>
              <a:t>: 2 995 kg &lt; 3 527 kg &lt; 4 850 kg &lt; 4 920 kg.</a:t>
            </a:r>
          </a:p>
          <a:p>
            <a:pPr algn="ctr"/>
            <a:r>
              <a:rPr lang="en-US" sz="3200" b="1" dirty="0" err="1">
                <a:solidFill>
                  <a:schemeClr val="tx1"/>
                </a:solidFill>
                <a:latin typeface="Cambria" panose="02040503050406030204" pitchFamily="18" charset="0"/>
                <a:ea typeface="Cambria" panose="02040503050406030204" pitchFamily="18" charset="0"/>
              </a:rPr>
              <a:t>Vậy</a:t>
            </a:r>
            <a:r>
              <a:rPr lang="en-US" sz="3200" b="1" dirty="0">
                <a:solidFill>
                  <a:schemeClr val="tx1"/>
                </a:solidFill>
                <a:latin typeface="Cambria" panose="02040503050406030204" pitchFamily="18" charset="0"/>
                <a:ea typeface="Cambria" panose="02040503050406030204" pitchFamily="18" charset="0"/>
              </a:rPr>
              <a:t> con </a:t>
            </a:r>
            <a:r>
              <a:rPr lang="en-US" sz="3200" b="1" dirty="0" err="1">
                <a:solidFill>
                  <a:schemeClr val="tx1"/>
                </a:solidFill>
                <a:latin typeface="Cambria" panose="02040503050406030204" pitchFamily="18" charset="0"/>
                <a:ea typeface="Cambria" panose="02040503050406030204" pitchFamily="18" charset="0"/>
              </a:rPr>
              <a:t>voi</a:t>
            </a:r>
            <a:r>
              <a:rPr lang="en-US" sz="3200" b="1" dirty="0">
                <a:solidFill>
                  <a:schemeClr val="tx1"/>
                </a:solidFill>
                <a:latin typeface="Cambria" panose="02040503050406030204" pitchFamily="18" charset="0"/>
                <a:ea typeface="Cambria" panose="02040503050406030204" pitchFamily="18" charset="0"/>
              </a:rPr>
              <a:t> C </a:t>
            </a:r>
            <a:r>
              <a:rPr lang="en-US" sz="3200" b="1" dirty="0" err="1">
                <a:solidFill>
                  <a:schemeClr val="tx1"/>
                </a:solidFill>
                <a:latin typeface="Cambria" panose="02040503050406030204" pitchFamily="18" charset="0"/>
                <a:ea typeface="Cambria" panose="02040503050406030204" pitchFamily="18" charset="0"/>
              </a:rPr>
              <a:t>nặng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nhất</a:t>
            </a:r>
            <a:r>
              <a:rPr lang="en-US" sz="3200" b="1" dirty="0">
                <a:solidFill>
                  <a:schemeClr val="tx1"/>
                </a:solidFill>
                <a:latin typeface="Cambria" panose="02040503050406030204" pitchFamily="18" charset="0"/>
                <a:ea typeface="Cambria" panose="02040503050406030204" pitchFamily="18" charset="0"/>
              </a:rPr>
              <a:t>.</a:t>
            </a:r>
            <a:endParaRPr lang="en-US" sz="3200" b="1" dirty="0">
              <a:solidFill>
                <a:schemeClr val="tx1"/>
              </a:solidFill>
            </a:endParaRPr>
          </a:p>
        </p:txBody>
      </p:sp>
      <p:sp>
        <p:nvSpPr>
          <p:cNvPr id="21" name="Oval 20">
            <a:extLst>
              <a:ext uri="{FF2B5EF4-FFF2-40B4-BE49-F238E27FC236}">
                <a16:creationId xmlns:a16="http://schemas.microsoft.com/office/drawing/2014/main" id="{D730F746-C179-F73E-BA4C-CD682D600F08}"/>
              </a:ext>
            </a:extLst>
          </p:cNvPr>
          <p:cNvSpPr/>
          <p:nvPr/>
        </p:nvSpPr>
        <p:spPr>
          <a:xfrm>
            <a:off x="5629275" y="2362200"/>
            <a:ext cx="3292150" cy="2690837"/>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C78C67E-F917-AC47-6CA4-B0ABDA4CCFEE}"/>
              </a:ext>
            </a:extLst>
          </p:cNvPr>
          <p:cNvPicPr>
            <a:picLocks noChangeAspect="1"/>
          </p:cNvPicPr>
          <p:nvPr/>
        </p:nvPicPr>
        <p:blipFill>
          <a:blip r:embed="rId10"/>
          <a:stretch>
            <a:fillRect/>
          </a:stretch>
        </p:blipFill>
        <p:spPr>
          <a:xfrm>
            <a:off x="1219154" y="449194"/>
            <a:ext cx="2456901" cy="920576"/>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subTnLst>
                                    <p:audio>
                                      <p:cMediaNode>
                                        <p:cTn display="0" masterRel="sameClick">
                                          <p:stCondLst>
                                            <p:cond evt="begin" delay="0">
                                              <p:tn val="3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9"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152400" y="-125438"/>
            <a:ext cx="12496800" cy="7108875"/>
            <a:chOff x="0" y="0"/>
            <a:chExt cx="24993600" cy="14217750"/>
          </a:xfrm>
        </p:grpSpPr>
        <p:sp>
          <p:nvSpPr>
            <p:cNvPr id="3" name="Freeform 3"/>
            <p:cNvSpPr/>
            <p:nvPr/>
          </p:nvSpPr>
          <p:spPr>
            <a:xfrm>
              <a:off x="1845202" y="6434303"/>
              <a:ext cx="1568677" cy="3319951"/>
            </a:xfrm>
            <a:custGeom>
              <a:avLst/>
              <a:gdLst/>
              <a:ahLst/>
              <a:cxnLst/>
              <a:rect l="l" t="t" r="r" b="b"/>
              <a:pathLst>
                <a:path w="1568677" h="3319951">
                  <a:moveTo>
                    <a:pt x="0" y="0"/>
                  </a:moveTo>
                  <a:lnTo>
                    <a:pt x="1568677" y="0"/>
                  </a:lnTo>
                  <a:lnTo>
                    <a:pt x="1568677" y="3319951"/>
                  </a:lnTo>
                  <a:lnTo>
                    <a:pt x="0" y="331995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10800000">
              <a:off x="15446044" y="0"/>
              <a:ext cx="9547556" cy="4451722"/>
            </a:xfrm>
            <a:custGeom>
              <a:avLst/>
              <a:gdLst/>
              <a:ahLst/>
              <a:cxnLst/>
              <a:rect l="l" t="t" r="r" b="b"/>
              <a:pathLst>
                <a:path w="9547556" h="4451722">
                  <a:moveTo>
                    <a:pt x="0" y="0"/>
                  </a:moveTo>
                  <a:lnTo>
                    <a:pt x="9547556" y="0"/>
                  </a:lnTo>
                  <a:lnTo>
                    <a:pt x="9547556" y="4451722"/>
                  </a:lnTo>
                  <a:lnTo>
                    <a:pt x="0" y="4451722"/>
                  </a:lnTo>
                  <a:lnTo>
                    <a:pt x="0" y="0"/>
                  </a:lnTo>
                  <a:close/>
                </a:path>
              </a:pathLst>
            </a:custGeom>
            <a:blipFill>
              <a:blip r:embed="rId5">
                <a:extLst>
                  <a:ext uri="{96DAC541-7B7A-43D3-8B79-37D633B846F1}">
                    <asvg:svgBlip xmlns:asvg="http://schemas.microsoft.com/office/drawing/2016/SVG/main" xmlns="" r:embed="rId6"/>
                  </a:ext>
                </a:extLst>
              </a:blip>
              <a:stretch>
                <a:fillRect l="-91168" b="-10699"/>
              </a:stretch>
            </a:blipFill>
          </p:spPr>
        </p:sp>
        <p:sp>
          <p:nvSpPr>
            <p:cNvPr id="5" name="Freeform 5"/>
            <p:cNvSpPr/>
            <p:nvPr/>
          </p:nvSpPr>
          <p:spPr>
            <a:xfrm>
              <a:off x="0" y="10356950"/>
              <a:ext cx="8814384" cy="3860800"/>
            </a:xfrm>
            <a:custGeom>
              <a:avLst/>
              <a:gdLst/>
              <a:ahLst/>
              <a:cxnLst/>
              <a:rect l="l" t="t" r="r" b="b"/>
              <a:pathLst>
                <a:path w="8814384" h="3860800">
                  <a:moveTo>
                    <a:pt x="0" y="0"/>
                  </a:moveTo>
                  <a:lnTo>
                    <a:pt x="8814384" y="0"/>
                  </a:lnTo>
                  <a:lnTo>
                    <a:pt x="8814384" y="3860800"/>
                  </a:lnTo>
                  <a:lnTo>
                    <a:pt x="0" y="3860800"/>
                  </a:lnTo>
                  <a:lnTo>
                    <a:pt x="0" y="0"/>
                  </a:lnTo>
                  <a:close/>
                </a:path>
              </a:pathLst>
            </a:custGeom>
            <a:blipFill>
              <a:blip r:embed="rId5">
                <a:extLst>
                  <a:ext uri="{96DAC541-7B7A-43D3-8B79-37D633B846F1}">
                    <asvg:svgBlip xmlns:asvg="http://schemas.microsoft.com/office/drawing/2016/SVG/main" xmlns="" r:embed="rId6"/>
                  </a:ext>
                </a:extLst>
              </a:blip>
              <a:stretch>
                <a:fillRect l="-92198" t="-27" b="-18448"/>
              </a:stretch>
            </a:blipFill>
          </p:spPr>
        </p:sp>
        <p:sp>
          <p:nvSpPr>
            <p:cNvPr id="6" name="Freeform 6"/>
            <p:cNvSpPr/>
            <p:nvPr/>
          </p:nvSpPr>
          <p:spPr>
            <a:xfrm>
              <a:off x="1235677" y="571310"/>
              <a:ext cx="22446045" cy="13424090"/>
            </a:xfrm>
            <a:custGeom>
              <a:avLst/>
              <a:gdLst/>
              <a:ahLst/>
              <a:cxnLst/>
              <a:rect l="l" t="t" r="r" b="b"/>
              <a:pathLst>
                <a:path w="22446045" h="13424090">
                  <a:moveTo>
                    <a:pt x="0" y="0"/>
                  </a:moveTo>
                  <a:lnTo>
                    <a:pt x="22446046" y="0"/>
                  </a:lnTo>
                  <a:lnTo>
                    <a:pt x="22446046" y="13424090"/>
                  </a:lnTo>
                  <a:lnTo>
                    <a:pt x="0" y="13424090"/>
                  </a:lnTo>
                  <a:lnTo>
                    <a:pt x="0" y="0"/>
                  </a:lnTo>
                  <a:close/>
                </a:path>
              </a:pathLst>
            </a:custGeom>
            <a:blipFill>
              <a:blip r:embed="rId7">
                <a:extLst>
                  <a:ext uri="{96DAC541-7B7A-43D3-8B79-37D633B846F1}">
                    <asvg:svgBlip xmlns:asvg="http://schemas.microsoft.com/office/drawing/2016/SVG/main" xmlns="" r:embed="rId8"/>
                  </a:ext>
                </a:extLst>
              </a:blip>
              <a:stretch>
                <a:fillRect b="-35855"/>
              </a:stretch>
            </a:blipFill>
          </p:spPr>
        </p:sp>
        <p:sp>
          <p:nvSpPr>
            <p:cNvPr id="7" name="Freeform 7"/>
            <p:cNvSpPr/>
            <p:nvPr/>
          </p:nvSpPr>
          <p:spPr>
            <a:xfrm>
              <a:off x="23131347" y="10977931"/>
              <a:ext cx="1100752" cy="2329633"/>
            </a:xfrm>
            <a:custGeom>
              <a:avLst/>
              <a:gdLst/>
              <a:ahLst/>
              <a:cxnLst/>
              <a:rect l="l" t="t" r="r" b="b"/>
              <a:pathLst>
                <a:path w="1100752" h="2329633">
                  <a:moveTo>
                    <a:pt x="0" y="0"/>
                  </a:moveTo>
                  <a:lnTo>
                    <a:pt x="1100751" y="0"/>
                  </a:lnTo>
                  <a:lnTo>
                    <a:pt x="1100751" y="2329633"/>
                  </a:lnTo>
                  <a:lnTo>
                    <a:pt x="0" y="232963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sp>
        <p:nvSpPr>
          <p:cNvPr id="10" name="TextBox 9">
            <a:extLst>
              <a:ext uri="{FF2B5EF4-FFF2-40B4-BE49-F238E27FC236}">
                <a16:creationId xmlns:a16="http://schemas.microsoft.com/office/drawing/2014/main" id="{F3F72EB8-977F-C6FA-4B71-B3C58FFBCFD7}"/>
              </a:ext>
            </a:extLst>
          </p:cNvPr>
          <p:cNvSpPr txBox="1"/>
          <p:nvPr/>
        </p:nvSpPr>
        <p:spPr>
          <a:xfrm>
            <a:off x="3537274" y="606575"/>
            <a:ext cx="5384151" cy="707886"/>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Chọn câu trả lời đúng.</a:t>
            </a:r>
            <a:endParaRPr lang="en-US" sz="4000" b="1"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55C75FD8-CA22-1B0B-6F92-2F95D4D3748C}"/>
              </a:ext>
            </a:extLst>
          </p:cNvPr>
          <p:cNvSpPr txBox="1"/>
          <p:nvPr/>
        </p:nvSpPr>
        <p:spPr>
          <a:xfrm>
            <a:off x="1314770" y="1353499"/>
            <a:ext cx="10200955" cy="707886"/>
          </a:xfrm>
          <a:prstGeom prst="rect">
            <a:avLst/>
          </a:prstGeom>
          <a:noFill/>
        </p:spPr>
        <p:txBody>
          <a:bodyPr wrap="square" rtlCol="0">
            <a:spAutoFit/>
          </a:bodyPr>
          <a:lstStyle/>
          <a:p>
            <a:r>
              <a:rPr lang="vi-VN" sz="4000" dirty="0">
                <a:latin typeface="Cambria" panose="02040503050406030204" pitchFamily="18" charset="0"/>
                <a:ea typeface="Cambria" panose="02040503050406030204" pitchFamily="18" charset="0"/>
              </a:rPr>
              <a:t>b) Xe đạp nào dưới đây có giá tiền thấp nhất?</a:t>
            </a:r>
            <a:endParaRPr lang="en-US" sz="4000"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8CEA54B8-D41A-ED6C-0535-E6E805502FEB}"/>
              </a:ext>
            </a:extLst>
          </p:cNvPr>
          <p:cNvSpPr/>
          <p:nvPr/>
        </p:nvSpPr>
        <p:spPr>
          <a:xfrm>
            <a:off x="1162370" y="4748145"/>
            <a:ext cx="9502115" cy="1659035"/>
          </a:xfrm>
          <a:prstGeom prst="roundRect">
            <a:avLst/>
          </a:prstGeom>
          <a:solidFill>
            <a:srgbClr val="FFF6D9"/>
          </a:solid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mbria" panose="02040503050406030204" pitchFamily="18" charset="0"/>
                <a:ea typeface="Cambria" panose="02040503050406030204" pitchFamily="18" charset="0"/>
              </a:rPr>
              <a:t>b) Ta </a:t>
            </a:r>
            <a:r>
              <a:rPr lang="en-US" sz="3200" b="1" dirty="0" err="1">
                <a:solidFill>
                  <a:schemeClr val="tx1"/>
                </a:solidFill>
                <a:latin typeface="Cambria" panose="02040503050406030204" pitchFamily="18" charset="0"/>
                <a:ea typeface="Cambria" panose="02040503050406030204" pitchFamily="18" charset="0"/>
              </a:rPr>
              <a:t>có</a:t>
            </a:r>
            <a:r>
              <a:rPr lang="en-US" sz="3200" b="1" dirty="0">
                <a:solidFill>
                  <a:schemeClr val="tx1"/>
                </a:solidFill>
                <a:latin typeface="Cambria" panose="02040503050406030204" pitchFamily="18" charset="0"/>
                <a:ea typeface="Cambria" panose="02040503050406030204" pitchFamily="18" charset="0"/>
              </a:rPr>
              <a:t> 4 550 000 </a:t>
            </a:r>
            <a:r>
              <a:rPr lang="en-US" sz="3200" b="1" dirty="0" err="1">
                <a:solidFill>
                  <a:schemeClr val="tx1"/>
                </a:solidFill>
                <a:latin typeface="Cambria" panose="02040503050406030204" pitchFamily="18" charset="0"/>
                <a:ea typeface="Cambria" panose="02040503050406030204" pitchFamily="18" charset="0"/>
              </a:rPr>
              <a:t>đồng</a:t>
            </a:r>
            <a:r>
              <a:rPr lang="en-US" sz="3200" b="1" dirty="0">
                <a:solidFill>
                  <a:schemeClr val="tx1"/>
                </a:solidFill>
                <a:latin typeface="Cambria" panose="02040503050406030204" pitchFamily="18" charset="0"/>
                <a:ea typeface="Cambria" panose="02040503050406030204" pitchFamily="18" charset="0"/>
              </a:rPr>
              <a:t> &lt; 4 900 000 </a:t>
            </a:r>
            <a:r>
              <a:rPr lang="en-US" sz="3200" b="1" dirty="0" err="1">
                <a:solidFill>
                  <a:schemeClr val="tx1"/>
                </a:solidFill>
                <a:latin typeface="Cambria" panose="02040503050406030204" pitchFamily="18" charset="0"/>
                <a:ea typeface="Cambria" panose="02040503050406030204" pitchFamily="18" charset="0"/>
              </a:rPr>
              <a:t>đồng</a:t>
            </a:r>
            <a:r>
              <a:rPr lang="en-US" sz="3200" b="1" dirty="0">
                <a:solidFill>
                  <a:schemeClr val="tx1"/>
                </a:solidFill>
                <a:latin typeface="Cambria" panose="02040503050406030204" pitchFamily="18" charset="0"/>
                <a:ea typeface="Cambria" panose="02040503050406030204" pitchFamily="18" charset="0"/>
              </a:rPr>
              <a:t> </a:t>
            </a:r>
          </a:p>
          <a:p>
            <a:pPr algn="ctr"/>
            <a:r>
              <a:rPr lang="en-US" sz="3200" b="1" dirty="0">
                <a:solidFill>
                  <a:schemeClr val="tx1"/>
                </a:solidFill>
                <a:latin typeface="Cambria" panose="02040503050406030204" pitchFamily="18" charset="0"/>
                <a:ea typeface="Cambria" panose="02040503050406030204" pitchFamily="18" charset="0"/>
              </a:rPr>
              <a:t>&lt; 5 350 000 </a:t>
            </a:r>
            <a:r>
              <a:rPr lang="en-US" sz="3200" b="1" dirty="0" err="1">
                <a:solidFill>
                  <a:schemeClr val="tx1"/>
                </a:solidFill>
                <a:latin typeface="Cambria" panose="02040503050406030204" pitchFamily="18" charset="0"/>
                <a:ea typeface="Cambria" panose="02040503050406030204" pitchFamily="18" charset="0"/>
              </a:rPr>
              <a:t>đồng</a:t>
            </a:r>
            <a:r>
              <a:rPr lang="en-US" sz="3200" b="1" dirty="0">
                <a:solidFill>
                  <a:schemeClr val="tx1"/>
                </a:solidFill>
                <a:latin typeface="Cambria" panose="02040503050406030204" pitchFamily="18" charset="0"/>
                <a:ea typeface="Cambria" panose="02040503050406030204" pitchFamily="18" charset="0"/>
              </a:rPr>
              <a:t> &lt; 5 700 000 </a:t>
            </a:r>
            <a:r>
              <a:rPr lang="en-US" sz="3200" b="1" dirty="0" err="1">
                <a:solidFill>
                  <a:schemeClr val="tx1"/>
                </a:solidFill>
                <a:latin typeface="Cambria" panose="02040503050406030204" pitchFamily="18" charset="0"/>
                <a:ea typeface="Cambria" panose="02040503050406030204" pitchFamily="18" charset="0"/>
              </a:rPr>
              <a:t>đồng</a:t>
            </a:r>
            <a:endParaRPr lang="en-US" sz="3200" b="1" dirty="0">
              <a:solidFill>
                <a:schemeClr val="tx1"/>
              </a:solidFill>
              <a:latin typeface="Cambria" panose="02040503050406030204" pitchFamily="18" charset="0"/>
              <a:ea typeface="Cambria" panose="02040503050406030204" pitchFamily="18" charset="0"/>
            </a:endParaRPr>
          </a:p>
          <a:p>
            <a:pPr algn="ctr"/>
            <a:r>
              <a:rPr lang="en-US" sz="3200" b="1" dirty="0" err="1">
                <a:solidFill>
                  <a:schemeClr val="tx1"/>
                </a:solidFill>
                <a:latin typeface="Cambria" panose="02040503050406030204" pitchFamily="18" charset="0"/>
                <a:ea typeface="Cambria" panose="02040503050406030204" pitchFamily="18" charset="0"/>
              </a:rPr>
              <a:t>Vậy</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xe</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đạp</a:t>
            </a:r>
            <a:r>
              <a:rPr lang="en-US" sz="3200" b="1" dirty="0">
                <a:solidFill>
                  <a:schemeClr val="tx1"/>
                </a:solidFill>
                <a:latin typeface="Cambria" panose="02040503050406030204" pitchFamily="18" charset="0"/>
                <a:ea typeface="Cambria" panose="02040503050406030204" pitchFamily="18" charset="0"/>
              </a:rPr>
              <a:t> D </a:t>
            </a:r>
            <a:r>
              <a:rPr lang="en-US" sz="3200" b="1" dirty="0" err="1">
                <a:solidFill>
                  <a:schemeClr val="tx1"/>
                </a:solidFill>
                <a:latin typeface="Cambria" panose="02040503050406030204" pitchFamily="18" charset="0"/>
                <a:ea typeface="Cambria" panose="02040503050406030204" pitchFamily="18" charset="0"/>
              </a:rPr>
              <a:t>có</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giá</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tiền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thấp</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nhất</a:t>
            </a:r>
            <a:r>
              <a:rPr lang="en-US" sz="3200" b="1" dirty="0">
                <a:solidFill>
                  <a:schemeClr val="tx1"/>
                </a:solidFill>
                <a:latin typeface="Cambria" panose="02040503050406030204" pitchFamily="18" charset="0"/>
                <a:ea typeface="Cambria" panose="02040503050406030204" pitchFamily="18" charset="0"/>
              </a:rPr>
              <a:t>. </a:t>
            </a:r>
            <a:endParaRPr lang="en-US" sz="3200" b="1" dirty="0">
              <a:solidFill>
                <a:schemeClr val="tx1"/>
              </a:solidFill>
            </a:endParaRPr>
          </a:p>
        </p:txBody>
      </p:sp>
      <p:sp>
        <p:nvSpPr>
          <p:cNvPr id="8" name="Freeform 8"/>
          <p:cNvSpPr/>
          <p:nvPr/>
        </p:nvSpPr>
        <p:spPr>
          <a:xfrm>
            <a:off x="178228" y="2420074"/>
            <a:ext cx="6065569" cy="1892221"/>
          </a:xfrm>
          <a:custGeom>
            <a:avLst/>
            <a:gdLst/>
            <a:ahLst/>
            <a:cxnLst/>
            <a:rect l="l" t="t" r="r" b="b"/>
            <a:pathLst>
              <a:path w="13346274" h="8382660">
                <a:moveTo>
                  <a:pt x="0" y="0"/>
                </a:moveTo>
                <a:lnTo>
                  <a:pt x="13346274" y="0"/>
                </a:lnTo>
                <a:lnTo>
                  <a:pt x="13346274" y="8382660"/>
                </a:lnTo>
                <a:lnTo>
                  <a:pt x="0" y="8382660"/>
                </a:lnTo>
                <a:lnTo>
                  <a:pt x="0" y="0"/>
                </a:lnTo>
                <a:close/>
              </a:path>
            </a:pathLst>
          </a:custGeom>
          <a:blipFill>
            <a:blip r:embed="rId9"/>
            <a:stretch>
              <a:fillRect b="-102268"/>
            </a:stretch>
          </a:blipFill>
        </p:spPr>
        <p:txBody>
          <a:bodyPr/>
          <a:lstStyle/>
          <a:p>
            <a:endParaRPr lang="en-US" dirty="0"/>
          </a:p>
        </p:txBody>
      </p:sp>
      <p:sp>
        <p:nvSpPr>
          <p:cNvPr id="14" name="Freeform 8">
            <a:extLst>
              <a:ext uri="{FF2B5EF4-FFF2-40B4-BE49-F238E27FC236}">
                <a16:creationId xmlns:a16="http://schemas.microsoft.com/office/drawing/2014/main" id="{18CE4AB6-A55C-0B1F-7FFF-607C144C0C62}"/>
              </a:ext>
            </a:extLst>
          </p:cNvPr>
          <p:cNvSpPr/>
          <p:nvPr/>
        </p:nvSpPr>
        <p:spPr>
          <a:xfrm>
            <a:off x="5992260" y="2404056"/>
            <a:ext cx="5715251" cy="1892221"/>
          </a:xfrm>
          <a:custGeom>
            <a:avLst/>
            <a:gdLst/>
            <a:ahLst/>
            <a:cxnLst/>
            <a:rect l="l" t="t" r="r" b="b"/>
            <a:pathLst>
              <a:path w="13346274" h="8382660">
                <a:moveTo>
                  <a:pt x="0" y="0"/>
                </a:moveTo>
                <a:lnTo>
                  <a:pt x="13346274" y="0"/>
                </a:lnTo>
                <a:lnTo>
                  <a:pt x="13346274" y="8382660"/>
                </a:lnTo>
                <a:lnTo>
                  <a:pt x="0" y="8382660"/>
                </a:lnTo>
                <a:lnTo>
                  <a:pt x="0" y="0"/>
                </a:lnTo>
                <a:close/>
              </a:path>
            </a:pathLst>
          </a:custGeom>
          <a:blipFill>
            <a:blip r:embed="rId9"/>
            <a:stretch>
              <a:fillRect l="-3000" t="-101134" r="-3131" b="-1134"/>
            </a:stretch>
          </a:blipFill>
        </p:spPr>
        <p:txBody>
          <a:bodyPr/>
          <a:lstStyle/>
          <a:p>
            <a:endParaRPr lang="en-US" dirty="0"/>
          </a:p>
        </p:txBody>
      </p:sp>
      <p:sp>
        <p:nvSpPr>
          <p:cNvPr id="15" name="Oval 14">
            <a:extLst>
              <a:ext uri="{FF2B5EF4-FFF2-40B4-BE49-F238E27FC236}">
                <a16:creationId xmlns:a16="http://schemas.microsoft.com/office/drawing/2014/main" id="{97A69F12-81F3-D3EE-C533-1A54741EB732}"/>
              </a:ext>
            </a:extLst>
          </p:cNvPr>
          <p:cNvSpPr/>
          <p:nvPr/>
        </p:nvSpPr>
        <p:spPr>
          <a:xfrm>
            <a:off x="9047347" y="2180774"/>
            <a:ext cx="2723271" cy="2225864"/>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E3E8590-346A-FE7E-3006-69681F4C4EA9}"/>
              </a:ext>
            </a:extLst>
          </p:cNvPr>
          <p:cNvPicPr>
            <a:picLocks noChangeAspect="1"/>
          </p:cNvPicPr>
          <p:nvPr/>
        </p:nvPicPr>
        <p:blipFill>
          <a:blip r:embed="rId10"/>
          <a:stretch>
            <a:fillRect/>
          </a:stretch>
        </p:blipFill>
        <p:spPr>
          <a:xfrm>
            <a:off x="1314770" y="500230"/>
            <a:ext cx="2456901" cy="920576"/>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subTnLst>
                                    <p:audio>
                                      <p:cMediaNode>
                                        <p:cTn display="0" masterRel="sameClick">
                                          <p:stCondLst>
                                            <p:cond evt="begin" delay="0">
                                              <p:tn val="3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8"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1C0A9C-DA90-F525-26EA-D41C78BD0892}"/>
              </a:ext>
            </a:extLst>
          </p:cNvPr>
          <p:cNvSpPr txBox="1"/>
          <p:nvPr/>
        </p:nvSpPr>
        <p:spPr>
          <a:xfrm>
            <a:off x="751212" y="1155483"/>
            <a:ext cx="10916914" cy="5078313"/>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Cho biết số dân của Việt Nam ở thời điểm 0 giờ ngày 1 tháng 4 năm 2019 là 96 208 984 người (theo Tổng cục Thống kê).</a:t>
            </a:r>
            <a:endParaRPr lang="en-US" sz="3600" dirty="0">
              <a:latin typeface="Cambria" panose="02040503050406030204" pitchFamily="18" charset="0"/>
              <a:ea typeface="Cambria" panose="02040503050406030204" pitchFamily="18" charset="0"/>
            </a:endParaRPr>
          </a:p>
          <a:p>
            <a:pPr marL="514350" indent="-514350">
              <a:buAutoNum type="alphaLcParenR"/>
            </a:pPr>
            <a:r>
              <a:rPr lang="vi-VN" sz="3600" dirty="0">
                <a:latin typeface="Cambria" panose="02040503050406030204" pitchFamily="18" charset="0"/>
                <a:ea typeface="Cambria" panose="02040503050406030204" pitchFamily="18" charset="0"/>
              </a:rPr>
              <a:t>Làm tròn đến hàng nghìn, số dân của Việt Nam có khoảng </a:t>
            </a:r>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 </a:t>
            </a:r>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người.</a:t>
            </a:r>
            <a:endParaRPr lang="en-US" sz="3600" dirty="0">
              <a:latin typeface="Cambria" panose="02040503050406030204" pitchFamily="18" charset="0"/>
              <a:ea typeface="Cambria" panose="02040503050406030204" pitchFamily="18" charset="0"/>
            </a:endParaRPr>
          </a:p>
          <a:p>
            <a:pPr marL="514350" indent="-514350">
              <a:buAutoNum type="alphaLcParenR"/>
            </a:pPr>
            <a:r>
              <a:rPr lang="vi-VN" sz="3600" dirty="0">
                <a:latin typeface="Cambria" panose="02040503050406030204" pitchFamily="18" charset="0"/>
                <a:ea typeface="Cambria" panose="02040503050406030204" pitchFamily="18" charset="0"/>
              </a:rPr>
              <a:t>b) Làm tròn đến hàng chục nghìn, số dân của Việt Nam có khoảng </a:t>
            </a:r>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người.</a:t>
            </a:r>
            <a:endParaRPr lang="en-US" sz="3600" dirty="0">
              <a:latin typeface="Cambria" panose="02040503050406030204" pitchFamily="18" charset="0"/>
              <a:ea typeface="Cambria" panose="02040503050406030204" pitchFamily="18" charset="0"/>
            </a:endParaRPr>
          </a:p>
          <a:p>
            <a:pPr marL="514350" indent="-514350">
              <a:buAutoNum type="alphaLcParenR"/>
            </a:pPr>
            <a:r>
              <a:rPr lang="vi-VN" sz="3600" dirty="0">
                <a:latin typeface="Cambria" panose="02040503050406030204" pitchFamily="18" charset="0"/>
                <a:ea typeface="Cambria" panose="02040503050406030204" pitchFamily="18" charset="0"/>
              </a:rPr>
              <a:t>c) Làm tròn đến hàng trăm nghìn, số dân của Việt Nam có khoảng </a:t>
            </a:r>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 </a:t>
            </a:r>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người.</a:t>
            </a:r>
            <a:endParaRPr lang="en-US" sz="3600" dirty="0">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C0DAC04C-EB4F-9CCC-0F1B-77DF5B9F1252}"/>
              </a:ext>
            </a:extLst>
          </p:cNvPr>
          <p:cNvPicPr>
            <a:picLocks noChangeAspect="1"/>
          </p:cNvPicPr>
          <p:nvPr/>
        </p:nvPicPr>
        <p:blipFill>
          <a:blip r:embed="rId3"/>
          <a:stretch>
            <a:fillRect/>
          </a:stretch>
        </p:blipFill>
        <p:spPr>
          <a:xfrm>
            <a:off x="4315918" y="3416478"/>
            <a:ext cx="560881" cy="646232"/>
          </a:xfrm>
          <a:prstGeom prst="rect">
            <a:avLst/>
          </a:prstGeom>
        </p:spPr>
      </p:pic>
      <p:pic>
        <p:nvPicPr>
          <p:cNvPr id="12" name="Picture 11">
            <a:extLst>
              <a:ext uri="{FF2B5EF4-FFF2-40B4-BE49-F238E27FC236}">
                <a16:creationId xmlns:a16="http://schemas.microsoft.com/office/drawing/2014/main" id="{BF0B7042-D542-5F28-3CDB-C4C764FA2599}"/>
              </a:ext>
            </a:extLst>
          </p:cNvPr>
          <p:cNvPicPr>
            <a:picLocks noChangeAspect="1"/>
          </p:cNvPicPr>
          <p:nvPr/>
        </p:nvPicPr>
        <p:blipFill>
          <a:blip r:embed="rId3"/>
          <a:stretch>
            <a:fillRect/>
          </a:stretch>
        </p:blipFill>
        <p:spPr>
          <a:xfrm>
            <a:off x="5399579" y="4434973"/>
            <a:ext cx="560881" cy="646232"/>
          </a:xfrm>
          <a:prstGeom prst="rect">
            <a:avLst/>
          </a:prstGeom>
        </p:spPr>
      </p:pic>
      <p:pic>
        <p:nvPicPr>
          <p:cNvPr id="13" name="Picture 12">
            <a:extLst>
              <a:ext uri="{FF2B5EF4-FFF2-40B4-BE49-F238E27FC236}">
                <a16:creationId xmlns:a16="http://schemas.microsoft.com/office/drawing/2014/main" id="{CCDCDD48-E21C-998D-BCEA-DB9465F8DCC5}"/>
              </a:ext>
            </a:extLst>
          </p:cNvPr>
          <p:cNvPicPr>
            <a:picLocks noChangeAspect="1"/>
          </p:cNvPicPr>
          <p:nvPr/>
        </p:nvPicPr>
        <p:blipFill>
          <a:blip r:embed="rId3"/>
          <a:stretch>
            <a:fillRect/>
          </a:stretch>
        </p:blipFill>
        <p:spPr>
          <a:xfrm>
            <a:off x="5525594" y="5567711"/>
            <a:ext cx="560881" cy="646232"/>
          </a:xfrm>
          <a:prstGeom prst="rect">
            <a:avLst/>
          </a:prstGeom>
        </p:spPr>
      </p:pic>
      <p:sp>
        <p:nvSpPr>
          <p:cNvPr id="15" name="TextBox 14">
            <a:extLst>
              <a:ext uri="{FF2B5EF4-FFF2-40B4-BE49-F238E27FC236}">
                <a16:creationId xmlns:a16="http://schemas.microsoft.com/office/drawing/2014/main" id="{C58CD6E4-672A-4DC8-9D51-3B20460F17D7}"/>
              </a:ext>
            </a:extLst>
          </p:cNvPr>
          <p:cNvSpPr txBox="1"/>
          <p:nvPr/>
        </p:nvSpPr>
        <p:spPr>
          <a:xfrm>
            <a:off x="2944317" y="3371474"/>
            <a:ext cx="2800350" cy="646331"/>
          </a:xfrm>
          <a:prstGeom prst="rect">
            <a:avLst/>
          </a:prstGeom>
          <a:noFill/>
        </p:spPr>
        <p:txBody>
          <a:bodyPr wrap="square">
            <a:spAutoFit/>
          </a:bodyPr>
          <a:lstStyle/>
          <a:p>
            <a:r>
              <a:rPr lang="vi-VN" sz="3600" b="1" dirty="0">
                <a:solidFill>
                  <a:srgbClr val="C00000"/>
                </a:solidFill>
                <a:latin typeface="Cambria" panose="02040503050406030204" pitchFamily="18" charset="0"/>
                <a:ea typeface="Cambria" panose="02040503050406030204" pitchFamily="18" charset="0"/>
              </a:rPr>
              <a:t>96 </a:t>
            </a:r>
            <a:r>
              <a:rPr lang="vi-VN" sz="3600" b="1" dirty="0" smtClean="0">
                <a:solidFill>
                  <a:srgbClr val="C00000"/>
                </a:solidFill>
                <a:latin typeface="Cambria" panose="02040503050406030204" pitchFamily="18" charset="0"/>
                <a:ea typeface="Cambria" panose="02040503050406030204" pitchFamily="18" charset="0"/>
              </a:rPr>
              <a:t>20</a:t>
            </a:r>
            <a:r>
              <a:rPr lang="en-US" sz="3600" b="1" dirty="0" smtClean="0">
                <a:solidFill>
                  <a:srgbClr val="C00000"/>
                </a:solidFill>
                <a:latin typeface="Cambria" panose="02040503050406030204" pitchFamily="18" charset="0"/>
                <a:ea typeface="Cambria" panose="02040503050406030204" pitchFamily="18" charset="0"/>
              </a:rPr>
              <a:t>9</a:t>
            </a:r>
            <a:r>
              <a:rPr lang="vi-VN" sz="3600" b="1" dirty="0" smtClean="0">
                <a:solidFill>
                  <a:srgbClr val="C00000"/>
                </a:solidFill>
                <a:latin typeface="Cambria" panose="02040503050406030204" pitchFamily="18" charset="0"/>
                <a:ea typeface="Cambria" panose="02040503050406030204" pitchFamily="18" charset="0"/>
              </a:rPr>
              <a:t> </a:t>
            </a:r>
            <a:r>
              <a:rPr lang="en-US" sz="3600" b="1" dirty="0">
                <a:solidFill>
                  <a:srgbClr val="C00000"/>
                </a:solidFill>
                <a:latin typeface="Cambria" panose="02040503050406030204" pitchFamily="18" charset="0"/>
                <a:ea typeface="Cambria" panose="02040503050406030204" pitchFamily="18" charset="0"/>
              </a:rPr>
              <a:t>000</a:t>
            </a:r>
            <a:r>
              <a:rPr lang="vi-VN" sz="3600" b="1" dirty="0">
                <a:solidFill>
                  <a:srgbClr val="C00000"/>
                </a:solidFill>
                <a:latin typeface="Cambria" panose="02040503050406030204" pitchFamily="18" charset="0"/>
                <a:ea typeface="Cambria" panose="02040503050406030204" pitchFamily="18" charset="0"/>
              </a:rPr>
              <a:t> </a:t>
            </a:r>
            <a:endParaRPr lang="en-US" sz="3600" b="1" dirty="0">
              <a:solidFill>
                <a:srgbClr val="C00000"/>
              </a:solidFill>
            </a:endParaRPr>
          </a:p>
        </p:txBody>
      </p:sp>
      <p:sp>
        <p:nvSpPr>
          <p:cNvPr id="16" name="TextBox 15">
            <a:extLst>
              <a:ext uri="{FF2B5EF4-FFF2-40B4-BE49-F238E27FC236}">
                <a16:creationId xmlns:a16="http://schemas.microsoft.com/office/drawing/2014/main" id="{64BE1130-92E4-86C2-AE4A-24E06E083E58}"/>
              </a:ext>
            </a:extLst>
          </p:cNvPr>
          <p:cNvSpPr txBox="1"/>
          <p:nvPr/>
        </p:nvSpPr>
        <p:spPr>
          <a:xfrm>
            <a:off x="4344492" y="4458044"/>
            <a:ext cx="2800350" cy="646331"/>
          </a:xfrm>
          <a:prstGeom prst="rect">
            <a:avLst/>
          </a:prstGeom>
          <a:noFill/>
        </p:spPr>
        <p:txBody>
          <a:bodyPr wrap="square">
            <a:spAutoFit/>
          </a:bodyPr>
          <a:lstStyle/>
          <a:p>
            <a:r>
              <a:rPr lang="vi-VN" sz="3600" b="1" dirty="0">
                <a:solidFill>
                  <a:srgbClr val="C00000"/>
                </a:solidFill>
                <a:latin typeface="Cambria" panose="02040503050406030204" pitchFamily="18" charset="0"/>
                <a:ea typeface="Cambria" panose="02040503050406030204" pitchFamily="18" charset="0"/>
              </a:rPr>
              <a:t>96 2</a:t>
            </a:r>
            <a:r>
              <a:rPr lang="en-US" sz="3600" b="1" dirty="0">
                <a:solidFill>
                  <a:srgbClr val="C00000"/>
                </a:solidFill>
                <a:latin typeface="Cambria" panose="02040503050406030204" pitchFamily="18" charset="0"/>
                <a:ea typeface="Cambria" panose="02040503050406030204" pitchFamily="18" charset="0"/>
              </a:rPr>
              <a:t>10</a:t>
            </a:r>
            <a:r>
              <a:rPr lang="vi-VN" sz="3600" b="1" dirty="0">
                <a:solidFill>
                  <a:srgbClr val="C00000"/>
                </a:solidFill>
                <a:latin typeface="Cambria" panose="02040503050406030204" pitchFamily="18" charset="0"/>
                <a:ea typeface="Cambria" panose="02040503050406030204" pitchFamily="18" charset="0"/>
              </a:rPr>
              <a:t> </a:t>
            </a:r>
            <a:r>
              <a:rPr lang="en-US" sz="3600" b="1" dirty="0">
                <a:solidFill>
                  <a:srgbClr val="C00000"/>
                </a:solidFill>
                <a:latin typeface="Cambria" panose="02040503050406030204" pitchFamily="18" charset="0"/>
                <a:ea typeface="Cambria" panose="02040503050406030204" pitchFamily="18" charset="0"/>
              </a:rPr>
              <a:t>000</a:t>
            </a:r>
            <a:r>
              <a:rPr lang="vi-VN" sz="3600" b="1" dirty="0">
                <a:solidFill>
                  <a:srgbClr val="C00000"/>
                </a:solidFill>
                <a:latin typeface="Cambria" panose="02040503050406030204" pitchFamily="18" charset="0"/>
                <a:ea typeface="Cambria" panose="02040503050406030204" pitchFamily="18" charset="0"/>
              </a:rPr>
              <a:t> </a:t>
            </a:r>
            <a:endParaRPr lang="en-US" sz="3600" b="1" dirty="0">
              <a:solidFill>
                <a:srgbClr val="C00000"/>
              </a:solidFill>
            </a:endParaRPr>
          </a:p>
        </p:txBody>
      </p:sp>
      <p:sp>
        <p:nvSpPr>
          <p:cNvPr id="17" name="TextBox 16">
            <a:extLst>
              <a:ext uri="{FF2B5EF4-FFF2-40B4-BE49-F238E27FC236}">
                <a16:creationId xmlns:a16="http://schemas.microsoft.com/office/drawing/2014/main" id="{F12EDDAB-182B-5168-B0EB-DA12EBAEFC0A}"/>
              </a:ext>
            </a:extLst>
          </p:cNvPr>
          <p:cNvSpPr txBox="1"/>
          <p:nvPr/>
        </p:nvSpPr>
        <p:spPr>
          <a:xfrm>
            <a:off x="4360624" y="5597391"/>
            <a:ext cx="2800350" cy="646331"/>
          </a:xfrm>
          <a:prstGeom prst="rect">
            <a:avLst/>
          </a:prstGeom>
          <a:noFill/>
        </p:spPr>
        <p:txBody>
          <a:bodyPr wrap="square">
            <a:spAutoFit/>
          </a:bodyPr>
          <a:lstStyle/>
          <a:p>
            <a:r>
              <a:rPr lang="vi-VN" sz="3600" b="1" dirty="0">
                <a:solidFill>
                  <a:srgbClr val="C00000"/>
                </a:solidFill>
                <a:latin typeface="Cambria" panose="02040503050406030204" pitchFamily="18" charset="0"/>
                <a:ea typeface="Cambria" panose="02040503050406030204" pitchFamily="18" charset="0"/>
              </a:rPr>
              <a:t>96 2</a:t>
            </a:r>
            <a:r>
              <a:rPr lang="en-US" sz="3600" b="1" dirty="0">
                <a:solidFill>
                  <a:srgbClr val="C00000"/>
                </a:solidFill>
                <a:latin typeface="Cambria" panose="02040503050406030204" pitchFamily="18" charset="0"/>
                <a:ea typeface="Cambria" panose="02040503050406030204" pitchFamily="18" charset="0"/>
              </a:rPr>
              <a:t>00</a:t>
            </a:r>
            <a:r>
              <a:rPr lang="vi-VN" sz="3600" b="1" dirty="0">
                <a:solidFill>
                  <a:srgbClr val="C00000"/>
                </a:solidFill>
                <a:latin typeface="Cambria" panose="02040503050406030204" pitchFamily="18" charset="0"/>
                <a:ea typeface="Cambria" panose="02040503050406030204" pitchFamily="18" charset="0"/>
              </a:rPr>
              <a:t> </a:t>
            </a:r>
            <a:r>
              <a:rPr lang="en-US" sz="3600" b="1" dirty="0">
                <a:solidFill>
                  <a:srgbClr val="C00000"/>
                </a:solidFill>
                <a:latin typeface="Cambria" panose="02040503050406030204" pitchFamily="18" charset="0"/>
                <a:ea typeface="Cambria" panose="02040503050406030204" pitchFamily="18" charset="0"/>
              </a:rPr>
              <a:t>000</a:t>
            </a:r>
            <a:r>
              <a:rPr lang="vi-VN" sz="3600" b="1" dirty="0">
                <a:solidFill>
                  <a:srgbClr val="C00000"/>
                </a:solidFill>
                <a:latin typeface="Cambria" panose="02040503050406030204" pitchFamily="18" charset="0"/>
                <a:ea typeface="Cambria" panose="02040503050406030204" pitchFamily="18" charset="0"/>
              </a:rPr>
              <a:t> </a:t>
            </a:r>
            <a:endParaRPr lang="en-US" sz="3600" b="1" dirty="0">
              <a:solidFill>
                <a:srgbClr val="C00000"/>
              </a:solidFill>
            </a:endParaRPr>
          </a:p>
        </p:txBody>
      </p:sp>
      <p:pic>
        <p:nvPicPr>
          <p:cNvPr id="5" name="Picture 4">
            <a:extLst>
              <a:ext uri="{FF2B5EF4-FFF2-40B4-BE49-F238E27FC236}">
                <a16:creationId xmlns:a16="http://schemas.microsoft.com/office/drawing/2014/main" id="{D997BEF9-639A-8EC5-5297-235559E5BDDC}"/>
              </a:ext>
            </a:extLst>
          </p:cNvPr>
          <p:cNvPicPr>
            <a:picLocks noChangeAspect="1"/>
          </p:cNvPicPr>
          <p:nvPr/>
        </p:nvPicPr>
        <p:blipFill>
          <a:blip r:embed="rId4"/>
          <a:stretch>
            <a:fillRect/>
          </a:stretch>
        </p:blipFill>
        <p:spPr>
          <a:xfrm>
            <a:off x="1332497" y="228811"/>
            <a:ext cx="2456901" cy="926672"/>
          </a:xfrm>
          <a:prstGeom prst="rect">
            <a:avLst/>
          </a:prstGeom>
        </p:spPr>
      </p:pic>
      <p:pic>
        <p:nvPicPr>
          <p:cNvPr id="6" name="Picture 5">
            <a:extLst>
              <a:ext uri="{FF2B5EF4-FFF2-40B4-BE49-F238E27FC236}">
                <a16:creationId xmlns:a16="http://schemas.microsoft.com/office/drawing/2014/main" id="{20E08967-254E-6E58-53D0-1E15F2279524}"/>
              </a:ext>
            </a:extLst>
          </p:cNvPr>
          <p:cNvPicPr>
            <a:picLocks noChangeAspect="1"/>
          </p:cNvPicPr>
          <p:nvPr/>
        </p:nvPicPr>
        <p:blipFill>
          <a:blip r:embed="rId5"/>
          <a:stretch>
            <a:fillRect/>
          </a:stretch>
        </p:blipFill>
        <p:spPr>
          <a:xfrm>
            <a:off x="3116042" y="169992"/>
            <a:ext cx="2456901" cy="987638"/>
          </a:xfrm>
          <a:prstGeom prst="rect">
            <a:avLst/>
          </a:prstGeom>
        </p:spPr>
      </p:pic>
    </p:spTree>
    <p:extLst>
      <p:ext uri="{BB962C8B-B14F-4D97-AF65-F5344CB8AC3E}">
        <p14:creationId xmlns:p14="http://schemas.microsoft.com/office/powerpoint/2010/main" val="284579644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xit" presetSubtype="32" fill="hold" nodeType="clickEffect">
                                  <p:stCondLst>
                                    <p:cond delay="0"/>
                                  </p:stCondLst>
                                  <p:childTnLst>
                                    <p:anim calcmode="lin" valueType="num">
                                      <p:cBhvr>
                                        <p:cTn id="36" dur="500"/>
                                        <p:tgtEl>
                                          <p:spTgt spid="11"/>
                                        </p:tgtEl>
                                        <p:attrNameLst>
                                          <p:attrName>ppt_w</p:attrName>
                                        </p:attrNameLst>
                                      </p:cBhvr>
                                      <p:tavLst>
                                        <p:tav tm="0">
                                          <p:val>
                                            <p:strVal val="ppt_w"/>
                                          </p:val>
                                        </p:tav>
                                        <p:tav tm="100000">
                                          <p:val>
                                            <p:fltVal val="0"/>
                                          </p:val>
                                        </p:tav>
                                      </p:tavLst>
                                    </p:anim>
                                    <p:anim calcmode="lin" valueType="num">
                                      <p:cBhvr>
                                        <p:cTn id="37" dur="500"/>
                                        <p:tgtEl>
                                          <p:spTgt spid="11"/>
                                        </p:tgtEl>
                                        <p:attrNameLst>
                                          <p:attrName>ppt_h</p:attrName>
                                        </p:attrNameLst>
                                      </p:cBhvr>
                                      <p:tavLst>
                                        <p:tav tm="0">
                                          <p:val>
                                            <p:strVal val="ppt_h"/>
                                          </p:val>
                                        </p:tav>
                                        <p:tav tm="100000">
                                          <p:val>
                                            <p:fltVal val="0"/>
                                          </p:val>
                                        </p:tav>
                                      </p:tavLst>
                                    </p:anim>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xit" presetSubtype="32" fill="hold" nodeType="clickEffect">
                                  <p:stCondLst>
                                    <p:cond delay="0"/>
                                  </p:stCondLst>
                                  <p:childTnLst>
                                    <p:anim calcmode="lin" valueType="num">
                                      <p:cBhvr>
                                        <p:cTn id="46" dur="500"/>
                                        <p:tgtEl>
                                          <p:spTgt spid="12"/>
                                        </p:tgtEl>
                                        <p:attrNameLst>
                                          <p:attrName>ppt_w</p:attrName>
                                        </p:attrNameLst>
                                      </p:cBhvr>
                                      <p:tavLst>
                                        <p:tav tm="0">
                                          <p:val>
                                            <p:strVal val="ppt_w"/>
                                          </p:val>
                                        </p:tav>
                                        <p:tav tm="100000">
                                          <p:val>
                                            <p:fltVal val="0"/>
                                          </p:val>
                                        </p:tav>
                                      </p:tavLst>
                                    </p:anim>
                                    <p:anim calcmode="lin" valueType="num">
                                      <p:cBhvr>
                                        <p:cTn id="47" dur="500"/>
                                        <p:tgtEl>
                                          <p:spTgt spid="12"/>
                                        </p:tgtEl>
                                        <p:attrNameLst>
                                          <p:attrName>ppt_h</p:attrName>
                                        </p:attrNameLst>
                                      </p:cBhvr>
                                      <p:tavLst>
                                        <p:tav tm="0">
                                          <p:val>
                                            <p:strVal val="ppt_h"/>
                                          </p:val>
                                        </p:tav>
                                        <p:tav tm="100000">
                                          <p:val>
                                            <p:fltVal val="0"/>
                                          </p:val>
                                        </p:tav>
                                      </p:tavLst>
                                    </p:anim>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chimes.wav"/>
                                        </p:tgtEl>
                                      </p:cMediaNode>
                                    </p:audio>
                                  </p:subTnLst>
                                </p:cTn>
                              </p:par>
                              <p:par>
                                <p:cTn id="50" presetID="16" presetClass="entr" presetSubtype="21"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xit" presetSubtype="32" fill="hold" nodeType="clickEffect">
                                  <p:stCondLst>
                                    <p:cond delay="0"/>
                                  </p:stCondLst>
                                  <p:childTnLst>
                                    <p:anim calcmode="lin" valueType="num">
                                      <p:cBhvr>
                                        <p:cTn id="56" dur="500"/>
                                        <p:tgtEl>
                                          <p:spTgt spid="13"/>
                                        </p:tgtEl>
                                        <p:attrNameLst>
                                          <p:attrName>ppt_w</p:attrName>
                                        </p:attrNameLst>
                                      </p:cBhvr>
                                      <p:tavLst>
                                        <p:tav tm="0">
                                          <p:val>
                                            <p:strVal val="ppt_w"/>
                                          </p:val>
                                        </p:tav>
                                        <p:tav tm="100000">
                                          <p:val>
                                            <p:fltVal val="0"/>
                                          </p:val>
                                        </p:tav>
                                      </p:tavLst>
                                    </p:anim>
                                    <p:anim calcmode="lin" valueType="num">
                                      <p:cBhvr>
                                        <p:cTn id="57" dur="500"/>
                                        <p:tgtEl>
                                          <p:spTgt spid="13"/>
                                        </p:tgtEl>
                                        <p:attrNameLst>
                                          <p:attrName>ppt_h</p:attrName>
                                        </p:attrNameLst>
                                      </p:cBhvr>
                                      <p:tavLst>
                                        <p:tav tm="0">
                                          <p:val>
                                            <p:strVal val="ppt_h"/>
                                          </p:val>
                                        </p:tav>
                                        <p:tav tm="100000">
                                          <p:val>
                                            <p:fltVal val="0"/>
                                          </p:val>
                                        </p:tav>
                                      </p:tavLst>
                                    </p:anim>
                                    <p:animEffect transition="out" filter="fade">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chimes.wav"/>
                                        </p:tgtEl>
                                      </p:cMediaNode>
                                    </p:audio>
                                  </p:subTnLst>
                                </p:cTn>
                              </p:par>
                              <p:par>
                                <p:cTn id="60" presetID="16" presetClass="entr" presetSubtype="21"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133350" y="-139700"/>
            <a:ext cx="12496800" cy="7108875"/>
            <a:chOff x="0" y="0"/>
            <a:chExt cx="24993600" cy="14217750"/>
          </a:xfrm>
        </p:grpSpPr>
        <p:sp>
          <p:nvSpPr>
            <p:cNvPr id="3" name="Freeform 3"/>
            <p:cNvSpPr/>
            <p:nvPr/>
          </p:nvSpPr>
          <p:spPr>
            <a:xfrm>
              <a:off x="1845202" y="6434303"/>
              <a:ext cx="1568677" cy="3319951"/>
            </a:xfrm>
            <a:custGeom>
              <a:avLst/>
              <a:gdLst/>
              <a:ahLst/>
              <a:cxnLst/>
              <a:rect l="l" t="t" r="r" b="b"/>
              <a:pathLst>
                <a:path w="1568677" h="3319951">
                  <a:moveTo>
                    <a:pt x="0" y="0"/>
                  </a:moveTo>
                  <a:lnTo>
                    <a:pt x="1568677" y="0"/>
                  </a:lnTo>
                  <a:lnTo>
                    <a:pt x="1568677" y="3319951"/>
                  </a:lnTo>
                  <a:lnTo>
                    <a:pt x="0" y="33199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10800000">
              <a:off x="15446044" y="0"/>
              <a:ext cx="9547556" cy="4451722"/>
            </a:xfrm>
            <a:custGeom>
              <a:avLst/>
              <a:gdLst/>
              <a:ahLst/>
              <a:cxnLst/>
              <a:rect l="l" t="t" r="r" b="b"/>
              <a:pathLst>
                <a:path w="9547556" h="4451722">
                  <a:moveTo>
                    <a:pt x="0" y="0"/>
                  </a:moveTo>
                  <a:lnTo>
                    <a:pt x="9547556" y="0"/>
                  </a:lnTo>
                  <a:lnTo>
                    <a:pt x="9547556" y="4451722"/>
                  </a:lnTo>
                  <a:lnTo>
                    <a:pt x="0" y="4451722"/>
                  </a:lnTo>
                  <a:lnTo>
                    <a:pt x="0" y="0"/>
                  </a:lnTo>
                  <a:close/>
                </a:path>
              </a:pathLst>
            </a:custGeom>
            <a:blipFill>
              <a:blip r:embed="rId4">
                <a:extLst>
                  <a:ext uri="{96DAC541-7B7A-43D3-8B79-37D633B846F1}">
                    <asvg:svgBlip xmlns:asvg="http://schemas.microsoft.com/office/drawing/2016/SVG/main" xmlns="" r:embed="rId5"/>
                  </a:ext>
                </a:extLst>
              </a:blip>
              <a:stretch>
                <a:fillRect l="-91168" b="-10699"/>
              </a:stretch>
            </a:blipFill>
          </p:spPr>
        </p:sp>
        <p:sp>
          <p:nvSpPr>
            <p:cNvPr id="5" name="Freeform 5"/>
            <p:cNvSpPr/>
            <p:nvPr/>
          </p:nvSpPr>
          <p:spPr>
            <a:xfrm>
              <a:off x="0" y="10356950"/>
              <a:ext cx="8814384" cy="3860800"/>
            </a:xfrm>
            <a:custGeom>
              <a:avLst/>
              <a:gdLst/>
              <a:ahLst/>
              <a:cxnLst/>
              <a:rect l="l" t="t" r="r" b="b"/>
              <a:pathLst>
                <a:path w="8814384" h="3860800">
                  <a:moveTo>
                    <a:pt x="0" y="0"/>
                  </a:moveTo>
                  <a:lnTo>
                    <a:pt x="8814384" y="0"/>
                  </a:lnTo>
                  <a:lnTo>
                    <a:pt x="8814384" y="3860800"/>
                  </a:lnTo>
                  <a:lnTo>
                    <a:pt x="0" y="3860800"/>
                  </a:lnTo>
                  <a:lnTo>
                    <a:pt x="0" y="0"/>
                  </a:lnTo>
                  <a:close/>
                </a:path>
              </a:pathLst>
            </a:custGeom>
            <a:blipFill>
              <a:blip r:embed="rId4">
                <a:extLst>
                  <a:ext uri="{96DAC541-7B7A-43D3-8B79-37D633B846F1}">
                    <asvg:svgBlip xmlns:asvg="http://schemas.microsoft.com/office/drawing/2016/SVG/main" xmlns="" r:embed="rId5"/>
                  </a:ext>
                </a:extLst>
              </a:blip>
              <a:stretch>
                <a:fillRect l="-92198" t="-27" b="-18448"/>
              </a:stretch>
            </a:blipFill>
          </p:spPr>
        </p:sp>
        <p:sp>
          <p:nvSpPr>
            <p:cNvPr id="6" name="Freeform 6"/>
            <p:cNvSpPr/>
            <p:nvPr/>
          </p:nvSpPr>
          <p:spPr>
            <a:xfrm>
              <a:off x="1235677" y="571310"/>
              <a:ext cx="22446045" cy="13424090"/>
            </a:xfrm>
            <a:custGeom>
              <a:avLst/>
              <a:gdLst/>
              <a:ahLst/>
              <a:cxnLst/>
              <a:rect l="l" t="t" r="r" b="b"/>
              <a:pathLst>
                <a:path w="22446045" h="13424090">
                  <a:moveTo>
                    <a:pt x="0" y="0"/>
                  </a:moveTo>
                  <a:lnTo>
                    <a:pt x="22446046" y="0"/>
                  </a:lnTo>
                  <a:lnTo>
                    <a:pt x="22446046" y="13424090"/>
                  </a:lnTo>
                  <a:lnTo>
                    <a:pt x="0" y="13424090"/>
                  </a:lnTo>
                  <a:lnTo>
                    <a:pt x="0" y="0"/>
                  </a:lnTo>
                  <a:close/>
                </a:path>
              </a:pathLst>
            </a:custGeom>
            <a:blipFill>
              <a:blip r:embed="rId6">
                <a:extLst>
                  <a:ext uri="{96DAC541-7B7A-43D3-8B79-37D633B846F1}">
                    <asvg:svgBlip xmlns:asvg="http://schemas.microsoft.com/office/drawing/2016/SVG/main" xmlns="" r:embed="rId7"/>
                  </a:ext>
                </a:extLst>
              </a:blip>
              <a:stretch>
                <a:fillRect b="-35855"/>
              </a:stretch>
            </a:blipFill>
          </p:spPr>
        </p:sp>
        <p:sp>
          <p:nvSpPr>
            <p:cNvPr id="7" name="Freeform 7"/>
            <p:cNvSpPr/>
            <p:nvPr/>
          </p:nvSpPr>
          <p:spPr>
            <a:xfrm>
              <a:off x="23131347" y="10977931"/>
              <a:ext cx="1100752" cy="2329633"/>
            </a:xfrm>
            <a:custGeom>
              <a:avLst/>
              <a:gdLst/>
              <a:ahLst/>
              <a:cxnLst/>
              <a:rect l="l" t="t" r="r" b="b"/>
              <a:pathLst>
                <a:path w="1100752" h="2329633">
                  <a:moveTo>
                    <a:pt x="0" y="0"/>
                  </a:moveTo>
                  <a:lnTo>
                    <a:pt x="1100751" y="0"/>
                  </a:lnTo>
                  <a:lnTo>
                    <a:pt x="1100751" y="2329633"/>
                  </a:lnTo>
                  <a:lnTo>
                    <a:pt x="0" y="232963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10" name="TextBox 9">
            <a:extLst>
              <a:ext uri="{FF2B5EF4-FFF2-40B4-BE49-F238E27FC236}">
                <a16:creationId xmlns:a16="http://schemas.microsoft.com/office/drawing/2014/main" id="{E063F32B-79D3-39C9-9D4C-BDBBF89E75AA}"/>
              </a:ext>
            </a:extLst>
          </p:cNvPr>
          <p:cNvSpPr txBox="1"/>
          <p:nvPr/>
        </p:nvSpPr>
        <p:spPr>
          <a:xfrm>
            <a:off x="1159294" y="492233"/>
            <a:ext cx="10451681" cy="4524315"/>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Cho biết số học sinh của </a:t>
            </a:r>
            <a:r>
              <a:rPr lang="vi-VN" sz="3200" b="1" dirty="0">
                <a:solidFill>
                  <a:srgbClr val="C00000"/>
                </a:solidFill>
                <a:latin typeface="Cambria" panose="02040503050406030204" pitchFamily="18" charset="0"/>
                <a:ea typeface="Cambria" panose="02040503050406030204" pitchFamily="18" charset="0"/>
              </a:rPr>
              <a:t>bốn trường tiểu học</a:t>
            </a:r>
            <a:r>
              <a:rPr lang="vi-VN" sz="3200" dirty="0">
                <a:latin typeface="Cambria" panose="02040503050406030204" pitchFamily="18" charset="0"/>
                <a:ea typeface="Cambria" panose="02040503050406030204" pitchFamily="18" charset="0"/>
              </a:rPr>
              <a:t>: </a:t>
            </a:r>
            <a:r>
              <a:rPr lang="vi-VN" sz="3200" b="1" dirty="0">
                <a:latin typeface="Cambria" panose="02040503050406030204" pitchFamily="18" charset="0"/>
                <a:ea typeface="Cambria" panose="02040503050406030204" pitchFamily="18" charset="0"/>
              </a:rPr>
              <a:t>Nguyễn Trãi, Quang Trung, Nguyễn Du, Lê Lợi </a:t>
            </a:r>
            <a:r>
              <a:rPr lang="vi-VN" sz="3200" dirty="0">
                <a:latin typeface="Cambria" panose="02040503050406030204" pitchFamily="18" charset="0"/>
                <a:ea typeface="Cambria" panose="02040503050406030204" pitchFamily="18" charset="0"/>
              </a:rPr>
              <a:t>là </a:t>
            </a:r>
            <a:r>
              <a:rPr lang="vi-VN" sz="3200" b="1" dirty="0">
                <a:latin typeface="Cambria" panose="02040503050406030204" pitchFamily="18" charset="0"/>
                <a:ea typeface="Cambria" panose="02040503050406030204" pitchFamily="18" charset="0"/>
              </a:rPr>
              <a:t>2 065, 1 892, 2 131, 1 868.</a:t>
            </a:r>
            <a:r>
              <a:rPr lang="vi-VN" sz="3200" dirty="0">
                <a:latin typeface="Cambria" panose="02040503050406030204" pitchFamily="18" charset="0"/>
                <a:ea typeface="Cambria" panose="02040503050406030204" pitchFamily="18" charset="0"/>
              </a:rPr>
              <a:t> Trong đó, Trường Tiểu học Nguyễn Trãi có nhiều học sinh nhất, Trường Tiểu học Quang Trung có nhiều học sinh hơn Trường Tiểu học Nguyễn Du và số học sinh của Trường Tiểu học Lê Lợi là số lẻ</a:t>
            </a:r>
            <a:r>
              <a:rPr lang="en-US" sz="3200" dirty="0">
                <a:latin typeface="Cambria" panose="02040503050406030204" pitchFamily="18" charset="0"/>
                <a:ea typeface="Cambria" panose="02040503050406030204" pitchFamily="18" charset="0"/>
              </a:rPr>
              <a:t>.</a:t>
            </a:r>
          </a:p>
          <a:p>
            <a:pPr marL="457200" indent="-457200">
              <a:buAutoNum type="alphaLcParenR"/>
            </a:pPr>
            <a:r>
              <a:rPr lang="vi-VN" sz="3200" dirty="0">
                <a:latin typeface="Cambria" panose="02040503050406030204" pitchFamily="18" charset="0"/>
                <a:ea typeface="Cambria" panose="02040503050406030204" pitchFamily="18" charset="0"/>
              </a:rPr>
              <a:t>Hỏi mỗi trường có bao nhiêu học sinh?</a:t>
            </a:r>
            <a:endParaRPr lang="en-US" sz="3200" dirty="0">
              <a:latin typeface="Cambria" panose="02040503050406030204" pitchFamily="18" charset="0"/>
              <a:ea typeface="Cambria" panose="02040503050406030204" pitchFamily="18" charset="0"/>
            </a:endParaRPr>
          </a:p>
          <a:p>
            <a:pPr marL="457200" indent="-457200">
              <a:buAutoNum type="alphaLcParenR"/>
            </a:pPr>
            <a:r>
              <a:rPr lang="vi-VN" sz="3200" dirty="0">
                <a:latin typeface="Cambria" panose="02040503050406030204" pitchFamily="18" charset="0"/>
                <a:ea typeface="Cambria" panose="02040503050406030204" pitchFamily="18" charset="0"/>
              </a:rPr>
              <a:t>Viết số học sinh của bốn trường tiểu học đó theo thứ tự từ bé đến lớn.</a:t>
            </a:r>
            <a:endParaRPr lang="en-US" sz="3200"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5CA20388-AD87-AFC0-02B9-B6D82C0A17A8}"/>
              </a:ext>
            </a:extLst>
          </p:cNvPr>
          <p:cNvPicPr>
            <a:picLocks noChangeAspect="1"/>
          </p:cNvPicPr>
          <p:nvPr/>
        </p:nvPicPr>
        <p:blipFill>
          <a:blip r:embed="rId8"/>
          <a:stretch>
            <a:fillRect/>
          </a:stretch>
        </p:blipFill>
        <p:spPr>
          <a:xfrm>
            <a:off x="1062757" y="216478"/>
            <a:ext cx="2456901" cy="829128"/>
          </a:xfrm>
          <a:prstGeom prst="rect">
            <a:avLst/>
          </a:prstGeom>
        </p:spPr>
      </p:pic>
      <p:pic>
        <p:nvPicPr>
          <p:cNvPr id="14" name="Picture 13">
            <a:extLst>
              <a:ext uri="{FF2B5EF4-FFF2-40B4-BE49-F238E27FC236}">
                <a16:creationId xmlns:a16="http://schemas.microsoft.com/office/drawing/2014/main" id="{37844150-C2F9-EAFD-0C88-B713E77D819D}"/>
              </a:ext>
            </a:extLst>
          </p:cNvPr>
          <p:cNvPicPr>
            <a:picLocks noChangeAspect="1"/>
          </p:cNvPicPr>
          <p:nvPr/>
        </p:nvPicPr>
        <p:blipFill>
          <a:blip r:embed="rId9"/>
          <a:stretch>
            <a:fillRect/>
          </a:stretch>
        </p:blipFill>
        <p:spPr>
          <a:xfrm>
            <a:off x="1612003" y="4778909"/>
            <a:ext cx="8967993" cy="2139881"/>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61AB69-8349-B16E-286C-D56FF97529D5}"/>
              </a:ext>
            </a:extLst>
          </p:cNvPr>
          <p:cNvSpPr txBox="1"/>
          <p:nvPr/>
        </p:nvSpPr>
        <p:spPr>
          <a:xfrm>
            <a:off x="870159" y="768458"/>
            <a:ext cx="10451681" cy="4524315"/>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a)</a:t>
            </a:r>
          </a:p>
          <a:p>
            <a:pPr algn="just"/>
            <a:r>
              <a:rPr lang="en-US" sz="3200" dirty="0">
                <a:latin typeface="Cambria" panose="02040503050406030204" pitchFamily="18" charset="0"/>
                <a:ea typeface="Cambria" panose="02040503050406030204" pitchFamily="18" charset="0"/>
              </a:rPr>
              <a:t>T</a:t>
            </a:r>
            <a:r>
              <a:rPr lang="vi-VN" sz="3200" dirty="0">
                <a:latin typeface="Cambria" panose="02040503050406030204" pitchFamily="18" charset="0"/>
                <a:ea typeface="Cambria" panose="02040503050406030204" pitchFamily="18" charset="0"/>
              </a:rPr>
              <a:t>rường Tiểu học Nguyễn Trãi có nhiều học sinh nhất nên trường</a:t>
            </a:r>
            <a:r>
              <a:rPr lang="vi-VN" sz="3200" b="1" dirty="0">
                <a:latin typeface="Cambria" panose="02040503050406030204" pitchFamily="18" charset="0"/>
                <a:ea typeface="Cambria" panose="02040503050406030204" pitchFamily="18" charset="0"/>
              </a:rPr>
              <a:t> Tiểu học Nguyễn Trãi có 2 131 học sinh</a:t>
            </a:r>
            <a:r>
              <a:rPr lang="vi-VN" sz="3200"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a:p>
            <a:pPr algn="just"/>
            <a:r>
              <a:rPr lang="vi-VN" sz="3200" dirty="0">
                <a:latin typeface="Cambria" panose="02040503050406030204" pitchFamily="18" charset="0"/>
                <a:ea typeface="Cambria" panose="02040503050406030204" pitchFamily="18" charset="0"/>
              </a:rPr>
              <a:t>Số học sinh của Trường Tiểu học Lê Lợi là số lẻ nên trường </a:t>
            </a:r>
            <a:r>
              <a:rPr lang="vi-VN" sz="3200" b="1" dirty="0">
                <a:latin typeface="Cambria" panose="02040503050406030204" pitchFamily="18" charset="0"/>
                <a:ea typeface="Cambria" panose="02040503050406030204" pitchFamily="18" charset="0"/>
              </a:rPr>
              <a:t>Tiểu học Lê Lợi có 2 065 học sinh</a:t>
            </a:r>
            <a:r>
              <a:rPr lang="vi-VN" sz="3200"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a:p>
            <a:pPr algn="just"/>
            <a:r>
              <a:rPr lang="vi-VN" sz="3200" dirty="0">
                <a:latin typeface="Cambria" panose="02040503050406030204" pitchFamily="18" charset="0"/>
                <a:ea typeface="Cambria" panose="02040503050406030204" pitchFamily="18" charset="0"/>
              </a:rPr>
              <a:t>Trường Tiểu học Quang Trung có nhiều học sinh hơn Trường Tiểu học Nguyễn Du.</a:t>
            </a:r>
            <a:endParaRPr lang="en-US" sz="3200" dirty="0">
              <a:latin typeface="Cambria" panose="02040503050406030204" pitchFamily="18" charset="0"/>
              <a:ea typeface="Cambria" panose="02040503050406030204" pitchFamily="18" charset="0"/>
            </a:endParaRPr>
          </a:p>
          <a:p>
            <a:pPr algn="just"/>
            <a:r>
              <a:rPr lang="vi-VN" sz="3200" dirty="0">
                <a:latin typeface="Cambria" panose="02040503050406030204" pitchFamily="18" charset="0"/>
                <a:ea typeface="Cambria" panose="02040503050406030204" pitchFamily="18" charset="0"/>
              </a:rPr>
              <a:t>Vậy trường </a:t>
            </a:r>
            <a:r>
              <a:rPr lang="vi-VN" sz="3200" b="1" dirty="0">
                <a:latin typeface="Cambria" panose="02040503050406030204" pitchFamily="18" charset="0"/>
                <a:ea typeface="Cambria" panose="02040503050406030204" pitchFamily="18" charset="0"/>
              </a:rPr>
              <a:t>Tiểu học Quang Trung có 1 892 học</a:t>
            </a:r>
            <a:r>
              <a:rPr lang="vi-VN" sz="3200" dirty="0">
                <a:latin typeface="Cambria" panose="02040503050406030204" pitchFamily="18" charset="0"/>
                <a:ea typeface="Cambria" panose="02040503050406030204" pitchFamily="18" charset="0"/>
              </a:rPr>
              <a:t> sinh và trường </a:t>
            </a:r>
            <a:r>
              <a:rPr lang="vi-VN" sz="3200" b="1" dirty="0">
                <a:latin typeface="Cambria" panose="02040503050406030204" pitchFamily="18" charset="0"/>
                <a:ea typeface="Cambria" panose="02040503050406030204" pitchFamily="18" charset="0"/>
              </a:rPr>
              <a:t>Tiểu học Nguyễn Du có 1 868 học sinh</a:t>
            </a:r>
            <a:r>
              <a:rPr lang="vi-VN" sz="3200"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016122FB-9B1A-CE14-D7C4-165D693A0F5D}"/>
              </a:ext>
            </a:extLst>
          </p:cNvPr>
          <p:cNvSpPr txBox="1"/>
          <p:nvPr/>
        </p:nvSpPr>
        <p:spPr>
          <a:xfrm>
            <a:off x="870159" y="5369033"/>
            <a:ext cx="10451681"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b) Số học sinh của bốn trường tiểu học theo thứ tự từ bé đến lớn là: </a:t>
            </a:r>
            <a:r>
              <a:rPr lang="vi-VN" sz="3200" b="1" dirty="0">
                <a:latin typeface="Cambria" panose="02040503050406030204" pitchFamily="18" charset="0"/>
                <a:ea typeface="Cambria" panose="02040503050406030204" pitchFamily="18" charset="0"/>
              </a:rPr>
              <a:t>1 868; 1 892; 2 065; 2 131.</a:t>
            </a:r>
            <a:endParaRPr lang="en-US" sz="3200" b="1" dirty="0">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11751178-1852-3DFA-A031-B0A4E26CD06E}"/>
              </a:ext>
            </a:extLst>
          </p:cNvPr>
          <p:cNvPicPr>
            <a:picLocks noChangeAspect="1"/>
          </p:cNvPicPr>
          <p:nvPr/>
        </p:nvPicPr>
        <p:blipFill>
          <a:blip r:embed="rId2"/>
          <a:stretch>
            <a:fillRect/>
          </a:stretch>
        </p:blipFill>
        <p:spPr>
          <a:xfrm>
            <a:off x="1266510" y="158114"/>
            <a:ext cx="2456901" cy="829128"/>
          </a:xfrm>
          <a:prstGeom prst="rect">
            <a:avLst/>
          </a:prstGeom>
        </p:spPr>
      </p:pic>
    </p:spTree>
    <p:extLst>
      <p:ext uri="{BB962C8B-B14F-4D97-AF65-F5344CB8AC3E}">
        <p14:creationId xmlns:p14="http://schemas.microsoft.com/office/powerpoint/2010/main" val="1549754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Freeform 2"/>
          <p:cNvSpPr/>
          <p:nvPr/>
        </p:nvSpPr>
        <p:spPr>
          <a:xfrm>
            <a:off x="521526" y="500172"/>
            <a:ext cx="11148949" cy="5672028"/>
          </a:xfrm>
          <a:custGeom>
            <a:avLst/>
            <a:gdLst/>
            <a:ahLst/>
            <a:cxnLst/>
            <a:rect l="l" t="t" r="r" b="b"/>
            <a:pathLst>
              <a:path w="16723424" h="8508042">
                <a:moveTo>
                  <a:pt x="0" y="0"/>
                </a:moveTo>
                <a:lnTo>
                  <a:pt x="16723424" y="0"/>
                </a:lnTo>
                <a:lnTo>
                  <a:pt x="16723424" y="8508042"/>
                </a:lnTo>
                <a:lnTo>
                  <a:pt x="0" y="8508042"/>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p:cNvSpPr/>
          <p:nvPr/>
        </p:nvSpPr>
        <p:spPr>
          <a:xfrm rot="810162">
            <a:off x="149059" y="3185900"/>
            <a:ext cx="3009590" cy="3953484"/>
          </a:xfrm>
          <a:custGeom>
            <a:avLst/>
            <a:gdLst/>
            <a:ahLst/>
            <a:cxnLst/>
            <a:rect l="l" t="t" r="r" b="b"/>
            <a:pathLst>
              <a:path w="4514385" h="5930226">
                <a:moveTo>
                  <a:pt x="0" y="0"/>
                </a:moveTo>
                <a:lnTo>
                  <a:pt x="4514385" y="0"/>
                </a:lnTo>
                <a:lnTo>
                  <a:pt x="4514385" y="5930226"/>
                </a:lnTo>
                <a:lnTo>
                  <a:pt x="0" y="593022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82550" y="5689600"/>
            <a:ext cx="1736404" cy="1257300"/>
          </a:xfrm>
          <a:custGeom>
            <a:avLst/>
            <a:gdLst/>
            <a:ahLst/>
            <a:cxnLst/>
            <a:rect l="l" t="t" r="r" b="b"/>
            <a:pathLst>
              <a:path w="2604606" h="1885950">
                <a:moveTo>
                  <a:pt x="0" y="0"/>
                </a:moveTo>
                <a:lnTo>
                  <a:pt x="2604606" y="0"/>
                </a:lnTo>
                <a:lnTo>
                  <a:pt x="2604606" y="1885950"/>
                </a:lnTo>
                <a:lnTo>
                  <a:pt x="0" y="1885950"/>
                </a:lnTo>
                <a:lnTo>
                  <a:pt x="0" y="0"/>
                </a:lnTo>
                <a:close/>
              </a:path>
            </a:pathLst>
          </a:custGeom>
          <a:blipFill>
            <a:blip r:embed="rId6">
              <a:extLst>
                <a:ext uri="{96DAC541-7B7A-43D3-8B79-37D633B846F1}">
                  <asvg:svgBlip xmlns:asvg="http://schemas.microsoft.com/office/drawing/2016/SVG/main" xmlns="" r:embed="rId7"/>
                </a:ext>
              </a:extLst>
            </a:blip>
            <a:stretch>
              <a:fillRect l="-15530" t="-592" b="-35227"/>
            </a:stretch>
          </a:blipFill>
        </p:spPr>
      </p:sp>
      <p:sp>
        <p:nvSpPr>
          <p:cNvPr id="5" name="Freeform 5"/>
          <p:cNvSpPr/>
          <p:nvPr/>
        </p:nvSpPr>
        <p:spPr>
          <a:xfrm>
            <a:off x="5263598" y="5498606"/>
            <a:ext cx="7051082" cy="1548471"/>
          </a:xfrm>
          <a:custGeom>
            <a:avLst/>
            <a:gdLst/>
            <a:ahLst/>
            <a:cxnLst/>
            <a:rect l="l" t="t" r="r" b="b"/>
            <a:pathLst>
              <a:path w="10576623" h="2322706">
                <a:moveTo>
                  <a:pt x="0" y="0"/>
                </a:moveTo>
                <a:lnTo>
                  <a:pt x="10576623" y="0"/>
                </a:lnTo>
                <a:lnTo>
                  <a:pt x="10576623" y="2322706"/>
                </a:lnTo>
                <a:lnTo>
                  <a:pt x="0" y="2322706"/>
                </a:lnTo>
                <a:lnTo>
                  <a:pt x="0" y="0"/>
                </a:lnTo>
                <a:close/>
              </a:path>
            </a:pathLst>
          </a:custGeom>
          <a:blipFill>
            <a:blip r:embed="rId8">
              <a:extLst>
                <a:ext uri="{96DAC541-7B7A-43D3-8B79-37D633B846F1}">
                  <asvg:svgBlip xmlns:asvg="http://schemas.microsoft.com/office/drawing/2016/SVG/main" xmlns="" r:embed="rId9"/>
                </a:ext>
              </a:extLst>
            </a:blip>
            <a:stretch>
              <a:fillRect l="-261" b="-23267"/>
            </a:stretch>
          </a:blipFill>
        </p:spPr>
      </p:sp>
      <p:sp>
        <p:nvSpPr>
          <p:cNvPr id="6" name="Freeform 6"/>
          <p:cNvSpPr/>
          <p:nvPr/>
        </p:nvSpPr>
        <p:spPr>
          <a:xfrm rot="-10800000">
            <a:off x="-69850" y="-114300"/>
            <a:ext cx="3949700" cy="1148569"/>
          </a:xfrm>
          <a:custGeom>
            <a:avLst/>
            <a:gdLst/>
            <a:ahLst/>
            <a:cxnLst/>
            <a:rect l="l" t="t" r="r" b="b"/>
            <a:pathLst>
              <a:path w="5924550" h="1722853">
                <a:moveTo>
                  <a:pt x="0" y="0"/>
                </a:moveTo>
                <a:lnTo>
                  <a:pt x="5924550" y="0"/>
                </a:lnTo>
                <a:lnTo>
                  <a:pt x="5924550" y="1722853"/>
                </a:lnTo>
                <a:lnTo>
                  <a:pt x="0" y="1722853"/>
                </a:lnTo>
                <a:lnTo>
                  <a:pt x="0" y="0"/>
                </a:lnTo>
                <a:close/>
              </a:path>
            </a:pathLst>
          </a:custGeom>
          <a:blipFill>
            <a:blip r:embed="rId10">
              <a:extLst>
                <a:ext uri="{96DAC541-7B7A-43D3-8B79-37D633B846F1}">
                  <asvg:svgBlip xmlns:asvg="http://schemas.microsoft.com/office/drawing/2016/SVG/main" xmlns="" r:embed="rId11"/>
                </a:ext>
              </a:extLst>
            </a:blip>
            <a:stretch>
              <a:fillRect l="-321" r="-23151" b="-14641"/>
            </a:stretch>
          </a:blipFill>
        </p:spPr>
      </p:sp>
      <p:sp>
        <p:nvSpPr>
          <p:cNvPr id="7" name="Freeform 7"/>
          <p:cNvSpPr/>
          <p:nvPr/>
        </p:nvSpPr>
        <p:spPr>
          <a:xfrm rot="10800000">
            <a:off x="2227222" y="240399"/>
            <a:ext cx="1972515" cy="1927785"/>
          </a:xfrm>
          <a:custGeom>
            <a:avLst/>
            <a:gdLst/>
            <a:ahLst/>
            <a:cxnLst/>
            <a:rect l="l" t="t" r="r" b="b"/>
            <a:pathLst>
              <a:path w="2958772" h="2891677">
                <a:moveTo>
                  <a:pt x="0" y="0"/>
                </a:moveTo>
                <a:lnTo>
                  <a:pt x="2958771" y="0"/>
                </a:lnTo>
                <a:lnTo>
                  <a:pt x="2958771" y="2891678"/>
                </a:lnTo>
                <a:lnTo>
                  <a:pt x="0" y="2891678"/>
                </a:lnTo>
                <a:lnTo>
                  <a:pt x="0" y="0"/>
                </a:lnTo>
                <a:close/>
              </a:path>
            </a:pathLst>
          </a:custGeom>
          <a:blipFill>
            <a:blip r:embed="rId12">
              <a:extLst>
                <a:ext uri="{96DAC541-7B7A-43D3-8B79-37D633B846F1}">
                  <asvg:svgBlip xmlns:asvg="http://schemas.microsoft.com/office/drawing/2016/SVG/main" xmlns="" r:embed="rId13"/>
                </a:ext>
              </a:extLst>
            </a:blip>
            <a:stretch>
              <a:fillRect l="-33265" t="-30903"/>
            </a:stretch>
          </a:blipFill>
        </p:spPr>
      </p:sp>
      <p:sp>
        <p:nvSpPr>
          <p:cNvPr id="8" name="Freeform 8"/>
          <p:cNvSpPr/>
          <p:nvPr/>
        </p:nvSpPr>
        <p:spPr>
          <a:xfrm>
            <a:off x="8350267" y="831850"/>
            <a:ext cx="3044952" cy="5486400"/>
          </a:xfrm>
          <a:custGeom>
            <a:avLst/>
            <a:gdLst/>
            <a:ahLst/>
            <a:cxnLst/>
            <a:rect l="l" t="t" r="r" b="b"/>
            <a:pathLst>
              <a:path w="4567428" h="8229600">
                <a:moveTo>
                  <a:pt x="0" y="0"/>
                </a:moveTo>
                <a:lnTo>
                  <a:pt x="4567428" y="0"/>
                </a:lnTo>
                <a:lnTo>
                  <a:pt x="4567428" y="8229600"/>
                </a:lnTo>
                <a:lnTo>
                  <a:pt x="0" y="8229600"/>
                </a:lnTo>
                <a:lnTo>
                  <a:pt x="0" y="0"/>
                </a:lnTo>
                <a:close/>
              </a:path>
            </a:pathLst>
          </a:custGeom>
          <a:blipFill>
            <a:blip r:embed="rId14"/>
            <a:stretch>
              <a:fillRect/>
            </a:stretch>
          </a:blipFill>
        </p:spPr>
      </p:sp>
      <p:pic>
        <p:nvPicPr>
          <p:cNvPr id="9" name="Picture 8">
            <a:extLst>
              <a:ext uri="{FF2B5EF4-FFF2-40B4-BE49-F238E27FC236}">
                <a16:creationId xmlns:a16="http://schemas.microsoft.com/office/drawing/2014/main" id="{569A7985-48F5-3657-541F-7FA4A03FC476}"/>
              </a:ext>
            </a:extLst>
          </p:cNvPr>
          <p:cNvPicPr>
            <a:picLocks noChangeAspect="1"/>
          </p:cNvPicPr>
          <p:nvPr/>
        </p:nvPicPr>
        <p:blipFill>
          <a:blip r:embed="rId15"/>
          <a:stretch>
            <a:fillRect/>
          </a:stretch>
        </p:blipFill>
        <p:spPr>
          <a:xfrm>
            <a:off x="2413697" y="389880"/>
            <a:ext cx="7364606" cy="6078239"/>
          </a:xfrm>
          <a:prstGeom prst="rect">
            <a:avLst/>
          </a:prstGeom>
        </p:spPr>
      </p:pic>
    </p:spTree>
    <p:extLst>
      <p:ext uri="{BB962C8B-B14F-4D97-AF65-F5344CB8AC3E}">
        <p14:creationId xmlns:p14="http://schemas.microsoft.com/office/powerpoint/2010/main" val="235095326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AB05AB-653E-67D7-5489-FC4016965900}"/>
              </a:ext>
            </a:extLst>
          </p:cNvPr>
          <p:cNvSpPr txBox="1"/>
          <p:nvPr/>
        </p:nvSpPr>
        <p:spPr>
          <a:xfrm>
            <a:off x="870159" y="1406050"/>
            <a:ext cx="10451681" cy="1323439"/>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Từ bốn thẻ số </a:t>
            </a:r>
            <a:r>
              <a:rPr lang="vi-VN" sz="4000" b="1" dirty="0">
                <a:solidFill>
                  <a:schemeClr val="accent6">
                    <a:lumMod val="75000"/>
                  </a:schemeClr>
                </a:solidFill>
                <a:latin typeface="Cambria" panose="02040503050406030204" pitchFamily="18" charset="0"/>
                <a:ea typeface="Cambria" panose="02040503050406030204" pitchFamily="18" charset="0"/>
              </a:rPr>
              <a:t>0</a:t>
            </a:r>
            <a:r>
              <a:rPr lang="vi-VN" sz="4000" dirty="0">
                <a:latin typeface="Cambria" panose="02040503050406030204" pitchFamily="18" charset="0"/>
                <a:ea typeface="Cambria" panose="02040503050406030204" pitchFamily="18" charset="0"/>
              </a:rPr>
              <a:t>, </a:t>
            </a:r>
            <a:r>
              <a:rPr lang="vi-VN" sz="4000" b="1" dirty="0">
                <a:solidFill>
                  <a:schemeClr val="accent6">
                    <a:lumMod val="75000"/>
                  </a:schemeClr>
                </a:solidFill>
                <a:latin typeface="Cambria" panose="02040503050406030204" pitchFamily="18" charset="0"/>
                <a:ea typeface="Cambria" panose="02040503050406030204" pitchFamily="18" charset="0"/>
              </a:rPr>
              <a:t>1</a:t>
            </a:r>
            <a:r>
              <a:rPr lang="vi-VN" sz="4000" dirty="0">
                <a:latin typeface="Cambria" panose="02040503050406030204" pitchFamily="18" charset="0"/>
                <a:ea typeface="Cambria" panose="02040503050406030204" pitchFamily="18" charset="0"/>
              </a:rPr>
              <a:t>, </a:t>
            </a:r>
            <a:r>
              <a:rPr lang="vi-VN" sz="4000" b="1" dirty="0">
                <a:solidFill>
                  <a:schemeClr val="accent6">
                    <a:lumMod val="75000"/>
                  </a:schemeClr>
                </a:solidFill>
                <a:latin typeface="Cambria" panose="02040503050406030204" pitchFamily="18" charset="0"/>
                <a:ea typeface="Cambria" panose="02040503050406030204" pitchFamily="18" charset="0"/>
              </a:rPr>
              <a:t>2</a:t>
            </a:r>
            <a:r>
              <a:rPr lang="vi-VN" sz="4000" dirty="0">
                <a:latin typeface="Cambria" panose="02040503050406030204" pitchFamily="18" charset="0"/>
                <a:ea typeface="Cambria" panose="02040503050406030204" pitchFamily="18" charset="0"/>
              </a:rPr>
              <a:t>; </a:t>
            </a:r>
            <a:r>
              <a:rPr lang="vi-VN" sz="4000" b="1" dirty="0">
                <a:solidFill>
                  <a:schemeClr val="accent6">
                    <a:lumMod val="75000"/>
                  </a:schemeClr>
                </a:solidFill>
                <a:latin typeface="Cambria" panose="02040503050406030204" pitchFamily="18" charset="0"/>
                <a:ea typeface="Cambria" panose="02040503050406030204" pitchFamily="18" charset="0"/>
              </a:rPr>
              <a:t>3</a:t>
            </a:r>
            <a:r>
              <a:rPr lang="vi-VN" sz="4000" dirty="0">
                <a:latin typeface="Cambria" panose="02040503050406030204" pitchFamily="18" charset="0"/>
                <a:ea typeface="Cambria" panose="02040503050406030204" pitchFamily="18" charset="0"/>
              </a:rPr>
              <a:t> có thể lập được số chẵn bé nhất có bốn chữ số là </a:t>
            </a:r>
            <a:endParaRPr lang="en-US" sz="40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CFCC2515-2E9F-1741-EABA-2AA98DDE23F6}"/>
              </a:ext>
            </a:extLst>
          </p:cNvPr>
          <p:cNvPicPr>
            <a:picLocks noChangeAspect="1"/>
          </p:cNvPicPr>
          <p:nvPr/>
        </p:nvPicPr>
        <p:blipFill>
          <a:blip r:embed="rId3"/>
          <a:stretch>
            <a:fillRect/>
          </a:stretch>
        </p:blipFill>
        <p:spPr>
          <a:xfrm>
            <a:off x="6350883" y="1973511"/>
            <a:ext cx="656132" cy="755978"/>
          </a:xfrm>
          <a:prstGeom prst="rect">
            <a:avLst/>
          </a:prstGeom>
        </p:spPr>
      </p:pic>
      <p:sp>
        <p:nvSpPr>
          <p:cNvPr id="8" name="Rectangle: Rounded Corners 7">
            <a:extLst>
              <a:ext uri="{FF2B5EF4-FFF2-40B4-BE49-F238E27FC236}">
                <a16:creationId xmlns:a16="http://schemas.microsoft.com/office/drawing/2014/main" id="{69E38140-035E-0D98-15A0-D1821D6D5C75}"/>
              </a:ext>
            </a:extLst>
          </p:cNvPr>
          <p:cNvSpPr/>
          <p:nvPr/>
        </p:nvSpPr>
        <p:spPr>
          <a:xfrm>
            <a:off x="6223048" y="1999597"/>
            <a:ext cx="1799905" cy="703805"/>
          </a:xfrm>
          <a:prstGeom prst="roundRect">
            <a:avLst>
              <a:gd name="adj" fmla="val 0"/>
            </a:avLst>
          </a:prstGeom>
          <a:solidFill>
            <a:srgbClr val="FFF6D9"/>
          </a:solid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ambria" panose="02040503050406030204" pitchFamily="18" charset="0"/>
                <a:ea typeface="Cambria" panose="02040503050406030204" pitchFamily="18" charset="0"/>
              </a:rPr>
              <a:t>1032</a:t>
            </a:r>
            <a:endParaRPr lang="en-US" sz="4000" b="1" dirty="0">
              <a:solidFill>
                <a:schemeClr val="tx1"/>
              </a:solidFill>
            </a:endParaRPr>
          </a:p>
        </p:txBody>
      </p:sp>
      <p:pic>
        <p:nvPicPr>
          <p:cNvPr id="12" name="Picture 11">
            <a:extLst>
              <a:ext uri="{FF2B5EF4-FFF2-40B4-BE49-F238E27FC236}">
                <a16:creationId xmlns:a16="http://schemas.microsoft.com/office/drawing/2014/main" id="{BA7DCAE8-ED4D-2A20-CD20-E3B4811639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9040" y="2533699"/>
            <a:ext cx="7503685" cy="4253202"/>
          </a:xfrm>
          <a:prstGeom prst="rect">
            <a:avLst/>
          </a:prstGeom>
        </p:spPr>
      </p:pic>
      <p:pic>
        <p:nvPicPr>
          <p:cNvPr id="5" name="Picture 4">
            <a:extLst>
              <a:ext uri="{FF2B5EF4-FFF2-40B4-BE49-F238E27FC236}">
                <a16:creationId xmlns:a16="http://schemas.microsoft.com/office/drawing/2014/main" id="{0C6D149F-7C5B-97BD-0505-94BC11FDF1F8}"/>
              </a:ext>
            </a:extLst>
          </p:cNvPr>
          <p:cNvPicPr>
            <a:picLocks noChangeAspect="1"/>
          </p:cNvPicPr>
          <p:nvPr/>
        </p:nvPicPr>
        <p:blipFill>
          <a:blip r:embed="rId5"/>
          <a:stretch>
            <a:fillRect/>
          </a:stretch>
        </p:blipFill>
        <p:spPr>
          <a:xfrm>
            <a:off x="1370589" y="427662"/>
            <a:ext cx="2456901" cy="829128"/>
          </a:xfrm>
          <a:prstGeom prst="rect">
            <a:avLst/>
          </a:prstGeom>
        </p:spPr>
      </p:pic>
      <p:pic>
        <p:nvPicPr>
          <p:cNvPr id="7" name="Picture 6">
            <a:extLst>
              <a:ext uri="{FF2B5EF4-FFF2-40B4-BE49-F238E27FC236}">
                <a16:creationId xmlns:a16="http://schemas.microsoft.com/office/drawing/2014/main" id="{26FD6B41-4D5D-C4FA-73C0-529FDC85B0F3}"/>
              </a:ext>
            </a:extLst>
          </p:cNvPr>
          <p:cNvPicPr>
            <a:picLocks noChangeAspect="1"/>
          </p:cNvPicPr>
          <p:nvPr/>
        </p:nvPicPr>
        <p:blipFill>
          <a:blip r:embed="rId6"/>
          <a:stretch>
            <a:fillRect/>
          </a:stretch>
        </p:blipFill>
        <p:spPr>
          <a:xfrm>
            <a:off x="3236712" y="247100"/>
            <a:ext cx="2456901" cy="987638"/>
          </a:xfrm>
          <a:prstGeom prst="rect">
            <a:avLst/>
          </a:prstGeom>
        </p:spPr>
      </p:pic>
    </p:spTree>
    <p:extLst>
      <p:ext uri="{BB962C8B-B14F-4D97-AF65-F5344CB8AC3E}">
        <p14:creationId xmlns:p14="http://schemas.microsoft.com/office/powerpoint/2010/main" val="23238718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nodeType="clickEffect">
                                  <p:stCondLst>
                                    <p:cond delay="0"/>
                                  </p:stCondLst>
                                  <p:childTnLst>
                                    <p:anim calcmode="lin" valueType="num">
                                      <p:cBhvr>
                                        <p:cTn id="35" dur="500"/>
                                        <p:tgtEl>
                                          <p:spTgt spid="4"/>
                                        </p:tgtEl>
                                        <p:attrNameLst>
                                          <p:attrName>ppt_w</p:attrName>
                                        </p:attrNameLst>
                                      </p:cBhvr>
                                      <p:tavLst>
                                        <p:tav tm="0">
                                          <p:val>
                                            <p:strVal val="ppt_w"/>
                                          </p:val>
                                        </p:tav>
                                        <p:tav tm="100000">
                                          <p:val>
                                            <p:fltVal val="0"/>
                                          </p:val>
                                        </p:tav>
                                      </p:tavLst>
                                    </p:anim>
                                    <p:anim calcmode="lin" valueType="num">
                                      <p:cBhvr>
                                        <p:cTn id="36" dur="500"/>
                                        <p:tgtEl>
                                          <p:spTgt spid="4"/>
                                        </p:tgtEl>
                                        <p:attrNameLst>
                                          <p:attrName>ppt_h</p:attrName>
                                        </p:attrNameLst>
                                      </p:cBhvr>
                                      <p:tavLst>
                                        <p:tav tm="0">
                                          <p:val>
                                            <p:strVal val="ppt_h"/>
                                          </p:val>
                                        </p:tav>
                                        <p:tav tm="100000">
                                          <p:val>
                                            <p:fltVal val="0"/>
                                          </p:val>
                                        </p:tav>
                                      </p:tavLst>
                                    </p:anim>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par>
                                <p:cTn id="39" presetID="16" presetClass="entr" presetSubtype="21"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Freeform 2"/>
          <p:cNvSpPr/>
          <p:nvPr/>
        </p:nvSpPr>
        <p:spPr>
          <a:xfrm>
            <a:off x="521525" y="592986"/>
            <a:ext cx="11148949" cy="5672028"/>
          </a:xfrm>
          <a:custGeom>
            <a:avLst/>
            <a:gdLst/>
            <a:ahLst/>
            <a:cxnLst/>
            <a:rect l="l" t="t" r="r" b="b"/>
            <a:pathLst>
              <a:path w="16723424" h="8508042">
                <a:moveTo>
                  <a:pt x="0" y="0"/>
                </a:moveTo>
                <a:lnTo>
                  <a:pt x="16723424" y="0"/>
                </a:lnTo>
                <a:lnTo>
                  <a:pt x="16723424" y="8508042"/>
                </a:lnTo>
                <a:lnTo>
                  <a:pt x="0" y="8508042"/>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800000">
            <a:off x="-82550" y="-117971"/>
            <a:ext cx="4773778" cy="2225861"/>
          </a:xfrm>
          <a:custGeom>
            <a:avLst/>
            <a:gdLst/>
            <a:ahLst/>
            <a:cxnLst/>
            <a:rect l="l" t="t" r="r" b="b"/>
            <a:pathLst>
              <a:path w="7160667" h="3338792">
                <a:moveTo>
                  <a:pt x="0" y="0"/>
                </a:moveTo>
                <a:lnTo>
                  <a:pt x="7160667" y="0"/>
                </a:lnTo>
                <a:lnTo>
                  <a:pt x="7160667" y="3338791"/>
                </a:lnTo>
                <a:lnTo>
                  <a:pt x="0" y="3338791"/>
                </a:lnTo>
                <a:lnTo>
                  <a:pt x="0" y="0"/>
                </a:lnTo>
                <a:close/>
              </a:path>
            </a:pathLst>
          </a:custGeom>
          <a:blipFill>
            <a:blip r:embed="rId4">
              <a:extLst>
                <a:ext uri="{96DAC541-7B7A-43D3-8B79-37D633B846F1}">
                  <asvg:svgBlip xmlns:asvg="http://schemas.microsoft.com/office/drawing/2016/SVG/main" xmlns="" r:embed="rId5"/>
                </a:ext>
              </a:extLst>
            </a:blip>
            <a:stretch>
              <a:fillRect r="-91168" b="-10699"/>
            </a:stretch>
          </a:blipFill>
        </p:spPr>
      </p:sp>
      <p:sp>
        <p:nvSpPr>
          <p:cNvPr id="7" name="Freeform 7"/>
          <p:cNvSpPr/>
          <p:nvPr/>
        </p:nvSpPr>
        <p:spPr>
          <a:xfrm>
            <a:off x="6976467" y="5092374"/>
            <a:ext cx="5323483" cy="1841826"/>
          </a:xfrm>
          <a:custGeom>
            <a:avLst/>
            <a:gdLst/>
            <a:ahLst/>
            <a:cxnLst/>
            <a:rect l="l" t="t" r="r" b="b"/>
            <a:pathLst>
              <a:path w="7985224" h="2762739">
                <a:moveTo>
                  <a:pt x="0" y="0"/>
                </a:moveTo>
                <a:lnTo>
                  <a:pt x="7985224" y="0"/>
                </a:lnTo>
                <a:lnTo>
                  <a:pt x="7985224" y="2762739"/>
                </a:lnTo>
                <a:lnTo>
                  <a:pt x="0" y="2762739"/>
                </a:lnTo>
                <a:lnTo>
                  <a:pt x="0" y="0"/>
                </a:lnTo>
                <a:close/>
              </a:path>
            </a:pathLst>
          </a:custGeom>
          <a:blipFill>
            <a:blip r:embed="rId6">
              <a:extLst>
                <a:ext uri="{96DAC541-7B7A-43D3-8B79-37D633B846F1}">
                  <asvg:svgBlip xmlns:asvg="http://schemas.microsoft.com/office/drawing/2016/SVG/main" xmlns="" r:embed="rId7"/>
                </a:ext>
              </a:extLst>
            </a:blip>
            <a:stretch>
              <a:fillRect r="-34815" b="-38152"/>
            </a:stretch>
          </a:blipFill>
        </p:spPr>
      </p:sp>
      <p:sp>
        <p:nvSpPr>
          <p:cNvPr id="10" name="Freeform 10"/>
          <p:cNvSpPr/>
          <p:nvPr/>
        </p:nvSpPr>
        <p:spPr>
          <a:xfrm>
            <a:off x="1676014" y="4207999"/>
            <a:ext cx="1457447" cy="1240652"/>
          </a:xfrm>
          <a:custGeom>
            <a:avLst/>
            <a:gdLst/>
            <a:ahLst/>
            <a:cxnLst/>
            <a:rect l="l" t="t" r="r" b="b"/>
            <a:pathLst>
              <a:path w="2186171" h="1860978">
                <a:moveTo>
                  <a:pt x="0" y="0"/>
                </a:moveTo>
                <a:lnTo>
                  <a:pt x="2186171" y="0"/>
                </a:lnTo>
                <a:lnTo>
                  <a:pt x="2186171" y="1860978"/>
                </a:lnTo>
                <a:lnTo>
                  <a:pt x="0" y="186097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Freeform 12"/>
          <p:cNvSpPr/>
          <p:nvPr/>
        </p:nvSpPr>
        <p:spPr>
          <a:xfrm>
            <a:off x="3368983" y="5846693"/>
            <a:ext cx="4952048" cy="1087507"/>
          </a:xfrm>
          <a:custGeom>
            <a:avLst/>
            <a:gdLst/>
            <a:ahLst/>
            <a:cxnLst/>
            <a:rect l="l" t="t" r="r" b="b"/>
            <a:pathLst>
              <a:path w="7428072" h="1631261">
                <a:moveTo>
                  <a:pt x="0" y="0"/>
                </a:moveTo>
                <a:lnTo>
                  <a:pt x="7428072" y="0"/>
                </a:lnTo>
                <a:lnTo>
                  <a:pt x="7428072" y="1631261"/>
                </a:lnTo>
                <a:lnTo>
                  <a:pt x="0" y="1631261"/>
                </a:lnTo>
                <a:lnTo>
                  <a:pt x="0" y="0"/>
                </a:lnTo>
                <a:close/>
              </a:path>
            </a:pathLst>
          </a:custGeom>
          <a:blipFill>
            <a:blip r:embed="rId10">
              <a:extLst>
                <a:ext uri="{96DAC541-7B7A-43D3-8B79-37D633B846F1}">
                  <asvg:svgBlip xmlns:asvg="http://schemas.microsoft.com/office/drawing/2016/SVG/main" xmlns="" r:embed="rId11"/>
                </a:ext>
              </a:extLst>
            </a:blip>
            <a:stretch>
              <a:fillRect l="-261" b="-23267"/>
            </a:stretch>
          </a:blipFill>
        </p:spPr>
      </p:sp>
      <p:sp>
        <p:nvSpPr>
          <p:cNvPr id="13" name="Freeform 13"/>
          <p:cNvSpPr/>
          <p:nvPr/>
        </p:nvSpPr>
        <p:spPr>
          <a:xfrm>
            <a:off x="-186447" y="4941672"/>
            <a:ext cx="4254500" cy="2044700"/>
          </a:xfrm>
          <a:custGeom>
            <a:avLst/>
            <a:gdLst/>
            <a:ahLst/>
            <a:cxnLst/>
            <a:rect l="l" t="t" r="r" b="b"/>
            <a:pathLst>
              <a:path w="6381750" h="3067050">
                <a:moveTo>
                  <a:pt x="0" y="0"/>
                </a:moveTo>
                <a:lnTo>
                  <a:pt x="6381750" y="0"/>
                </a:lnTo>
                <a:lnTo>
                  <a:pt x="6381750" y="3067050"/>
                </a:lnTo>
                <a:lnTo>
                  <a:pt x="0" y="3067050"/>
                </a:lnTo>
                <a:lnTo>
                  <a:pt x="0" y="0"/>
                </a:lnTo>
                <a:close/>
              </a:path>
            </a:pathLst>
          </a:custGeom>
          <a:blipFill>
            <a:blip r:embed="rId12">
              <a:extLst>
                <a:ext uri="{96DAC541-7B7A-43D3-8B79-37D633B846F1}">
                  <asvg:svgBlip xmlns:asvg="http://schemas.microsoft.com/office/drawing/2016/SVG/main" xmlns="" r:embed="rId13"/>
                </a:ext>
              </a:extLst>
            </a:blip>
            <a:stretch>
              <a:fillRect l="-36057" t="-231" r="-645" b="-14063"/>
            </a:stretch>
          </a:blipFill>
        </p:spPr>
      </p:sp>
      <p:sp>
        <p:nvSpPr>
          <p:cNvPr id="14" name="Freeform 14"/>
          <p:cNvSpPr/>
          <p:nvPr/>
        </p:nvSpPr>
        <p:spPr>
          <a:xfrm rot="-151187">
            <a:off x="199634" y="2761800"/>
            <a:ext cx="2245269" cy="4359745"/>
          </a:xfrm>
          <a:custGeom>
            <a:avLst/>
            <a:gdLst/>
            <a:ahLst/>
            <a:cxnLst/>
            <a:rect l="l" t="t" r="r" b="b"/>
            <a:pathLst>
              <a:path w="3367903" h="6539617">
                <a:moveTo>
                  <a:pt x="0" y="0"/>
                </a:moveTo>
                <a:lnTo>
                  <a:pt x="3367902" y="0"/>
                </a:lnTo>
                <a:lnTo>
                  <a:pt x="3367902" y="6539617"/>
                </a:lnTo>
                <a:lnTo>
                  <a:pt x="0" y="653961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9" name="TextBox 9">
            <a:extLst>
              <a:ext uri="{FF2B5EF4-FFF2-40B4-BE49-F238E27FC236}">
                <a16:creationId xmlns:a16="http://schemas.microsoft.com/office/drawing/2014/main" id="{AA3377CE-E901-E20F-7A3B-88EE37A60F55}"/>
              </a:ext>
            </a:extLst>
          </p:cNvPr>
          <p:cNvSpPr txBox="1"/>
          <p:nvPr/>
        </p:nvSpPr>
        <p:spPr>
          <a:xfrm>
            <a:off x="4685979" y="4686970"/>
            <a:ext cx="1832863" cy="221920"/>
          </a:xfrm>
          <a:prstGeom prst="rect">
            <a:avLst/>
          </a:prstGeom>
        </p:spPr>
        <p:txBody>
          <a:bodyPr lIns="0" tIns="0" rIns="0" bIns="0" rtlCol="0" anchor="t">
            <a:spAutoFit/>
          </a:bodyPr>
          <a:lstStyle/>
          <a:p>
            <a:pPr algn="ctr" defTabSz="609630">
              <a:lnSpc>
                <a:spcPts val="1739"/>
              </a:lnSpc>
              <a:spcBef>
                <a:spcPct val="0"/>
              </a:spcBef>
            </a:pPr>
            <a:r>
              <a:rPr lang="en-US" sz="1999">
                <a:solidFill>
                  <a:srgbClr val="FFFFFF"/>
                </a:solidFill>
                <a:latin typeface="Marykate"/>
              </a:rPr>
              <a:t>FOREST</a:t>
            </a:r>
          </a:p>
        </p:txBody>
      </p:sp>
      <p:sp>
        <p:nvSpPr>
          <p:cNvPr id="21" name="TextBox 23">
            <a:extLst>
              <a:ext uri="{FF2B5EF4-FFF2-40B4-BE49-F238E27FC236}">
                <a16:creationId xmlns:a16="http://schemas.microsoft.com/office/drawing/2014/main" id="{58CCB555-C805-6866-0FD6-E091EDD4F8BF}"/>
              </a:ext>
            </a:extLst>
          </p:cNvPr>
          <p:cNvSpPr txBox="1"/>
          <p:nvPr/>
        </p:nvSpPr>
        <p:spPr>
          <a:xfrm>
            <a:off x="8102612" y="4662332"/>
            <a:ext cx="1832863" cy="221920"/>
          </a:xfrm>
          <a:prstGeom prst="rect">
            <a:avLst/>
          </a:prstGeom>
        </p:spPr>
        <p:txBody>
          <a:bodyPr lIns="0" tIns="0" rIns="0" bIns="0" rtlCol="0" anchor="t">
            <a:spAutoFit/>
          </a:bodyPr>
          <a:lstStyle/>
          <a:p>
            <a:pPr algn="ctr" defTabSz="609630">
              <a:lnSpc>
                <a:spcPts val="1740"/>
              </a:lnSpc>
              <a:spcBef>
                <a:spcPct val="0"/>
              </a:spcBef>
            </a:pPr>
            <a:r>
              <a:rPr lang="en-US" sz="2000">
                <a:solidFill>
                  <a:srgbClr val="FFFFFF"/>
                </a:solidFill>
                <a:latin typeface="Marykate"/>
              </a:rPr>
              <a:t>PARK</a:t>
            </a:r>
          </a:p>
        </p:txBody>
      </p:sp>
      <p:grpSp>
        <p:nvGrpSpPr>
          <p:cNvPr id="5" name="Group 4">
            <a:extLst>
              <a:ext uri="{FF2B5EF4-FFF2-40B4-BE49-F238E27FC236}">
                <a16:creationId xmlns:a16="http://schemas.microsoft.com/office/drawing/2014/main" id="{573FA87B-DEB3-D7F1-286B-5FBCEC9DCCE7}"/>
              </a:ext>
            </a:extLst>
          </p:cNvPr>
          <p:cNvGrpSpPr/>
          <p:nvPr/>
        </p:nvGrpSpPr>
        <p:grpSpPr>
          <a:xfrm>
            <a:off x="3557793" y="1774517"/>
            <a:ext cx="3141918" cy="3391882"/>
            <a:chOff x="3557793" y="1774517"/>
            <a:chExt cx="3141918" cy="3391882"/>
          </a:xfrm>
        </p:grpSpPr>
        <p:sp>
          <p:nvSpPr>
            <p:cNvPr id="18" name="Freeform 3">
              <a:extLst>
                <a:ext uri="{FF2B5EF4-FFF2-40B4-BE49-F238E27FC236}">
                  <a16:creationId xmlns:a16="http://schemas.microsoft.com/office/drawing/2014/main" id="{062358EE-E3BD-7F38-4229-97C240483D0A}"/>
                </a:ext>
              </a:extLst>
            </p:cNvPr>
            <p:cNvSpPr/>
            <p:nvPr/>
          </p:nvSpPr>
          <p:spPr>
            <a:xfrm>
              <a:off x="3617338" y="1774517"/>
              <a:ext cx="3082373" cy="3391882"/>
            </a:xfrm>
            <a:custGeom>
              <a:avLst/>
              <a:gdLst/>
              <a:ahLst/>
              <a:cxnLst/>
              <a:rect l="l" t="t" r="r" b="b"/>
              <a:pathLst>
                <a:path w="4623559" h="5087823">
                  <a:moveTo>
                    <a:pt x="0" y="0"/>
                  </a:moveTo>
                  <a:lnTo>
                    <a:pt x="4623558" y="0"/>
                  </a:lnTo>
                  <a:lnTo>
                    <a:pt x="4623558" y="5087822"/>
                  </a:lnTo>
                  <a:lnTo>
                    <a:pt x="0" y="5087822"/>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5" name="TextBox 24">
              <a:extLst>
                <a:ext uri="{FF2B5EF4-FFF2-40B4-BE49-F238E27FC236}">
                  <a16:creationId xmlns:a16="http://schemas.microsoft.com/office/drawing/2014/main" id="{1BE654B0-75B3-774E-8DF2-F08336ED5A9A}"/>
                </a:ext>
              </a:extLst>
            </p:cNvPr>
            <p:cNvSpPr txBox="1"/>
            <p:nvPr/>
          </p:nvSpPr>
          <p:spPr>
            <a:xfrm>
              <a:off x="3557793" y="2500962"/>
              <a:ext cx="3082374" cy="1938992"/>
            </a:xfrm>
            <a:prstGeom prst="rect">
              <a:avLst/>
            </a:prstGeom>
            <a:noFill/>
          </p:spPr>
          <p:txBody>
            <a:bodyPr wrap="square" rtlCol="0">
              <a:spAutoFit/>
            </a:bodyPr>
            <a:lstStyle/>
            <a:p>
              <a:pPr algn="ctr"/>
              <a:r>
                <a:rPr lang="en-US" sz="4000" dirty="0">
                  <a:latin typeface="Cambria" panose="02040503050406030204" pitchFamily="18" charset="0"/>
                  <a:ea typeface="Cambria" panose="02040503050406030204" pitchFamily="18" charset="0"/>
                </a:rPr>
                <a:t>Chia </a:t>
              </a:r>
              <a:r>
                <a:rPr lang="en-US" sz="4000" dirty="0" err="1">
                  <a:latin typeface="Cambria" panose="02040503050406030204" pitchFamily="18" charset="0"/>
                  <a:ea typeface="Cambria" panose="02040503050406030204" pitchFamily="18" charset="0"/>
                </a:rPr>
                <a:t>sẻ</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bài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học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với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người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thân</a:t>
              </a:r>
              <a:endParaRPr lang="en-US" sz="4000" dirty="0">
                <a:latin typeface="Cambria" panose="02040503050406030204" pitchFamily="18" charset="0"/>
                <a:ea typeface="Cambria" panose="02040503050406030204" pitchFamily="18" charset="0"/>
              </a:endParaRPr>
            </a:p>
          </p:txBody>
        </p:sp>
      </p:grpSp>
      <p:grpSp>
        <p:nvGrpSpPr>
          <p:cNvPr id="6" name="Group 5">
            <a:extLst>
              <a:ext uri="{FF2B5EF4-FFF2-40B4-BE49-F238E27FC236}">
                <a16:creationId xmlns:a16="http://schemas.microsoft.com/office/drawing/2014/main" id="{9C96DBB2-C96E-FD6F-DB48-4D5508D7A47C}"/>
              </a:ext>
            </a:extLst>
          </p:cNvPr>
          <p:cNvGrpSpPr/>
          <p:nvPr/>
        </p:nvGrpSpPr>
        <p:grpSpPr>
          <a:xfrm>
            <a:off x="7574703" y="1613711"/>
            <a:ext cx="3161235" cy="3478663"/>
            <a:chOff x="7574703" y="1613711"/>
            <a:chExt cx="3161235" cy="3478663"/>
          </a:xfrm>
        </p:grpSpPr>
        <p:sp>
          <p:nvSpPr>
            <p:cNvPr id="20" name="Freeform 11">
              <a:extLst>
                <a:ext uri="{FF2B5EF4-FFF2-40B4-BE49-F238E27FC236}">
                  <a16:creationId xmlns:a16="http://schemas.microsoft.com/office/drawing/2014/main" id="{037B7855-2138-C38C-A6E0-327139FC6C4C}"/>
                </a:ext>
              </a:extLst>
            </p:cNvPr>
            <p:cNvSpPr/>
            <p:nvPr/>
          </p:nvSpPr>
          <p:spPr>
            <a:xfrm>
              <a:off x="7574703" y="1613711"/>
              <a:ext cx="3161235" cy="3478663"/>
            </a:xfrm>
            <a:custGeom>
              <a:avLst/>
              <a:gdLst/>
              <a:ahLst/>
              <a:cxnLst/>
              <a:rect l="l" t="t" r="r" b="b"/>
              <a:pathLst>
                <a:path w="4741853" h="5217995">
                  <a:moveTo>
                    <a:pt x="0" y="0"/>
                  </a:moveTo>
                  <a:lnTo>
                    <a:pt x="4741852" y="0"/>
                  </a:lnTo>
                  <a:lnTo>
                    <a:pt x="4741852" y="5217994"/>
                  </a:lnTo>
                  <a:lnTo>
                    <a:pt x="0" y="5217994"/>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6" name="TextBox 25">
              <a:extLst>
                <a:ext uri="{FF2B5EF4-FFF2-40B4-BE49-F238E27FC236}">
                  <a16:creationId xmlns:a16="http://schemas.microsoft.com/office/drawing/2014/main" id="{34FC583E-98BA-2A0B-28C3-8F41EAFC055A}"/>
                </a:ext>
              </a:extLst>
            </p:cNvPr>
            <p:cNvSpPr txBox="1"/>
            <p:nvPr/>
          </p:nvSpPr>
          <p:spPr>
            <a:xfrm>
              <a:off x="7858667" y="2665590"/>
              <a:ext cx="2633457" cy="1323439"/>
            </a:xfrm>
            <a:prstGeom prst="rect">
              <a:avLst/>
            </a:prstGeom>
            <a:noFill/>
          </p:spPr>
          <p:txBody>
            <a:bodyPr wrap="square" rtlCol="0">
              <a:spAutoFit/>
            </a:bodyPr>
            <a:lstStyle/>
            <a:p>
              <a:pPr algn="ctr"/>
              <a:r>
                <a:rPr lang="en-US" sz="4000" dirty="0" err="1">
                  <a:latin typeface="Cambria" panose="02040503050406030204" pitchFamily="18" charset="0"/>
                  <a:ea typeface="Cambria" panose="02040503050406030204" pitchFamily="18" charset="0"/>
                </a:rPr>
                <a:t>Chuẩn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bị</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bài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mới</a:t>
              </a:r>
              <a:endParaRPr lang="en-US" sz="4000" dirty="0">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a16="http://schemas.microsoft.com/office/drawing/2014/main" id="{54CA6E06-476B-F369-AE32-EDD07C32B372}"/>
              </a:ext>
            </a:extLst>
          </p:cNvPr>
          <p:cNvPicPr>
            <a:picLocks noChangeAspect="1"/>
          </p:cNvPicPr>
          <p:nvPr/>
        </p:nvPicPr>
        <p:blipFill>
          <a:blip r:embed="rId18"/>
          <a:stretch>
            <a:fillRect/>
          </a:stretch>
        </p:blipFill>
        <p:spPr>
          <a:xfrm>
            <a:off x="3750200" y="33408"/>
            <a:ext cx="4968671" cy="2139881"/>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Freeform 2"/>
          <p:cNvSpPr/>
          <p:nvPr/>
        </p:nvSpPr>
        <p:spPr>
          <a:xfrm>
            <a:off x="521526" y="500172"/>
            <a:ext cx="11148949" cy="5672028"/>
          </a:xfrm>
          <a:custGeom>
            <a:avLst/>
            <a:gdLst/>
            <a:ahLst/>
            <a:cxnLst/>
            <a:rect l="l" t="t" r="r" b="b"/>
            <a:pathLst>
              <a:path w="16723424" h="8508042">
                <a:moveTo>
                  <a:pt x="0" y="0"/>
                </a:moveTo>
                <a:lnTo>
                  <a:pt x="16723424" y="0"/>
                </a:lnTo>
                <a:lnTo>
                  <a:pt x="16723424" y="8508042"/>
                </a:lnTo>
                <a:lnTo>
                  <a:pt x="0" y="8508042"/>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p:cNvSpPr/>
          <p:nvPr/>
        </p:nvSpPr>
        <p:spPr>
          <a:xfrm rot="810162">
            <a:off x="149059" y="3185900"/>
            <a:ext cx="3009590" cy="3953484"/>
          </a:xfrm>
          <a:custGeom>
            <a:avLst/>
            <a:gdLst/>
            <a:ahLst/>
            <a:cxnLst/>
            <a:rect l="l" t="t" r="r" b="b"/>
            <a:pathLst>
              <a:path w="4514385" h="5930226">
                <a:moveTo>
                  <a:pt x="0" y="0"/>
                </a:moveTo>
                <a:lnTo>
                  <a:pt x="4514385" y="0"/>
                </a:lnTo>
                <a:lnTo>
                  <a:pt x="4514385" y="5930226"/>
                </a:lnTo>
                <a:lnTo>
                  <a:pt x="0" y="593022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82550" y="5689600"/>
            <a:ext cx="1736404" cy="1257300"/>
          </a:xfrm>
          <a:custGeom>
            <a:avLst/>
            <a:gdLst/>
            <a:ahLst/>
            <a:cxnLst/>
            <a:rect l="l" t="t" r="r" b="b"/>
            <a:pathLst>
              <a:path w="2604606" h="1885950">
                <a:moveTo>
                  <a:pt x="0" y="0"/>
                </a:moveTo>
                <a:lnTo>
                  <a:pt x="2604606" y="0"/>
                </a:lnTo>
                <a:lnTo>
                  <a:pt x="2604606" y="1885950"/>
                </a:lnTo>
                <a:lnTo>
                  <a:pt x="0" y="1885950"/>
                </a:lnTo>
                <a:lnTo>
                  <a:pt x="0" y="0"/>
                </a:lnTo>
                <a:close/>
              </a:path>
            </a:pathLst>
          </a:custGeom>
          <a:blipFill>
            <a:blip r:embed="rId6">
              <a:extLst>
                <a:ext uri="{96DAC541-7B7A-43D3-8B79-37D633B846F1}">
                  <asvg:svgBlip xmlns:asvg="http://schemas.microsoft.com/office/drawing/2016/SVG/main" xmlns="" r:embed="rId7"/>
                </a:ext>
              </a:extLst>
            </a:blip>
            <a:stretch>
              <a:fillRect l="-15530" t="-592" b="-35227"/>
            </a:stretch>
          </a:blipFill>
        </p:spPr>
      </p:sp>
      <p:sp>
        <p:nvSpPr>
          <p:cNvPr id="5" name="Freeform 5"/>
          <p:cNvSpPr/>
          <p:nvPr/>
        </p:nvSpPr>
        <p:spPr>
          <a:xfrm>
            <a:off x="5263598" y="5498606"/>
            <a:ext cx="7051082" cy="1548471"/>
          </a:xfrm>
          <a:custGeom>
            <a:avLst/>
            <a:gdLst/>
            <a:ahLst/>
            <a:cxnLst/>
            <a:rect l="l" t="t" r="r" b="b"/>
            <a:pathLst>
              <a:path w="10576623" h="2322706">
                <a:moveTo>
                  <a:pt x="0" y="0"/>
                </a:moveTo>
                <a:lnTo>
                  <a:pt x="10576623" y="0"/>
                </a:lnTo>
                <a:lnTo>
                  <a:pt x="10576623" y="2322706"/>
                </a:lnTo>
                <a:lnTo>
                  <a:pt x="0" y="2322706"/>
                </a:lnTo>
                <a:lnTo>
                  <a:pt x="0" y="0"/>
                </a:lnTo>
                <a:close/>
              </a:path>
            </a:pathLst>
          </a:custGeom>
          <a:blipFill>
            <a:blip r:embed="rId8">
              <a:extLst>
                <a:ext uri="{96DAC541-7B7A-43D3-8B79-37D633B846F1}">
                  <asvg:svgBlip xmlns:asvg="http://schemas.microsoft.com/office/drawing/2016/SVG/main" xmlns="" r:embed="rId9"/>
                </a:ext>
              </a:extLst>
            </a:blip>
            <a:stretch>
              <a:fillRect l="-261" b="-23267"/>
            </a:stretch>
          </a:blipFill>
        </p:spPr>
      </p:sp>
      <p:sp>
        <p:nvSpPr>
          <p:cNvPr id="6" name="Freeform 6"/>
          <p:cNvSpPr/>
          <p:nvPr/>
        </p:nvSpPr>
        <p:spPr>
          <a:xfrm rot="-10800000">
            <a:off x="-69850" y="-114300"/>
            <a:ext cx="3949700" cy="1148569"/>
          </a:xfrm>
          <a:custGeom>
            <a:avLst/>
            <a:gdLst/>
            <a:ahLst/>
            <a:cxnLst/>
            <a:rect l="l" t="t" r="r" b="b"/>
            <a:pathLst>
              <a:path w="5924550" h="1722853">
                <a:moveTo>
                  <a:pt x="0" y="0"/>
                </a:moveTo>
                <a:lnTo>
                  <a:pt x="5924550" y="0"/>
                </a:lnTo>
                <a:lnTo>
                  <a:pt x="5924550" y="1722853"/>
                </a:lnTo>
                <a:lnTo>
                  <a:pt x="0" y="1722853"/>
                </a:lnTo>
                <a:lnTo>
                  <a:pt x="0" y="0"/>
                </a:lnTo>
                <a:close/>
              </a:path>
            </a:pathLst>
          </a:custGeom>
          <a:blipFill>
            <a:blip r:embed="rId10">
              <a:extLst>
                <a:ext uri="{96DAC541-7B7A-43D3-8B79-37D633B846F1}">
                  <asvg:svgBlip xmlns:asvg="http://schemas.microsoft.com/office/drawing/2016/SVG/main" xmlns="" r:embed="rId11"/>
                </a:ext>
              </a:extLst>
            </a:blip>
            <a:stretch>
              <a:fillRect l="-321" r="-23151" b="-14641"/>
            </a:stretch>
          </a:blipFill>
        </p:spPr>
      </p:sp>
      <p:sp>
        <p:nvSpPr>
          <p:cNvPr id="7" name="Freeform 7"/>
          <p:cNvSpPr/>
          <p:nvPr/>
        </p:nvSpPr>
        <p:spPr>
          <a:xfrm rot="10800000">
            <a:off x="993221" y="600199"/>
            <a:ext cx="1972515" cy="1927785"/>
          </a:xfrm>
          <a:custGeom>
            <a:avLst/>
            <a:gdLst/>
            <a:ahLst/>
            <a:cxnLst/>
            <a:rect l="l" t="t" r="r" b="b"/>
            <a:pathLst>
              <a:path w="2958772" h="2891677">
                <a:moveTo>
                  <a:pt x="0" y="0"/>
                </a:moveTo>
                <a:lnTo>
                  <a:pt x="2958771" y="0"/>
                </a:lnTo>
                <a:lnTo>
                  <a:pt x="2958771" y="2891678"/>
                </a:lnTo>
                <a:lnTo>
                  <a:pt x="0" y="2891678"/>
                </a:lnTo>
                <a:lnTo>
                  <a:pt x="0" y="0"/>
                </a:lnTo>
                <a:close/>
              </a:path>
            </a:pathLst>
          </a:custGeom>
          <a:blipFill>
            <a:blip r:embed="rId12">
              <a:extLst>
                <a:ext uri="{96DAC541-7B7A-43D3-8B79-37D633B846F1}">
                  <asvg:svgBlip xmlns:asvg="http://schemas.microsoft.com/office/drawing/2016/SVG/main" xmlns="" r:embed="rId13"/>
                </a:ext>
              </a:extLst>
            </a:blip>
            <a:stretch>
              <a:fillRect l="-33265" t="-30903"/>
            </a:stretch>
          </a:blipFill>
        </p:spPr>
      </p:sp>
      <p:sp>
        <p:nvSpPr>
          <p:cNvPr id="8" name="Freeform 8"/>
          <p:cNvSpPr/>
          <p:nvPr/>
        </p:nvSpPr>
        <p:spPr>
          <a:xfrm>
            <a:off x="10162683" y="2057400"/>
            <a:ext cx="2212893" cy="4260850"/>
          </a:xfrm>
          <a:custGeom>
            <a:avLst/>
            <a:gdLst/>
            <a:ahLst/>
            <a:cxnLst/>
            <a:rect l="l" t="t" r="r" b="b"/>
            <a:pathLst>
              <a:path w="4567428" h="8229600">
                <a:moveTo>
                  <a:pt x="0" y="0"/>
                </a:moveTo>
                <a:lnTo>
                  <a:pt x="4567428" y="0"/>
                </a:lnTo>
                <a:lnTo>
                  <a:pt x="4567428" y="8229600"/>
                </a:lnTo>
                <a:lnTo>
                  <a:pt x="0" y="8229600"/>
                </a:lnTo>
                <a:lnTo>
                  <a:pt x="0" y="0"/>
                </a:lnTo>
                <a:close/>
              </a:path>
            </a:pathLst>
          </a:custGeom>
          <a:blipFill>
            <a:blip r:embed="rId14"/>
            <a:stretch>
              <a:fillRect/>
            </a:stretch>
          </a:blipFill>
        </p:spPr>
      </p:sp>
      <p:pic>
        <p:nvPicPr>
          <p:cNvPr id="9" name="Picture 8">
            <a:extLst>
              <a:ext uri="{FF2B5EF4-FFF2-40B4-BE49-F238E27FC236}">
                <a16:creationId xmlns:a16="http://schemas.microsoft.com/office/drawing/2014/main" id="{2075902A-544B-A22B-0A4C-069F8ECAD37D}"/>
              </a:ext>
            </a:extLst>
          </p:cNvPr>
          <p:cNvPicPr>
            <a:picLocks noChangeAspect="1"/>
          </p:cNvPicPr>
          <p:nvPr/>
        </p:nvPicPr>
        <p:blipFill rotWithShape="1">
          <a:blip r:embed="rId15"/>
          <a:srcRect l="4535" t="1092" r="8363" b="11524"/>
          <a:stretch/>
        </p:blipFill>
        <p:spPr>
          <a:xfrm>
            <a:off x="1653854" y="1134297"/>
            <a:ext cx="8897842" cy="3589610"/>
          </a:xfrm>
          <a:prstGeom prst="rect">
            <a:avLst/>
          </a:prstGeom>
        </p:spPr>
      </p:pic>
    </p:spTree>
    <p:extLst>
      <p:ext uri="{BB962C8B-B14F-4D97-AF65-F5344CB8AC3E}">
        <p14:creationId xmlns:p14="http://schemas.microsoft.com/office/powerpoint/2010/main" val="21723598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28312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Freeform 2"/>
          <p:cNvSpPr/>
          <p:nvPr/>
        </p:nvSpPr>
        <p:spPr>
          <a:xfrm>
            <a:off x="521525" y="527133"/>
            <a:ext cx="11148949" cy="5672028"/>
          </a:xfrm>
          <a:custGeom>
            <a:avLst/>
            <a:gdLst/>
            <a:ahLst/>
            <a:cxnLst/>
            <a:rect l="l" t="t" r="r" b="b"/>
            <a:pathLst>
              <a:path w="16723424" h="8508042">
                <a:moveTo>
                  <a:pt x="0" y="0"/>
                </a:moveTo>
                <a:lnTo>
                  <a:pt x="16723424" y="0"/>
                </a:lnTo>
                <a:lnTo>
                  <a:pt x="16723424" y="8508042"/>
                </a:lnTo>
                <a:lnTo>
                  <a:pt x="0" y="8508042"/>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95250" y="5430683"/>
            <a:ext cx="3685029" cy="1529339"/>
          </a:xfrm>
          <a:custGeom>
            <a:avLst/>
            <a:gdLst/>
            <a:ahLst/>
            <a:cxnLst/>
            <a:rect l="l" t="t" r="r" b="b"/>
            <a:pathLst>
              <a:path w="5527544" h="2294009">
                <a:moveTo>
                  <a:pt x="0" y="0"/>
                </a:moveTo>
                <a:lnTo>
                  <a:pt x="5527544" y="0"/>
                </a:lnTo>
                <a:lnTo>
                  <a:pt x="5527544" y="2294008"/>
                </a:lnTo>
                <a:lnTo>
                  <a:pt x="0" y="2294008"/>
                </a:lnTo>
                <a:lnTo>
                  <a:pt x="0" y="0"/>
                </a:lnTo>
                <a:close/>
              </a:path>
            </a:pathLst>
          </a:custGeom>
          <a:blipFill>
            <a:blip r:embed="rId4">
              <a:extLst>
                <a:ext uri="{96DAC541-7B7A-43D3-8B79-37D633B846F1}">
                  <asvg:svgBlip xmlns:asvg="http://schemas.microsoft.com/office/drawing/2016/SVG/main" xmlns="" r:embed="rId5"/>
                </a:ext>
              </a:extLst>
            </a:blip>
            <a:stretch>
              <a:fillRect l="-89473" b="-23267"/>
            </a:stretch>
          </a:blipFill>
        </p:spPr>
      </p:sp>
      <p:sp>
        <p:nvSpPr>
          <p:cNvPr id="5" name="Freeform 5"/>
          <p:cNvSpPr/>
          <p:nvPr/>
        </p:nvSpPr>
        <p:spPr>
          <a:xfrm rot="-10800000">
            <a:off x="-89598" y="-114300"/>
            <a:ext cx="4802805" cy="1715348"/>
          </a:xfrm>
          <a:custGeom>
            <a:avLst/>
            <a:gdLst/>
            <a:ahLst/>
            <a:cxnLst/>
            <a:rect l="l" t="t" r="r" b="b"/>
            <a:pathLst>
              <a:path w="7204207" h="2573022">
                <a:moveTo>
                  <a:pt x="0" y="0"/>
                </a:moveTo>
                <a:lnTo>
                  <a:pt x="7204207" y="0"/>
                </a:lnTo>
                <a:lnTo>
                  <a:pt x="7204207" y="2573022"/>
                </a:lnTo>
                <a:lnTo>
                  <a:pt x="0" y="2573022"/>
                </a:lnTo>
                <a:lnTo>
                  <a:pt x="0" y="0"/>
                </a:lnTo>
                <a:close/>
              </a:path>
            </a:pathLst>
          </a:custGeom>
          <a:blipFill>
            <a:blip r:embed="rId6">
              <a:extLst>
                <a:ext uri="{96DAC541-7B7A-43D3-8B79-37D633B846F1}">
                  <asvg:svgBlip xmlns:asvg="http://schemas.microsoft.com/office/drawing/2016/SVG/main" xmlns="" r:embed="rId7"/>
                </a:ext>
              </a:extLst>
            </a:blip>
            <a:stretch>
              <a:fillRect l="-446" r="-71155" b="-29727"/>
            </a:stretch>
          </a:blipFill>
        </p:spPr>
      </p:sp>
      <p:sp>
        <p:nvSpPr>
          <p:cNvPr id="6" name="Freeform 6"/>
          <p:cNvSpPr/>
          <p:nvPr/>
        </p:nvSpPr>
        <p:spPr>
          <a:xfrm>
            <a:off x="3111341" y="5720812"/>
            <a:ext cx="5820977" cy="1429288"/>
          </a:xfrm>
          <a:custGeom>
            <a:avLst/>
            <a:gdLst/>
            <a:ahLst/>
            <a:cxnLst/>
            <a:rect l="l" t="t" r="r" b="b"/>
            <a:pathLst>
              <a:path w="8731465" h="2143932">
                <a:moveTo>
                  <a:pt x="0" y="0"/>
                </a:moveTo>
                <a:lnTo>
                  <a:pt x="8731465" y="0"/>
                </a:lnTo>
                <a:lnTo>
                  <a:pt x="8731465" y="2143932"/>
                </a:lnTo>
                <a:lnTo>
                  <a:pt x="0" y="2143932"/>
                </a:lnTo>
                <a:lnTo>
                  <a:pt x="0" y="0"/>
                </a:lnTo>
                <a:close/>
              </a:path>
            </a:pathLst>
          </a:custGeom>
          <a:blipFill>
            <a:blip r:embed="rId8">
              <a:extLst>
                <a:ext uri="{96DAC541-7B7A-43D3-8B79-37D633B846F1}">
                  <asvg:svgBlip xmlns:asvg="http://schemas.microsoft.com/office/drawing/2016/SVG/main" xmlns="" r:embed="rId9"/>
                </a:ext>
              </a:extLst>
            </a:blip>
            <a:stretch>
              <a:fillRect l="-261" b="-10248"/>
            </a:stretch>
          </a:blipFill>
        </p:spPr>
      </p:sp>
      <p:sp>
        <p:nvSpPr>
          <p:cNvPr id="7" name="Freeform 7"/>
          <p:cNvSpPr/>
          <p:nvPr/>
        </p:nvSpPr>
        <p:spPr>
          <a:xfrm>
            <a:off x="169079" y="3828824"/>
            <a:ext cx="1655910" cy="3215359"/>
          </a:xfrm>
          <a:custGeom>
            <a:avLst/>
            <a:gdLst/>
            <a:ahLst/>
            <a:cxnLst/>
            <a:rect l="l" t="t" r="r" b="b"/>
            <a:pathLst>
              <a:path w="2483865" h="4823038">
                <a:moveTo>
                  <a:pt x="0" y="0"/>
                </a:moveTo>
                <a:lnTo>
                  <a:pt x="2483864" y="0"/>
                </a:lnTo>
                <a:lnTo>
                  <a:pt x="2483864" y="4823039"/>
                </a:lnTo>
                <a:lnTo>
                  <a:pt x="0" y="482303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8616950" y="5118100"/>
            <a:ext cx="3784600" cy="1840077"/>
          </a:xfrm>
          <a:custGeom>
            <a:avLst/>
            <a:gdLst/>
            <a:ahLst/>
            <a:cxnLst/>
            <a:rect l="l" t="t" r="r" b="b"/>
            <a:pathLst>
              <a:path w="5676900" h="2760115">
                <a:moveTo>
                  <a:pt x="0" y="0"/>
                </a:moveTo>
                <a:lnTo>
                  <a:pt x="5676900" y="0"/>
                </a:lnTo>
                <a:lnTo>
                  <a:pt x="5676900" y="2760115"/>
                </a:lnTo>
                <a:lnTo>
                  <a:pt x="0" y="2760115"/>
                </a:lnTo>
                <a:lnTo>
                  <a:pt x="0" y="0"/>
                </a:lnTo>
                <a:close/>
              </a:path>
            </a:pathLst>
          </a:custGeom>
          <a:blipFill>
            <a:blip r:embed="rId4">
              <a:extLst>
                <a:ext uri="{96DAC541-7B7A-43D3-8B79-37D633B846F1}">
                  <asvg:svgBlip xmlns:asvg="http://schemas.microsoft.com/office/drawing/2016/SVG/main" xmlns="" r:embed="rId5"/>
                </a:ext>
              </a:extLst>
            </a:blip>
            <a:stretch>
              <a:fillRect t="-1760" r="-84488" b="-690"/>
            </a:stretch>
          </a:blipFill>
        </p:spPr>
      </p:sp>
      <p:sp>
        <p:nvSpPr>
          <p:cNvPr id="11" name="Freeform 11"/>
          <p:cNvSpPr/>
          <p:nvPr/>
        </p:nvSpPr>
        <p:spPr>
          <a:xfrm>
            <a:off x="10108702" y="6213215"/>
            <a:ext cx="1454648" cy="830968"/>
          </a:xfrm>
          <a:custGeom>
            <a:avLst/>
            <a:gdLst/>
            <a:ahLst/>
            <a:cxnLst/>
            <a:rect l="l" t="t" r="r" b="b"/>
            <a:pathLst>
              <a:path w="2181972" h="1246452">
                <a:moveTo>
                  <a:pt x="0" y="0"/>
                </a:moveTo>
                <a:lnTo>
                  <a:pt x="2181972" y="0"/>
                </a:lnTo>
                <a:lnTo>
                  <a:pt x="2181972" y="1246452"/>
                </a:lnTo>
                <a:lnTo>
                  <a:pt x="0" y="124645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rot="-5400000">
            <a:off x="9875977" y="3865805"/>
            <a:ext cx="616127" cy="1303972"/>
          </a:xfrm>
          <a:custGeom>
            <a:avLst/>
            <a:gdLst/>
            <a:ahLst/>
            <a:cxnLst/>
            <a:rect l="l" t="t" r="r" b="b"/>
            <a:pathLst>
              <a:path w="924190" h="1955958">
                <a:moveTo>
                  <a:pt x="0" y="0"/>
                </a:moveTo>
                <a:lnTo>
                  <a:pt x="924190" y="0"/>
                </a:lnTo>
                <a:lnTo>
                  <a:pt x="924190" y="1955958"/>
                </a:lnTo>
                <a:lnTo>
                  <a:pt x="0" y="195595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3" name="Freeform 13"/>
          <p:cNvSpPr/>
          <p:nvPr/>
        </p:nvSpPr>
        <p:spPr>
          <a:xfrm>
            <a:off x="10033704" y="4910513"/>
            <a:ext cx="1920228" cy="1404167"/>
          </a:xfrm>
          <a:custGeom>
            <a:avLst/>
            <a:gdLst/>
            <a:ahLst/>
            <a:cxnLst/>
            <a:rect l="l" t="t" r="r" b="b"/>
            <a:pathLst>
              <a:path w="2880342" h="2106250">
                <a:moveTo>
                  <a:pt x="0" y="0"/>
                </a:moveTo>
                <a:lnTo>
                  <a:pt x="2880343" y="0"/>
                </a:lnTo>
                <a:lnTo>
                  <a:pt x="2880343" y="2106250"/>
                </a:lnTo>
                <a:lnTo>
                  <a:pt x="0" y="210625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4" name="Freeform 14"/>
          <p:cNvSpPr/>
          <p:nvPr/>
        </p:nvSpPr>
        <p:spPr>
          <a:xfrm rot="-10800000">
            <a:off x="7505002" y="-114300"/>
            <a:ext cx="4802805" cy="1715348"/>
          </a:xfrm>
          <a:custGeom>
            <a:avLst/>
            <a:gdLst/>
            <a:ahLst/>
            <a:cxnLst/>
            <a:rect l="l" t="t" r="r" b="b"/>
            <a:pathLst>
              <a:path w="7204207" h="2573022">
                <a:moveTo>
                  <a:pt x="0" y="0"/>
                </a:moveTo>
                <a:lnTo>
                  <a:pt x="7204207" y="0"/>
                </a:lnTo>
                <a:lnTo>
                  <a:pt x="7204207" y="2573022"/>
                </a:lnTo>
                <a:lnTo>
                  <a:pt x="0" y="2573022"/>
                </a:lnTo>
                <a:lnTo>
                  <a:pt x="0" y="0"/>
                </a:lnTo>
                <a:close/>
              </a:path>
            </a:pathLst>
          </a:custGeom>
          <a:blipFill>
            <a:blip r:embed="rId6">
              <a:extLst>
                <a:ext uri="{96DAC541-7B7A-43D3-8B79-37D633B846F1}">
                  <asvg:svgBlip xmlns:asvg="http://schemas.microsoft.com/office/drawing/2016/SVG/main" xmlns="" r:embed="rId7"/>
                </a:ext>
              </a:extLst>
            </a:blip>
            <a:stretch>
              <a:fillRect l="-71602" b="-29727"/>
            </a:stretch>
          </a:blipFill>
        </p:spPr>
      </p:sp>
      <p:sp>
        <p:nvSpPr>
          <p:cNvPr id="15" name="Freeform 15"/>
          <p:cNvSpPr/>
          <p:nvPr/>
        </p:nvSpPr>
        <p:spPr>
          <a:xfrm rot="-5400000">
            <a:off x="1709554" y="1162370"/>
            <a:ext cx="672329" cy="1422918"/>
          </a:xfrm>
          <a:custGeom>
            <a:avLst/>
            <a:gdLst/>
            <a:ahLst/>
            <a:cxnLst/>
            <a:rect l="l" t="t" r="r" b="b"/>
            <a:pathLst>
              <a:path w="1008493" h="2134377">
                <a:moveTo>
                  <a:pt x="0" y="0"/>
                </a:moveTo>
                <a:lnTo>
                  <a:pt x="1008493" y="0"/>
                </a:lnTo>
                <a:lnTo>
                  <a:pt x="1008493" y="2134377"/>
                </a:lnTo>
                <a:lnTo>
                  <a:pt x="0" y="213437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pic>
        <p:nvPicPr>
          <p:cNvPr id="20" name="Picture 19">
            <a:extLst>
              <a:ext uri="{FF2B5EF4-FFF2-40B4-BE49-F238E27FC236}">
                <a16:creationId xmlns:a16="http://schemas.microsoft.com/office/drawing/2014/main" id="{BB4271B3-4337-0673-CEB7-9C6045C2562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4446" y="0"/>
            <a:ext cx="1794732" cy="1794732"/>
          </a:xfrm>
          <a:prstGeom prst="rect">
            <a:avLst/>
          </a:prstGeom>
        </p:spPr>
      </p:pic>
      <p:pic>
        <p:nvPicPr>
          <p:cNvPr id="3" name="Picture 2">
            <a:extLst>
              <a:ext uri="{FF2B5EF4-FFF2-40B4-BE49-F238E27FC236}">
                <a16:creationId xmlns:a16="http://schemas.microsoft.com/office/drawing/2014/main" id="{AAF14675-D808-613F-7037-5A4AB8F29C2B}"/>
              </a:ext>
            </a:extLst>
          </p:cNvPr>
          <p:cNvPicPr>
            <a:picLocks noChangeAspect="1"/>
          </p:cNvPicPr>
          <p:nvPr/>
        </p:nvPicPr>
        <p:blipFill>
          <a:blip r:embed="rId19"/>
          <a:stretch>
            <a:fillRect/>
          </a:stretch>
        </p:blipFill>
        <p:spPr>
          <a:xfrm>
            <a:off x="4565394" y="361034"/>
            <a:ext cx="3218967" cy="2353260"/>
          </a:xfrm>
          <a:prstGeom prst="rect">
            <a:avLst/>
          </a:prstGeom>
        </p:spPr>
      </p:pic>
      <p:pic>
        <p:nvPicPr>
          <p:cNvPr id="19" name="Picture 18">
            <a:extLst>
              <a:ext uri="{FF2B5EF4-FFF2-40B4-BE49-F238E27FC236}">
                <a16:creationId xmlns:a16="http://schemas.microsoft.com/office/drawing/2014/main" id="{5F61B311-20A8-1823-3C03-1D1E62CDFB73}"/>
              </a:ext>
            </a:extLst>
          </p:cNvPr>
          <p:cNvPicPr>
            <a:picLocks noChangeAspect="1"/>
          </p:cNvPicPr>
          <p:nvPr/>
        </p:nvPicPr>
        <p:blipFill rotWithShape="1">
          <a:blip r:embed="rId20"/>
          <a:srcRect l="5746" t="12778" r="8520" b="22726"/>
          <a:stretch/>
        </p:blipFill>
        <p:spPr>
          <a:xfrm>
            <a:off x="806116" y="1860412"/>
            <a:ext cx="10202780" cy="2496828"/>
          </a:xfrm>
          <a:prstGeom prst="rect">
            <a:avLst/>
          </a:prstGeom>
        </p:spPr>
      </p:pic>
      <p:pic>
        <p:nvPicPr>
          <p:cNvPr id="9" name="Picture 8">
            <a:extLst>
              <a:ext uri="{FF2B5EF4-FFF2-40B4-BE49-F238E27FC236}">
                <a16:creationId xmlns:a16="http://schemas.microsoft.com/office/drawing/2014/main" id="{2D23682D-D29B-CEEC-B770-1FFE4510C92B}"/>
              </a:ext>
            </a:extLst>
          </p:cNvPr>
          <p:cNvPicPr>
            <a:picLocks noChangeAspect="1"/>
          </p:cNvPicPr>
          <p:nvPr/>
        </p:nvPicPr>
        <p:blipFill>
          <a:blip r:embed="rId21"/>
          <a:stretch>
            <a:fillRect/>
          </a:stretch>
        </p:blipFill>
        <p:spPr>
          <a:xfrm>
            <a:off x="6888584" y="4170734"/>
            <a:ext cx="3456732" cy="1609483"/>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3502597" y="6468214"/>
            <a:ext cx="5186807" cy="570147"/>
            <a:chOff x="0" y="0"/>
            <a:chExt cx="2049109" cy="225243"/>
          </a:xfrm>
        </p:grpSpPr>
        <p:sp>
          <p:nvSpPr>
            <p:cNvPr id="3" name="Freeform 3"/>
            <p:cNvSpPr/>
            <p:nvPr/>
          </p:nvSpPr>
          <p:spPr>
            <a:xfrm>
              <a:off x="0" y="0"/>
              <a:ext cx="2049109" cy="225243"/>
            </a:xfrm>
            <a:custGeom>
              <a:avLst/>
              <a:gdLst/>
              <a:ahLst/>
              <a:cxnLst/>
              <a:rect l="l" t="t" r="r" b="b"/>
              <a:pathLst>
                <a:path w="2049109" h="225243">
                  <a:moveTo>
                    <a:pt x="50749" y="0"/>
                  </a:moveTo>
                  <a:lnTo>
                    <a:pt x="1998360" y="0"/>
                  </a:lnTo>
                  <a:cubicBezTo>
                    <a:pt x="2026388" y="0"/>
                    <a:pt x="2049109" y="22721"/>
                    <a:pt x="2049109" y="50749"/>
                  </a:cubicBezTo>
                  <a:lnTo>
                    <a:pt x="2049109" y="174494"/>
                  </a:lnTo>
                  <a:cubicBezTo>
                    <a:pt x="2049109" y="202522"/>
                    <a:pt x="2026388" y="225243"/>
                    <a:pt x="1998360" y="225243"/>
                  </a:cubicBezTo>
                  <a:lnTo>
                    <a:pt x="50749" y="225243"/>
                  </a:lnTo>
                  <a:cubicBezTo>
                    <a:pt x="22721" y="225243"/>
                    <a:pt x="0" y="202522"/>
                    <a:pt x="0" y="174494"/>
                  </a:cubicBezTo>
                  <a:lnTo>
                    <a:pt x="0" y="50749"/>
                  </a:lnTo>
                  <a:cubicBezTo>
                    <a:pt x="0" y="22721"/>
                    <a:pt x="22721" y="0"/>
                    <a:pt x="50749" y="0"/>
                  </a:cubicBezTo>
                  <a:close/>
                </a:path>
              </a:pathLst>
            </a:custGeom>
            <a:solidFill>
              <a:srgbClr val="C0B845"/>
            </a:solidFill>
          </p:spPr>
        </p:sp>
        <p:sp>
          <p:nvSpPr>
            <p:cNvPr id="4" name="TextBox 4"/>
            <p:cNvSpPr txBox="1"/>
            <p:nvPr/>
          </p:nvSpPr>
          <p:spPr>
            <a:xfrm>
              <a:off x="0" y="-38100"/>
              <a:ext cx="2049109" cy="26334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a:off x="2585918" y="1199412"/>
            <a:ext cx="8028285" cy="4459176"/>
            <a:chOff x="0" y="0"/>
            <a:chExt cx="3009728" cy="1671703"/>
          </a:xfrm>
        </p:grpSpPr>
        <p:sp>
          <p:nvSpPr>
            <p:cNvPr id="6" name="Freeform 6"/>
            <p:cNvSpPr/>
            <p:nvPr/>
          </p:nvSpPr>
          <p:spPr>
            <a:xfrm>
              <a:off x="0" y="0"/>
              <a:ext cx="3009728" cy="1671703"/>
            </a:xfrm>
            <a:custGeom>
              <a:avLst/>
              <a:gdLst/>
              <a:ahLst/>
              <a:cxnLst/>
              <a:rect l="l" t="t" r="r" b="b"/>
              <a:pathLst>
                <a:path w="3009728" h="1671703">
                  <a:moveTo>
                    <a:pt x="32787" y="0"/>
                  </a:moveTo>
                  <a:lnTo>
                    <a:pt x="2976941" y="0"/>
                  </a:lnTo>
                  <a:cubicBezTo>
                    <a:pt x="2985636" y="0"/>
                    <a:pt x="2993976" y="3454"/>
                    <a:pt x="3000125" y="9603"/>
                  </a:cubicBezTo>
                  <a:cubicBezTo>
                    <a:pt x="3006273" y="15752"/>
                    <a:pt x="3009728" y="24092"/>
                    <a:pt x="3009728" y="32787"/>
                  </a:cubicBezTo>
                  <a:lnTo>
                    <a:pt x="3009728" y="1638916"/>
                  </a:lnTo>
                  <a:cubicBezTo>
                    <a:pt x="3009728" y="1647611"/>
                    <a:pt x="3006273" y="1655951"/>
                    <a:pt x="3000125" y="1662100"/>
                  </a:cubicBezTo>
                  <a:cubicBezTo>
                    <a:pt x="2993976" y="1668248"/>
                    <a:pt x="2985636" y="1671703"/>
                    <a:pt x="2976941" y="1671703"/>
                  </a:cubicBezTo>
                  <a:lnTo>
                    <a:pt x="32787" y="1671703"/>
                  </a:lnTo>
                  <a:cubicBezTo>
                    <a:pt x="24092" y="1671703"/>
                    <a:pt x="15752" y="1668248"/>
                    <a:pt x="9603" y="1662100"/>
                  </a:cubicBezTo>
                  <a:cubicBezTo>
                    <a:pt x="3454" y="1655951"/>
                    <a:pt x="0" y="1647611"/>
                    <a:pt x="0" y="1638916"/>
                  </a:cubicBezTo>
                  <a:lnTo>
                    <a:pt x="0" y="32787"/>
                  </a:lnTo>
                  <a:cubicBezTo>
                    <a:pt x="0" y="24092"/>
                    <a:pt x="3454" y="15752"/>
                    <a:pt x="9603" y="9603"/>
                  </a:cubicBezTo>
                  <a:cubicBezTo>
                    <a:pt x="15752" y="3454"/>
                    <a:pt x="24092" y="0"/>
                    <a:pt x="32787" y="0"/>
                  </a:cubicBezTo>
                  <a:close/>
                </a:path>
              </a:pathLst>
            </a:custGeom>
            <a:solidFill>
              <a:srgbClr val="FFFFFF"/>
            </a:solidFill>
          </p:spPr>
        </p:sp>
        <p:sp>
          <p:nvSpPr>
            <p:cNvPr id="7" name="TextBox 7"/>
            <p:cNvSpPr txBox="1"/>
            <p:nvPr/>
          </p:nvSpPr>
          <p:spPr>
            <a:xfrm>
              <a:off x="0" y="-57150"/>
              <a:ext cx="3009728" cy="172885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 name="Freeform 8"/>
          <p:cNvSpPr/>
          <p:nvPr/>
        </p:nvSpPr>
        <p:spPr>
          <a:xfrm rot="-5838773">
            <a:off x="9603347" y="989718"/>
            <a:ext cx="1273631" cy="1244749"/>
          </a:xfrm>
          <a:custGeom>
            <a:avLst/>
            <a:gdLst/>
            <a:ahLst/>
            <a:cxnLst/>
            <a:rect l="l" t="t" r="r" b="b"/>
            <a:pathLst>
              <a:path w="1910446" h="1867124">
                <a:moveTo>
                  <a:pt x="0" y="0"/>
                </a:moveTo>
                <a:lnTo>
                  <a:pt x="1910446" y="0"/>
                </a:lnTo>
                <a:lnTo>
                  <a:pt x="1910446" y="1867123"/>
                </a:lnTo>
                <a:lnTo>
                  <a:pt x="0" y="1867123"/>
                </a:lnTo>
                <a:lnTo>
                  <a:pt x="0" y="0"/>
                </a:lnTo>
                <a:close/>
              </a:path>
            </a:pathLst>
          </a:custGeom>
          <a:blipFill>
            <a:blip r:embed="rId2">
              <a:extLst>
                <a:ext uri="{96DAC541-7B7A-43D3-8B79-37D633B846F1}">
                  <asvg:svgBlip xmlns:asvg="http://schemas.microsoft.com/office/drawing/2016/SVG/main" xmlns="" r:embed="rId3"/>
                </a:ext>
              </a:extLst>
            </a:blip>
            <a:stretch>
              <a:fillRect l="-33265" t="-30903"/>
            </a:stretch>
          </a:blipFill>
        </p:spPr>
      </p:sp>
      <p:sp>
        <p:nvSpPr>
          <p:cNvPr id="9" name="Freeform 9"/>
          <p:cNvSpPr/>
          <p:nvPr/>
        </p:nvSpPr>
        <p:spPr>
          <a:xfrm>
            <a:off x="7669506" y="5145820"/>
            <a:ext cx="4692650" cy="1793581"/>
          </a:xfrm>
          <a:custGeom>
            <a:avLst/>
            <a:gdLst/>
            <a:ahLst/>
            <a:cxnLst/>
            <a:rect l="l" t="t" r="r" b="b"/>
            <a:pathLst>
              <a:path w="7038975" h="2690371">
                <a:moveTo>
                  <a:pt x="0" y="0"/>
                </a:moveTo>
                <a:lnTo>
                  <a:pt x="7038975" y="0"/>
                </a:lnTo>
                <a:lnTo>
                  <a:pt x="7038975" y="2690371"/>
                </a:lnTo>
                <a:lnTo>
                  <a:pt x="0" y="2690371"/>
                </a:lnTo>
                <a:lnTo>
                  <a:pt x="0" y="0"/>
                </a:lnTo>
                <a:close/>
              </a:path>
            </a:pathLst>
          </a:custGeom>
          <a:blipFill>
            <a:blip r:embed="rId4">
              <a:extLst>
                <a:ext uri="{96DAC541-7B7A-43D3-8B79-37D633B846F1}">
                  <asvg:svgBlip xmlns:asvg="http://schemas.microsoft.com/office/drawing/2016/SVG/main" xmlns="" r:embed="rId5"/>
                </a:ext>
              </a:extLst>
            </a:blip>
            <a:stretch>
              <a:fillRect r="-76599" b="-24752"/>
            </a:stretch>
          </a:blipFill>
        </p:spPr>
      </p:sp>
      <p:sp>
        <p:nvSpPr>
          <p:cNvPr id="10" name="Freeform 10"/>
          <p:cNvSpPr/>
          <p:nvPr/>
        </p:nvSpPr>
        <p:spPr>
          <a:xfrm>
            <a:off x="-152400" y="5127920"/>
            <a:ext cx="4667250" cy="1815191"/>
          </a:xfrm>
          <a:custGeom>
            <a:avLst/>
            <a:gdLst/>
            <a:ahLst/>
            <a:cxnLst/>
            <a:rect l="l" t="t" r="r" b="b"/>
            <a:pathLst>
              <a:path w="7000875" h="2722787">
                <a:moveTo>
                  <a:pt x="0" y="0"/>
                </a:moveTo>
                <a:lnTo>
                  <a:pt x="7000875" y="0"/>
                </a:lnTo>
                <a:lnTo>
                  <a:pt x="7000875" y="2722787"/>
                </a:lnTo>
                <a:lnTo>
                  <a:pt x="0" y="2722787"/>
                </a:lnTo>
                <a:lnTo>
                  <a:pt x="0" y="0"/>
                </a:lnTo>
                <a:close/>
              </a:path>
            </a:pathLst>
          </a:custGeom>
          <a:blipFill>
            <a:blip r:embed="rId4">
              <a:extLst>
                <a:ext uri="{96DAC541-7B7A-43D3-8B79-37D633B846F1}">
                  <asvg:svgBlip xmlns:asvg="http://schemas.microsoft.com/office/drawing/2016/SVG/main" xmlns="" r:embed="rId5"/>
                </a:ext>
              </a:extLst>
            </a:blip>
            <a:stretch>
              <a:fillRect l="-77560" b="-23267"/>
            </a:stretch>
          </a:blipFill>
        </p:spPr>
      </p:sp>
      <p:sp>
        <p:nvSpPr>
          <p:cNvPr id="12" name="Freeform 12"/>
          <p:cNvSpPr/>
          <p:nvPr/>
        </p:nvSpPr>
        <p:spPr>
          <a:xfrm>
            <a:off x="10822921" y="3325425"/>
            <a:ext cx="839711" cy="1777167"/>
          </a:xfrm>
          <a:custGeom>
            <a:avLst/>
            <a:gdLst/>
            <a:ahLst/>
            <a:cxnLst/>
            <a:rect l="l" t="t" r="r" b="b"/>
            <a:pathLst>
              <a:path w="1259567" h="2665750">
                <a:moveTo>
                  <a:pt x="0" y="0"/>
                </a:moveTo>
                <a:lnTo>
                  <a:pt x="1259567" y="0"/>
                </a:lnTo>
                <a:lnTo>
                  <a:pt x="1259567" y="2665751"/>
                </a:lnTo>
                <a:lnTo>
                  <a:pt x="0" y="266575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Freeform 13"/>
          <p:cNvSpPr/>
          <p:nvPr/>
        </p:nvSpPr>
        <p:spPr>
          <a:xfrm rot="-10800000">
            <a:off x="-524186" y="-85417"/>
            <a:ext cx="4952048" cy="1087507"/>
          </a:xfrm>
          <a:custGeom>
            <a:avLst/>
            <a:gdLst/>
            <a:ahLst/>
            <a:cxnLst/>
            <a:rect l="l" t="t" r="r" b="b"/>
            <a:pathLst>
              <a:path w="7428072" h="1631261">
                <a:moveTo>
                  <a:pt x="0" y="0"/>
                </a:moveTo>
                <a:lnTo>
                  <a:pt x="7428072" y="0"/>
                </a:lnTo>
                <a:lnTo>
                  <a:pt x="7428072" y="1631261"/>
                </a:lnTo>
                <a:lnTo>
                  <a:pt x="0" y="1631261"/>
                </a:lnTo>
                <a:lnTo>
                  <a:pt x="0" y="0"/>
                </a:lnTo>
                <a:close/>
              </a:path>
            </a:pathLst>
          </a:custGeom>
          <a:blipFill>
            <a:blip r:embed="rId8">
              <a:extLst>
                <a:ext uri="{96DAC541-7B7A-43D3-8B79-37D633B846F1}">
                  <asvg:svgBlip xmlns:asvg="http://schemas.microsoft.com/office/drawing/2016/SVG/main" xmlns="" r:embed="rId9"/>
                </a:ext>
              </a:extLst>
            </a:blip>
            <a:stretch>
              <a:fillRect l="-261" b="-23267"/>
            </a:stretch>
          </a:blipFill>
        </p:spPr>
      </p:sp>
      <p:sp>
        <p:nvSpPr>
          <p:cNvPr id="14" name="Freeform 14"/>
          <p:cNvSpPr/>
          <p:nvPr/>
        </p:nvSpPr>
        <p:spPr>
          <a:xfrm rot="-10800000">
            <a:off x="7764138" y="-165716"/>
            <a:ext cx="4952048" cy="1087507"/>
          </a:xfrm>
          <a:custGeom>
            <a:avLst/>
            <a:gdLst/>
            <a:ahLst/>
            <a:cxnLst/>
            <a:rect l="l" t="t" r="r" b="b"/>
            <a:pathLst>
              <a:path w="7428072" h="1631261">
                <a:moveTo>
                  <a:pt x="0" y="0"/>
                </a:moveTo>
                <a:lnTo>
                  <a:pt x="7428072" y="0"/>
                </a:lnTo>
                <a:lnTo>
                  <a:pt x="7428072" y="1631260"/>
                </a:lnTo>
                <a:lnTo>
                  <a:pt x="0" y="1631260"/>
                </a:lnTo>
                <a:lnTo>
                  <a:pt x="0" y="0"/>
                </a:lnTo>
                <a:close/>
              </a:path>
            </a:pathLst>
          </a:custGeom>
          <a:blipFill>
            <a:blip r:embed="rId8">
              <a:extLst>
                <a:ext uri="{96DAC541-7B7A-43D3-8B79-37D633B846F1}">
                  <asvg:svgBlip xmlns:asvg="http://schemas.microsoft.com/office/drawing/2016/SVG/main" xmlns="" r:embed="rId9"/>
                </a:ext>
              </a:extLst>
            </a:blip>
            <a:stretch>
              <a:fillRect l="-261" b="-23267"/>
            </a:stretch>
          </a:blipFill>
        </p:spPr>
      </p:sp>
      <p:sp>
        <p:nvSpPr>
          <p:cNvPr id="15" name="Freeform 15"/>
          <p:cNvSpPr/>
          <p:nvPr/>
        </p:nvSpPr>
        <p:spPr>
          <a:xfrm>
            <a:off x="26425" y="4857186"/>
            <a:ext cx="1925414" cy="2095689"/>
          </a:xfrm>
          <a:custGeom>
            <a:avLst/>
            <a:gdLst/>
            <a:ahLst/>
            <a:cxnLst/>
            <a:rect l="l" t="t" r="r" b="b"/>
            <a:pathLst>
              <a:path w="2888121" h="3143533">
                <a:moveTo>
                  <a:pt x="0" y="0"/>
                </a:moveTo>
                <a:lnTo>
                  <a:pt x="2888120" y="0"/>
                </a:lnTo>
                <a:lnTo>
                  <a:pt x="2888120" y="3143533"/>
                </a:lnTo>
                <a:lnTo>
                  <a:pt x="0" y="314353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6" name="Freeform 16"/>
          <p:cNvSpPr/>
          <p:nvPr/>
        </p:nvSpPr>
        <p:spPr>
          <a:xfrm rot="-10800000">
            <a:off x="3568165" y="-85417"/>
            <a:ext cx="4864100" cy="1068193"/>
          </a:xfrm>
          <a:custGeom>
            <a:avLst/>
            <a:gdLst/>
            <a:ahLst/>
            <a:cxnLst/>
            <a:rect l="l" t="t" r="r" b="b"/>
            <a:pathLst>
              <a:path w="7296150" h="1602290">
                <a:moveTo>
                  <a:pt x="0" y="0"/>
                </a:moveTo>
                <a:lnTo>
                  <a:pt x="7296150" y="0"/>
                </a:lnTo>
                <a:lnTo>
                  <a:pt x="7296150" y="1602290"/>
                </a:lnTo>
                <a:lnTo>
                  <a:pt x="0" y="1602290"/>
                </a:lnTo>
                <a:lnTo>
                  <a:pt x="0" y="0"/>
                </a:lnTo>
                <a:close/>
              </a:path>
            </a:pathLst>
          </a:custGeom>
          <a:blipFill>
            <a:blip r:embed="rId4">
              <a:extLst>
                <a:ext uri="{96DAC541-7B7A-43D3-8B79-37D633B846F1}">
                  <asvg:svgBlip xmlns:asvg="http://schemas.microsoft.com/office/drawing/2016/SVG/main" xmlns="" r:embed="rId5"/>
                </a:ext>
              </a:extLst>
            </a:blip>
            <a:stretch>
              <a:fillRect l="-261" b="-23267"/>
            </a:stretch>
          </a:blipFill>
        </p:spPr>
      </p:sp>
      <p:sp>
        <p:nvSpPr>
          <p:cNvPr id="17" name="Freeform 17"/>
          <p:cNvSpPr/>
          <p:nvPr/>
        </p:nvSpPr>
        <p:spPr>
          <a:xfrm rot="98918">
            <a:off x="553575" y="1182965"/>
            <a:ext cx="598595" cy="1266868"/>
          </a:xfrm>
          <a:custGeom>
            <a:avLst/>
            <a:gdLst/>
            <a:ahLst/>
            <a:cxnLst/>
            <a:rect l="l" t="t" r="r" b="b"/>
            <a:pathLst>
              <a:path w="897893" h="1900302">
                <a:moveTo>
                  <a:pt x="0" y="0"/>
                </a:moveTo>
                <a:lnTo>
                  <a:pt x="897892" y="0"/>
                </a:lnTo>
                <a:lnTo>
                  <a:pt x="897892" y="1900302"/>
                </a:lnTo>
                <a:lnTo>
                  <a:pt x="0" y="19003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9" name="TextBox 18">
            <a:extLst>
              <a:ext uri="{FF2B5EF4-FFF2-40B4-BE49-F238E27FC236}">
                <a16:creationId xmlns:a16="http://schemas.microsoft.com/office/drawing/2014/main" id="{166CC080-C56C-1E3A-49C5-7F2581A9B14C}"/>
              </a:ext>
            </a:extLst>
          </p:cNvPr>
          <p:cNvSpPr txBox="1"/>
          <p:nvPr/>
        </p:nvSpPr>
        <p:spPr>
          <a:xfrm>
            <a:off x="2720922" y="1612092"/>
            <a:ext cx="7524447" cy="3785652"/>
          </a:xfrm>
          <a:prstGeom prst="rect">
            <a:avLst/>
          </a:prstGeom>
          <a:noFill/>
        </p:spPr>
        <p:txBody>
          <a:bodyPr wrap="square">
            <a:spAutoFit/>
          </a:bodyPr>
          <a:lstStyle/>
          <a:p>
            <a:pPr algn="just"/>
            <a:r>
              <a:rPr lang="vi-VN" sz="2400" dirty="0">
                <a:latin typeface="Cambria" panose="02040503050406030204" pitchFamily="18" charset="0"/>
                <a:ea typeface="Cambria" panose="02040503050406030204" pitchFamily="18" charset="0"/>
              </a:rPr>
              <a:t>- Nhận biết được trong dãy số tự nhiên có số 0 là số tự nhiên bé nhất và không có số lớn nhất.</a:t>
            </a:r>
          </a:p>
          <a:p>
            <a:pPr algn="just"/>
            <a:r>
              <a:rPr lang="vi-VN" sz="2400" dirty="0">
                <a:latin typeface="Cambria" panose="02040503050406030204" pitchFamily="18" charset="0"/>
                <a:ea typeface="Cambria" panose="02040503050406030204" pitchFamily="18" charset="0"/>
              </a:rPr>
              <a:t>- Tìm được số lớn nhất, số bé nhất trong bốn số tự nhiên đã cho.</a:t>
            </a:r>
          </a:p>
          <a:p>
            <a:pPr algn="just"/>
            <a:r>
              <a:rPr lang="vi-VN" sz="2400" dirty="0">
                <a:latin typeface="Cambria" panose="02040503050406030204" pitchFamily="18" charset="0"/>
                <a:ea typeface="Cambria" panose="02040503050406030204" pitchFamily="18" charset="0"/>
              </a:rPr>
              <a:t>- Làm tròn được số tự nhiên đến hàng nghìn, hàng chục nghìn, hàng trăm nghìn.</a:t>
            </a:r>
          </a:p>
          <a:p>
            <a:pPr algn="just"/>
            <a:r>
              <a:rPr lang="vi-VN" sz="2400" dirty="0">
                <a:latin typeface="Cambria" panose="02040503050406030204" pitchFamily="18" charset="0"/>
                <a:ea typeface="Cambria" panose="02040503050406030204" pitchFamily="18" charset="0"/>
              </a:rPr>
              <a:t>- Giải được bài toán thực tế liên quan đến so sánh, sắp thứ tự các số tự nhiên.</a:t>
            </a:r>
          </a:p>
          <a:p>
            <a:pPr algn="just"/>
            <a:r>
              <a:rPr lang="vi-VN" sz="2400" dirty="0">
                <a:latin typeface="Cambria" panose="02040503050406030204" pitchFamily="18" charset="0"/>
                <a:ea typeface="Cambria" panose="02040503050406030204" pitchFamily="18" charset="0"/>
              </a:rPr>
              <a:t>- Phát triển năng lực tư duy và  lập luận toán học.</a:t>
            </a:r>
          </a:p>
          <a:p>
            <a:pPr algn="just"/>
            <a:r>
              <a:rPr lang="vi-VN" sz="2400" dirty="0">
                <a:latin typeface="Cambria" panose="02040503050406030204" pitchFamily="18" charset="0"/>
                <a:ea typeface="Cambria" panose="02040503050406030204" pitchFamily="18" charset="0"/>
              </a:rPr>
              <a:t>- Vận dụng bài học vào thực tiễn.</a:t>
            </a:r>
          </a:p>
        </p:txBody>
      </p:sp>
      <p:pic>
        <p:nvPicPr>
          <p:cNvPr id="18" name="Picture 17">
            <a:extLst>
              <a:ext uri="{FF2B5EF4-FFF2-40B4-BE49-F238E27FC236}">
                <a16:creationId xmlns:a16="http://schemas.microsoft.com/office/drawing/2014/main" id="{615C2FFE-6C8D-5228-30FE-5B9514CAD92D}"/>
              </a:ext>
            </a:extLst>
          </p:cNvPr>
          <p:cNvPicPr>
            <a:picLocks noChangeAspect="1"/>
          </p:cNvPicPr>
          <p:nvPr/>
        </p:nvPicPr>
        <p:blipFill>
          <a:blip r:embed="rId12"/>
          <a:stretch>
            <a:fillRect/>
          </a:stretch>
        </p:blipFill>
        <p:spPr>
          <a:xfrm>
            <a:off x="1668056" y="1137545"/>
            <a:ext cx="1457070" cy="4767485"/>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Freeform 2"/>
          <p:cNvSpPr/>
          <p:nvPr/>
        </p:nvSpPr>
        <p:spPr>
          <a:xfrm>
            <a:off x="521526" y="500172"/>
            <a:ext cx="11148949" cy="5672028"/>
          </a:xfrm>
          <a:custGeom>
            <a:avLst/>
            <a:gdLst/>
            <a:ahLst/>
            <a:cxnLst/>
            <a:rect l="l" t="t" r="r" b="b"/>
            <a:pathLst>
              <a:path w="16723424" h="8508042">
                <a:moveTo>
                  <a:pt x="0" y="0"/>
                </a:moveTo>
                <a:lnTo>
                  <a:pt x="16723424" y="0"/>
                </a:lnTo>
                <a:lnTo>
                  <a:pt x="16723424" y="8508042"/>
                </a:lnTo>
                <a:lnTo>
                  <a:pt x="0" y="8508042"/>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txBody>
          <a:bodyPr/>
          <a:lstStyle/>
          <a:p>
            <a:endParaRPr lang="en-US" dirty="0"/>
          </a:p>
        </p:txBody>
      </p:sp>
      <p:sp>
        <p:nvSpPr>
          <p:cNvPr id="3" name="Freeform 3"/>
          <p:cNvSpPr/>
          <p:nvPr/>
        </p:nvSpPr>
        <p:spPr>
          <a:xfrm rot="810162">
            <a:off x="149059" y="3185900"/>
            <a:ext cx="3009590" cy="3953484"/>
          </a:xfrm>
          <a:custGeom>
            <a:avLst/>
            <a:gdLst/>
            <a:ahLst/>
            <a:cxnLst/>
            <a:rect l="l" t="t" r="r" b="b"/>
            <a:pathLst>
              <a:path w="4514385" h="5930226">
                <a:moveTo>
                  <a:pt x="0" y="0"/>
                </a:moveTo>
                <a:lnTo>
                  <a:pt x="4514385" y="0"/>
                </a:lnTo>
                <a:lnTo>
                  <a:pt x="4514385" y="5930226"/>
                </a:lnTo>
                <a:lnTo>
                  <a:pt x="0" y="593022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82550" y="5689600"/>
            <a:ext cx="1736404" cy="1257300"/>
          </a:xfrm>
          <a:custGeom>
            <a:avLst/>
            <a:gdLst/>
            <a:ahLst/>
            <a:cxnLst/>
            <a:rect l="l" t="t" r="r" b="b"/>
            <a:pathLst>
              <a:path w="2604606" h="1885950">
                <a:moveTo>
                  <a:pt x="0" y="0"/>
                </a:moveTo>
                <a:lnTo>
                  <a:pt x="2604606" y="0"/>
                </a:lnTo>
                <a:lnTo>
                  <a:pt x="2604606" y="1885950"/>
                </a:lnTo>
                <a:lnTo>
                  <a:pt x="0" y="1885950"/>
                </a:lnTo>
                <a:lnTo>
                  <a:pt x="0" y="0"/>
                </a:lnTo>
                <a:close/>
              </a:path>
            </a:pathLst>
          </a:custGeom>
          <a:blipFill>
            <a:blip r:embed="rId6">
              <a:extLst>
                <a:ext uri="{96DAC541-7B7A-43D3-8B79-37D633B846F1}">
                  <asvg:svgBlip xmlns:asvg="http://schemas.microsoft.com/office/drawing/2016/SVG/main" xmlns="" r:embed="rId7"/>
                </a:ext>
              </a:extLst>
            </a:blip>
            <a:stretch>
              <a:fillRect l="-15530" t="-592" b="-35227"/>
            </a:stretch>
          </a:blipFill>
        </p:spPr>
      </p:sp>
      <p:sp>
        <p:nvSpPr>
          <p:cNvPr id="5" name="Freeform 5"/>
          <p:cNvSpPr/>
          <p:nvPr/>
        </p:nvSpPr>
        <p:spPr>
          <a:xfrm>
            <a:off x="5263598" y="5498606"/>
            <a:ext cx="7051082" cy="1548471"/>
          </a:xfrm>
          <a:custGeom>
            <a:avLst/>
            <a:gdLst/>
            <a:ahLst/>
            <a:cxnLst/>
            <a:rect l="l" t="t" r="r" b="b"/>
            <a:pathLst>
              <a:path w="10576623" h="2322706">
                <a:moveTo>
                  <a:pt x="0" y="0"/>
                </a:moveTo>
                <a:lnTo>
                  <a:pt x="10576623" y="0"/>
                </a:lnTo>
                <a:lnTo>
                  <a:pt x="10576623" y="2322706"/>
                </a:lnTo>
                <a:lnTo>
                  <a:pt x="0" y="2322706"/>
                </a:lnTo>
                <a:lnTo>
                  <a:pt x="0" y="0"/>
                </a:lnTo>
                <a:close/>
              </a:path>
            </a:pathLst>
          </a:custGeom>
          <a:blipFill>
            <a:blip r:embed="rId8">
              <a:extLst>
                <a:ext uri="{96DAC541-7B7A-43D3-8B79-37D633B846F1}">
                  <asvg:svgBlip xmlns:asvg="http://schemas.microsoft.com/office/drawing/2016/SVG/main" xmlns="" r:embed="rId9"/>
                </a:ext>
              </a:extLst>
            </a:blip>
            <a:stretch>
              <a:fillRect l="-261" b="-23267"/>
            </a:stretch>
          </a:blipFill>
        </p:spPr>
      </p:sp>
      <p:sp>
        <p:nvSpPr>
          <p:cNvPr id="6" name="Freeform 6"/>
          <p:cNvSpPr/>
          <p:nvPr/>
        </p:nvSpPr>
        <p:spPr>
          <a:xfrm rot="-10800000">
            <a:off x="-69850" y="-114300"/>
            <a:ext cx="3949700" cy="1148569"/>
          </a:xfrm>
          <a:custGeom>
            <a:avLst/>
            <a:gdLst/>
            <a:ahLst/>
            <a:cxnLst/>
            <a:rect l="l" t="t" r="r" b="b"/>
            <a:pathLst>
              <a:path w="5924550" h="1722853">
                <a:moveTo>
                  <a:pt x="0" y="0"/>
                </a:moveTo>
                <a:lnTo>
                  <a:pt x="5924550" y="0"/>
                </a:lnTo>
                <a:lnTo>
                  <a:pt x="5924550" y="1722853"/>
                </a:lnTo>
                <a:lnTo>
                  <a:pt x="0" y="1722853"/>
                </a:lnTo>
                <a:lnTo>
                  <a:pt x="0" y="0"/>
                </a:lnTo>
                <a:close/>
              </a:path>
            </a:pathLst>
          </a:custGeom>
          <a:blipFill>
            <a:blip r:embed="rId10">
              <a:extLst>
                <a:ext uri="{96DAC541-7B7A-43D3-8B79-37D633B846F1}">
                  <asvg:svgBlip xmlns:asvg="http://schemas.microsoft.com/office/drawing/2016/SVG/main" xmlns="" r:embed="rId11"/>
                </a:ext>
              </a:extLst>
            </a:blip>
            <a:stretch>
              <a:fillRect l="-321" r="-23151" b="-14641"/>
            </a:stretch>
          </a:blipFill>
        </p:spPr>
      </p:sp>
      <p:sp>
        <p:nvSpPr>
          <p:cNvPr id="7" name="Freeform 7"/>
          <p:cNvSpPr/>
          <p:nvPr/>
        </p:nvSpPr>
        <p:spPr>
          <a:xfrm rot="10800000">
            <a:off x="2227222" y="240399"/>
            <a:ext cx="1972515" cy="1927785"/>
          </a:xfrm>
          <a:custGeom>
            <a:avLst/>
            <a:gdLst/>
            <a:ahLst/>
            <a:cxnLst/>
            <a:rect l="l" t="t" r="r" b="b"/>
            <a:pathLst>
              <a:path w="2958772" h="2891677">
                <a:moveTo>
                  <a:pt x="0" y="0"/>
                </a:moveTo>
                <a:lnTo>
                  <a:pt x="2958771" y="0"/>
                </a:lnTo>
                <a:lnTo>
                  <a:pt x="2958771" y="2891678"/>
                </a:lnTo>
                <a:lnTo>
                  <a:pt x="0" y="2891678"/>
                </a:lnTo>
                <a:lnTo>
                  <a:pt x="0" y="0"/>
                </a:lnTo>
                <a:close/>
              </a:path>
            </a:pathLst>
          </a:custGeom>
          <a:blipFill>
            <a:blip r:embed="rId12">
              <a:extLst>
                <a:ext uri="{96DAC541-7B7A-43D3-8B79-37D633B846F1}">
                  <asvg:svgBlip xmlns:asvg="http://schemas.microsoft.com/office/drawing/2016/SVG/main" xmlns="" r:embed="rId13"/>
                </a:ext>
              </a:extLst>
            </a:blip>
            <a:stretch>
              <a:fillRect l="-33265" t="-30903"/>
            </a:stretch>
          </a:blipFill>
        </p:spPr>
      </p:sp>
      <p:sp>
        <p:nvSpPr>
          <p:cNvPr id="8" name="Freeform 8"/>
          <p:cNvSpPr/>
          <p:nvPr/>
        </p:nvSpPr>
        <p:spPr>
          <a:xfrm>
            <a:off x="8350267" y="831850"/>
            <a:ext cx="3044952" cy="5486400"/>
          </a:xfrm>
          <a:custGeom>
            <a:avLst/>
            <a:gdLst/>
            <a:ahLst/>
            <a:cxnLst/>
            <a:rect l="l" t="t" r="r" b="b"/>
            <a:pathLst>
              <a:path w="4567428" h="8229600">
                <a:moveTo>
                  <a:pt x="0" y="0"/>
                </a:moveTo>
                <a:lnTo>
                  <a:pt x="4567428" y="0"/>
                </a:lnTo>
                <a:lnTo>
                  <a:pt x="4567428" y="8229600"/>
                </a:lnTo>
                <a:lnTo>
                  <a:pt x="0" y="8229600"/>
                </a:lnTo>
                <a:lnTo>
                  <a:pt x="0" y="0"/>
                </a:lnTo>
                <a:close/>
              </a:path>
            </a:pathLst>
          </a:custGeom>
          <a:blipFill>
            <a:blip r:embed="rId14"/>
            <a:stretch>
              <a:fillRect/>
            </a:stretch>
          </a:blipFill>
        </p:spPr>
      </p:sp>
      <p:pic>
        <p:nvPicPr>
          <p:cNvPr id="9" name="Picture 8">
            <a:extLst>
              <a:ext uri="{FF2B5EF4-FFF2-40B4-BE49-F238E27FC236}">
                <a16:creationId xmlns:a16="http://schemas.microsoft.com/office/drawing/2014/main" id="{3DA37B1E-4BAB-7996-5A8C-4880A1156032}"/>
              </a:ext>
            </a:extLst>
          </p:cNvPr>
          <p:cNvPicPr>
            <a:picLocks noChangeAspect="1"/>
          </p:cNvPicPr>
          <p:nvPr/>
        </p:nvPicPr>
        <p:blipFill>
          <a:blip r:embed="rId15"/>
          <a:stretch>
            <a:fillRect/>
          </a:stretch>
        </p:blipFill>
        <p:spPr>
          <a:xfrm>
            <a:off x="2346635" y="389880"/>
            <a:ext cx="7498730" cy="6078239"/>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grpSp>
        <p:nvGrpSpPr>
          <p:cNvPr id="2" name="Group 2"/>
          <p:cNvGrpSpPr/>
          <p:nvPr/>
        </p:nvGrpSpPr>
        <p:grpSpPr>
          <a:xfrm>
            <a:off x="-133350" y="-139700"/>
            <a:ext cx="12496800" cy="7108875"/>
            <a:chOff x="0" y="0"/>
            <a:chExt cx="24993600" cy="14217750"/>
          </a:xfrm>
        </p:grpSpPr>
        <p:sp>
          <p:nvSpPr>
            <p:cNvPr id="3" name="Freeform 3"/>
            <p:cNvSpPr/>
            <p:nvPr/>
          </p:nvSpPr>
          <p:spPr>
            <a:xfrm>
              <a:off x="1845202" y="6434303"/>
              <a:ext cx="1568677" cy="3319951"/>
            </a:xfrm>
            <a:custGeom>
              <a:avLst/>
              <a:gdLst/>
              <a:ahLst/>
              <a:cxnLst/>
              <a:rect l="l" t="t" r="r" b="b"/>
              <a:pathLst>
                <a:path w="1568677" h="3319951">
                  <a:moveTo>
                    <a:pt x="0" y="0"/>
                  </a:moveTo>
                  <a:lnTo>
                    <a:pt x="1568677" y="0"/>
                  </a:lnTo>
                  <a:lnTo>
                    <a:pt x="1568677" y="3319951"/>
                  </a:lnTo>
                  <a:lnTo>
                    <a:pt x="0" y="33199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10800000">
              <a:off x="15446044" y="0"/>
              <a:ext cx="9547556" cy="4451722"/>
            </a:xfrm>
            <a:custGeom>
              <a:avLst/>
              <a:gdLst/>
              <a:ahLst/>
              <a:cxnLst/>
              <a:rect l="l" t="t" r="r" b="b"/>
              <a:pathLst>
                <a:path w="9547556" h="4451722">
                  <a:moveTo>
                    <a:pt x="0" y="0"/>
                  </a:moveTo>
                  <a:lnTo>
                    <a:pt x="9547556" y="0"/>
                  </a:lnTo>
                  <a:lnTo>
                    <a:pt x="9547556" y="4451722"/>
                  </a:lnTo>
                  <a:lnTo>
                    <a:pt x="0" y="4451722"/>
                  </a:lnTo>
                  <a:lnTo>
                    <a:pt x="0" y="0"/>
                  </a:lnTo>
                  <a:close/>
                </a:path>
              </a:pathLst>
            </a:custGeom>
            <a:blipFill>
              <a:blip r:embed="rId4">
                <a:extLst>
                  <a:ext uri="{96DAC541-7B7A-43D3-8B79-37D633B846F1}">
                    <asvg:svgBlip xmlns:asvg="http://schemas.microsoft.com/office/drawing/2016/SVG/main" xmlns="" r:embed="rId5"/>
                  </a:ext>
                </a:extLst>
              </a:blip>
              <a:stretch>
                <a:fillRect l="-91168" b="-10699"/>
              </a:stretch>
            </a:blipFill>
          </p:spPr>
        </p:sp>
        <p:sp>
          <p:nvSpPr>
            <p:cNvPr id="5" name="Freeform 5"/>
            <p:cNvSpPr/>
            <p:nvPr/>
          </p:nvSpPr>
          <p:spPr>
            <a:xfrm>
              <a:off x="0" y="10356950"/>
              <a:ext cx="8814384" cy="3860800"/>
            </a:xfrm>
            <a:custGeom>
              <a:avLst/>
              <a:gdLst/>
              <a:ahLst/>
              <a:cxnLst/>
              <a:rect l="l" t="t" r="r" b="b"/>
              <a:pathLst>
                <a:path w="8814384" h="3860800">
                  <a:moveTo>
                    <a:pt x="0" y="0"/>
                  </a:moveTo>
                  <a:lnTo>
                    <a:pt x="8814384" y="0"/>
                  </a:lnTo>
                  <a:lnTo>
                    <a:pt x="8814384" y="3860800"/>
                  </a:lnTo>
                  <a:lnTo>
                    <a:pt x="0" y="3860800"/>
                  </a:lnTo>
                  <a:lnTo>
                    <a:pt x="0" y="0"/>
                  </a:lnTo>
                  <a:close/>
                </a:path>
              </a:pathLst>
            </a:custGeom>
            <a:blipFill>
              <a:blip r:embed="rId4">
                <a:extLst>
                  <a:ext uri="{96DAC541-7B7A-43D3-8B79-37D633B846F1}">
                    <asvg:svgBlip xmlns:asvg="http://schemas.microsoft.com/office/drawing/2016/SVG/main" xmlns="" r:embed="rId5"/>
                  </a:ext>
                </a:extLst>
              </a:blip>
              <a:stretch>
                <a:fillRect l="-92198" t="-27" b="-18448"/>
              </a:stretch>
            </a:blipFill>
          </p:spPr>
        </p:sp>
        <p:sp>
          <p:nvSpPr>
            <p:cNvPr id="6" name="Freeform 6"/>
            <p:cNvSpPr/>
            <p:nvPr/>
          </p:nvSpPr>
          <p:spPr>
            <a:xfrm>
              <a:off x="1235677" y="571310"/>
              <a:ext cx="22446045" cy="13424090"/>
            </a:xfrm>
            <a:custGeom>
              <a:avLst/>
              <a:gdLst/>
              <a:ahLst/>
              <a:cxnLst/>
              <a:rect l="l" t="t" r="r" b="b"/>
              <a:pathLst>
                <a:path w="22446045" h="13424090">
                  <a:moveTo>
                    <a:pt x="0" y="0"/>
                  </a:moveTo>
                  <a:lnTo>
                    <a:pt x="22446046" y="0"/>
                  </a:lnTo>
                  <a:lnTo>
                    <a:pt x="22446046" y="13424090"/>
                  </a:lnTo>
                  <a:lnTo>
                    <a:pt x="0" y="13424090"/>
                  </a:lnTo>
                  <a:lnTo>
                    <a:pt x="0" y="0"/>
                  </a:lnTo>
                  <a:close/>
                </a:path>
              </a:pathLst>
            </a:custGeom>
            <a:blipFill>
              <a:blip r:embed="rId6">
                <a:extLst>
                  <a:ext uri="{96DAC541-7B7A-43D3-8B79-37D633B846F1}">
                    <asvg:svgBlip xmlns:asvg="http://schemas.microsoft.com/office/drawing/2016/SVG/main" xmlns="" r:embed="rId7"/>
                  </a:ext>
                </a:extLst>
              </a:blip>
              <a:stretch>
                <a:fillRect b="-35855"/>
              </a:stretch>
            </a:blipFill>
          </p:spPr>
        </p:sp>
        <p:sp>
          <p:nvSpPr>
            <p:cNvPr id="7" name="Freeform 7"/>
            <p:cNvSpPr/>
            <p:nvPr/>
          </p:nvSpPr>
          <p:spPr>
            <a:xfrm>
              <a:off x="23131347" y="10977931"/>
              <a:ext cx="1100752" cy="2329633"/>
            </a:xfrm>
            <a:custGeom>
              <a:avLst/>
              <a:gdLst/>
              <a:ahLst/>
              <a:cxnLst/>
              <a:rect l="l" t="t" r="r" b="b"/>
              <a:pathLst>
                <a:path w="1100752" h="2329633">
                  <a:moveTo>
                    <a:pt x="0" y="0"/>
                  </a:moveTo>
                  <a:lnTo>
                    <a:pt x="1100751" y="0"/>
                  </a:lnTo>
                  <a:lnTo>
                    <a:pt x="1100751" y="2329633"/>
                  </a:lnTo>
                  <a:lnTo>
                    <a:pt x="0" y="232963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pic>
        <p:nvPicPr>
          <p:cNvPr id="12" name="Picture 11">
            <a:extLst>
              <a:ext uri="{FF2B5EF4-FFF2-40B4-BE49-F238E27FC236}">
                <a16:creationId xmlns:a16="http://schemas.microsoft.com/office/drawing/2014/main" id="{0F36EAF0-7B75-21D9-A88C-43925D6A8D2D}"/>
              </a:ext>
            </a:extLst>
          </p:cNvPr>
          <p:cNvPicPr>
            <a:picLocks noChangeAspect="1"/>
          </p:cNvPicPr>
          <p:nvPr/>
        </p:nvPicPr>
        <p:blipFill rotWithShape="1">
          <a:blip r:embed="rId8">
            <a:extLst>
              <a:ext uri="{28A0092B-C50C-407E-A947-70E740481C1C}">
                <a14:useLocalDpi xmlns:a14="http://schemas.microsoft.com/office/drawing/2010/main" val="0"/>
              </a:ext>
            </a:extLst>
          </a:blip>
          <a:srcRect l="12907" t="17781" r="3973" b="16023"/>
          <a:stretch/>
        </p:blipFill>
        <p:spPr>
          <a:xfrm>
            <a:off x="1630216" y="2885443"/>
            <a:ext cx="8429285" cy="3581102"/>
          </a:xfrm>
          <a:prstGeom prst="rect">
            <a:avLst/>
          </a:prstGeom>
        </p:spPr>
      </p:pic>
      <p:sp>
        <p:nvSpPr>
          <p:cNvPr id="13" name="TextBox 12">
            <a:extLst>
              <a:ext uri="{FF2B5EF4-FFF2-40B4-BE49-F238E27FC236}">
                <a16:creationId xmlns:a16="http://schemas.microsoft.com/office/drawing/2014/main" id="{4A99F695-205D-196F-A522-EBF9794E5C4A}"/>
              </a:ext>
            </a:extLst>
          </p:cNvPr>
          <p:cNvSpPr txBox="1"/>
          <p:nvPr/>
        </p:nvSpPr>
        <p:spPr>
          <a:xfrm>
            <a:off x="1830565" y="1743281"/>
            <a:ext cx="8530869" cy="1077218"/>
          </a:xfrm>
          <a:prstGeom prst="rect">
            <a:avLst/>
          </a:prstGeom>
          <a:noFill/>
        </p:spPr>
        <p:txBody>
          <a:bodyPr wrap="square">
            <a:spAutoFit/>
          </a:bodyPr>
          <a:lstStyle/>
          <a:p>
            <a:pPr algn="ct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quản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trò</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sẽ</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nhiều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chữ</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lớp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sẽ</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viết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bảng</a:t>
            </a:r>
            <a:r>
              <a:rPr lang="en-US" sz="3200" dirty="0">
                <a:latin typeface="Cambria" panose="02040503050406030204" pitchFamily="18" charset="0"/>
                <a:ea typeface="Cambria" panose="02040503050406030204" pitchFamily="18" charset="0"/>
              </a:rPr>
              <a:t> con.</a:t>
            </a:r>
            <a:endParaRPr lang="vi-VN" sz="3200" dirty="0">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F5EDF54C-7C6F-447C-9EB2-F2BC2A7B322E}"/>
              </a:ext>
            </a:extLst>
          </p:cNvPr>
          <p:cNvPicPr>
            <a:picLocks noChangeAspect="1"/>
          </p:cNvPicPr>
          <p:nvPr/>
        </p:nvPicPr>
        <p:blipFill>
          <a:blip r:embed="rId9"/>
          <a:stretch>
            <a:fillRect/>
          </a:stretch>
        </p:blipFill>
        <p:spPr>
          <a:xfrm>
            <a:off x="3383044" y="100071"/>
            <a:ext cx="5425910" cy="235326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Freeform 2"/>
          <p:cNvSpPr/>
          <p:nvPr/>
        </p:nvSpPr>
        <p:spPr>
          <a:xfrm>
            <a:off x="521526" y="500172"/>
            <a:ext cx="11148949" cy="5672028"/>
          </a:xfrm>
          <a:custGeom>
            <a:avLst/>
            <a:gdLst/>
            <a:ahLst/>
            <a:cxnLst/>
            <a:rect l="l" t="t" r="r" b="b"/>
            <a:pathLst>
              <a:path w="16723424" h="8508042">
                <a:moveTo>
                  <a:pt x="0" y="0"/>
                </a:moveTo>
                <a:lnTo>
                  <a:pt x="16723424" y="0"/>
                </a:lnTo>
                <a:lnTo>
                  <a:pt x="16723424" y="8508042"/>
                </a:lnTo>
                <a:lnTo>
                  <a:pt x="0" y="8508042"/>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p:cNvSpPr/>
          <p:nvPr/>
        </p:nvSpPr>
        <p:spPr>
          <a:xfrm rot="810162">
            <a:off x="149059" y="3185900"/>
            <a:ext cx="3009590" cy="3953484"/>
          </a:xfrm>
          <a:custGeom>
            <a:avLst/>
            <a:gdLst/>
            <a:ahLst/>
            <a:cxnLst/>
            <a:rect l="l" t="t" r="r" b="b"/>
            <a:pathLst>
              <a:path w="4514385" h="5930226">
                <a:moveTo>
                  <a:pt x="0" y="0"/>
                </a:moveTo>
                <a:lnTo>
                  <a:pt x="4514385" y="0"/>
                </a:lnTo>
                <a:lnTo>
                  <a:pt x="4514385" y="5930226"/>
                </a:lnTo>
                <a:lnTo>
                  <a:pt x="0" y="593022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82550" y="5689600"/>
            <a:ext cx="1736404" cy="1257300"/>
          </a:xfrm>
          <a:custGeom>
            <a:avLst/>
            <a:gdLst/>
            <a:ahLst/>
            <a:cxnLst/>
            <a:rect l="l" t="t" r="r" b="b"/>
            <a:pathLst>
              <a:path w="2604606" h="1885950">
                <a:moveTo>
                  <a:pt x="0" y="0"/>
                </a:moveTo>
                <a:lnTo>
                  <a:pt x="2604606" y="0"/>
                </a:lnTo>
                <a:lnTo>
                  <a:pt x="2604606" y="1885950"/>
                </a:lnTo>
                <a:lnTo>
                  <a:pt x="0" y="1885950"/>
                </a:lnTo>
                <a:lnTo>
                  <a:pt x="0" y="0"/>
                </a:lnTo>
                <a:close/>
              </a:path>
            </a:pathLst>
          </a:custGeom>
          <a:blipFill>
            <a:blip r:embed="rId6">
              <a:extLst>
                <a:ext uri="{96DAC541-7B7A-43D3-8B79-37D633B846F1}">
                  <asvg:svgBlip xmlns:asvg="http://schemas.microsoft.com/office/drawing/2016/SVG/main" xmlns="" r:embed="rId7"/>
                </a:ext>
              </a:extLst>
            </a:blip>
            <a:stretch>
              <a:fillRect l="-15530" t="-592" b="-35227"/>
            </a:stretch>
          </a:blipFill>
        </p:spPr>
      </p:sp>
      <p:sp>
        <p:nvSpPr>
          <p:cNvPr id="5" name="Freeform 5"/>
          <p:cNvSpPr/>
          <p:nvPr/>
        </p:nvSpPr>
        <p:spPr>
          <a:xfrm>
            <a:off x="5263598" y="5498606"/>
            <a:ext cx="7051082" cy="1548471"/>
          </a:xfrm>
          <a:custGeom>
            <a:avLst/>
            <a:gdLst/>
            <a:ahLst/>
            <a:cxnLst/>
            <a:rect l="l" t="t" r="r" b="b"/>
            <a:pathLst>
              <a:path w="10576623" h="2322706">
                <a:moveTo>
                  <a:pt x="0" y="0"/>
                </a:moveTo>
                <a:lnTo>
                  <a:pt x="10576623" y="0"/>
                </a:lnTo>
                <a:lnTo>
                  <a:pt x="10576623" y="2322706"/>
                </a:lnTo>
                <a:lnTo>
                  <a:pt x="0" y="2322706"/>
                </a:lnTo>
                <a:lnTo>
                  <a:pt x="0" y="0"/>
                </a:lnTo>
                <a:close/>
              </a:path>
            </a:pathLst>
          </a:custGeom>
          <a:blipFill>
            <a:blip r:embed="rId8">
              <a:extLst>
                <a:ext uri="{96DAC541-7B7A-43D3-8B79-37D633B846F1}">
                  <asvg:svgBlip xmlns:asvg="http://schemas.microsoft.com/office/drawing/2016/SVG/main" xmlns="" r:embed="rId9"/>
                </a:ext>
              </a:extLst>
            </a:blip>
            <a:stretch>
              <a:fillRect l="-261" b="-23267"/>
            </a:stretch>
          </a:blipFill>
        </p:spPr>
      </p:sp>
      <p:sp>
        <p:nvSpPr>
          <p:cNvPr id="6" name="Freeform 6"/>
          <p:cNvSpPr/>
          <p:nvPr/>
        </p:nvSpPr>
        <p:spPr>
          <a:xfrm rot="-10800000">
            <a:off x="-69850" y="-114300"/>
            <a:ext cx="3949700" cy="1148569"/>
          </a:xfrm>
          <a:custGeom>
            <a:avLst/>
            <a:gdLst/>
            <a:ahLst/>
            <a:cxnLst/>
            <a:rect l="l" t="t" r="r" b="b"/>
            <a:pathLst>
              <a:path w="5924550" h="1722853">
                <a:moveTo>
                  <a:pt x="0" y="0"/>
                </a:moveTo>
                <a:lnTo>
                  <a:pt x="5924550" y="0"/>
                </a:lnTo>
                <a:lnTo>
                  <a:pt x="5924550" y="1722853"/>
                </a:lnTo>
                <a:lnTo>
                  <a:pt x="0" y="1722853"/>
                </a:lnTo>
                <a:lnTo>
                  <a:pt x="0" y="0"/>
                </a:lnTo>
                <a:close/>
              </a:path>
            </a:pathLst>
          </a:custGeom>
          <a:blipFill>
            <a:blip r:embed="rId10">
              <a:extLst>
                <a:ext uri="{96DAC541-7B7A-43D3-8B79-37D633B846F1}">
                  <asvg:svgBlip xmlns:asvg="http://schemas.microsoft.com/office/drawing/2016/SVG/main" xmlns="" r:embed="rId11"/>
                </a:ext>
              </a:extLst>
            </a:blip>
            <a:stretch>
              <a:fillRect l="-321" r="-23151" b="-14641"/>
            </a:stretch>
          </a:blipFill>
        </p:spPr>
      </p:sp>
      <p:sp>
        <p:nvSpPr>
          <p:cNvPr id="7" name="Freeform 7"/>
          <p:cNvSpPr/>
          <p:nvPr/>
        </p:nvSpPr>
        <p:spPr>
          <a:xfrm rot="10800000">
            <a:off x="2227222" y="240399"/>
            <a:ext cx="1972515" cy="1927785"/>
          </a:xfrm>
          <a:custGeom>
            <a:avLst/>
            <a:gdLst/>
            <a:ahLst/>
            <a:cxnLst/>
            <a:rect l="l" t="t" r="r" b="b"/>
            <a:pathLst>
              <a:path w="2958772" h="2891677">
                <a:moveTo>
                  <a:pt x="0" y="0"/>
                </a:moveTo>
                <a:lnTo>
                  <a:pt x="2958771" y="0"/>
                </a:lnTo>
                <a:lnTo>
                  <a:pt x="2958771" y="2891678"/>
                </a:lnTo>
                <a:lnTo>
                  <a:pt x="0" y="2891678"/>
                </a:lnTo>
                <a:lnTo>
                  <a:pt x="0" y="0"/>
                </a:lnTo>
                <a:close/>
              </a:path>
            </a:pathLst>
          </a:custGeom>
          <a:blipFill>
            <a:blip r:embed="rId12">
              <a:extLst>
                <a:ext uri="{96DAC541-7B7A-43D3-8B79-37D633B846F1}">
                  <asvg:svgBlip xmlns:asvg="http://schemas.microsoft.com/office/drawing/2016/SVG/main" xmlns="" r:embed="rId13"/>
                </a:ext>
              </a:extLst>
            </a:blip>
            <a:stretch>
              <a:fillRect l="-33265" t="-30903"/>
            </a:stretch>
          </a:blipFill>
        </p:spPr>
      </p:sp>
      <p:sp>
        <p:nvSpPr>
          <p:cNvPr id="8" name="Freeform 8"/>
          <p:cNvSpPr/>
          <p:nvPr/>
        </p:nvSpPr>
        <p:spPr>
          <a:xfrm>
            <a:off x="8350267" y="831850"/>
            <a:ext cx="3044952" cy="5486400"/>
          </a:xfrm>
          <a:custGeom>
            <a:avLst/>
            <a:gdLst/>
            <a:ahLst/>
            <a:cxnLst/>
            <a:rect l="l" t="t" r="r" b="b"/>
            <a:pathLst>
              <a:path w="4567428" h="8229600">
                <a:moveTo>
                  <a:pt x="0" y="0"/>
                </a:moveTo>
                <a:lnTo>
                  <a:pt x="4567428" y="0"/>
                </a:lnTo>
                <a:lnTo>
                  <a:pt x="4567428" y="8229600"/>
                </a:lnTo>
                <a:lnTo>
                  <a:pt x="0" y="8229600"/>
                </a:lnTo>
                <a:lnTo>
                  <a:pt x="0" y="0"/>
                </a:lnTo>
                <a:close/>
              </a:path>
            </a:pathLst>
          </a:custGeom>
          <a:blipFill>
            <a:blip r:embed="rId14"/>
            <a:stretch>
              <a:fillRect/>
            </a:stretch>
          </a:blipFill>
        </p:spPr>
      </p:sp>
      <p:pic>
        <p:nvPicPr>
          <p:cNvPr id="9" name="Picture 8">
            <a:extLst>
              <a:ext uri="{FF2B5EF4-FFF2-40B4-BE49-F238E27FC236}">
                <a16:creationId xmlns:a16="http://schemas.microsoft.com/office/drawing/2014/main" id="{E4D33EBF-FDBE-838B-8E3F-008000645B5C}"/>
              </a:ext>
            </a:extLst>
          </p:cNvPr>
          <p:cNvPicPr>
            <a:picLocks noChangeAspect="1"/>
          </p:cNvPicPr>
          <p:nvPr/>
        </p:nvPicPr>
        <p:blipFill>
          <a:blip r:embed="rId15"/>
          <a:stretch>
            <a:fillRect/>
          </a:stretch>
        </p:blipFill>
        <p:spPr>
          <a:xfrm>
            <a:off x="1904636" y="389880"/>
            <a:ext cx="8382727" cy="6078239"/>
          </a:xfrm>
          <a:prstGeom prst="rect">
            <a:avLst/>
          </a:prstGeom>
        </p:spPr>
      </p:pic>
    </p:spTree>
    <p:extLst>
      <p:ext uri="{BB962C8B-B14F-4D97-AF65-F5344CB8AC3E}">
        <p14:creationId xmlns:p14="http://schemas.microsoft.com/office/powerpoint/2010/main" val="8246314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53BC52-B4C7-C7CA-D4DD-2AA461F4F99C}"/>
              </a:ext>
            </a:extLst>
          </p:cNvPr>
          <p:cNvSpPr txBox="1"/>
          <p:nvPr/>
        </p:nvSpPr>
        <p:spPr>
          <a:xfrm>
            <a:off x="809625" y="1847850"/>
            <a:ext cx="59912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tự</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nhiên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bé</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nhất</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0.</a:t>
            </a:r>
          </a:p>
        </p:txBody>
      </p:sp>
      <p:sp>
        <p:nvSpPr>
          <p:cNvPr id="5" name="TextBox 4">
            <a:extLst>
              <a:ext uri="{FF2B5EF4-FFF2-40B4-BE49-F238E27FC236}">
                <a16:creationId xmlns:a16="http://schemas.microsoft.com/office/drawing/2014/main" id="{544F1EE6-9681-4612-1A6B-89DFA2341D1D}"/>
              </a:ext>
            </a:extLst>
          </p:cNvPr>
          <p:cNvSpPr txBox="1"/>
          <p:nvPr/>
        </p:nvSpPr>
        <p:spPr>
          <a:xfrm>
            <a:off x="806342" y="2889070"/>
            <a:ext cx="10515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liền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1 000 000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1 000 001.</a:t>
            </a:r>
          </a:p>
        </p:txBody>
      </p:sp>
      <p:sp>
        <p:nvSpPr>
          <p:cNvPr id="6" name="TextBox 5">
            <a:extLst>
              <a:ext uri="{FF2B5EF4-FFF2-40B4-BE49-F238E27FC236}">
                <a16:creationId xmlns:a16="http://schemas.microsoft.com/office/drawing/2014/main" id="{E4D2B3C0-31D1-52E0-FE07-9BF80D7FCF5B}"/>
              </a:ext>
            </a:extLst>
          </p:cNvPr>
          <p:cNvSpPr txBox="1"/>
          <p:nvPr/>
        </p:nvSpPr>
        <p:spPr>
          <a:xfrm>
            <a:off x="809625" y="3803470"/>
            <a:ext cx="80676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tự</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nhiên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lớn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nhất</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9 999 999.</a:t>
            </a:r>
          </a:p>
        </p:txBody>
      </p:sp>
      <p:sp>
        <p:nvSpPr>
          <p:cNvPr id="7" name="TextBox 6">
            <a:extLst>
              <a:ext uri="{FF2B5EF4-FFF2-40B4-BE49-F238E27FC236}">
                <a16:creationId xmlns:a16="http://schemas.microsoft.com/office/drawing/2014/main" id="{25E6C5CF-3D01-D2CC-7DDF-A46D0B78D7FC}"/>
              </a:ext>
            </a:extLst>
          </p:cNvPr>
          <p:cNvSpPr txBox="1"/>
          <p:nvPr/>
        </p:nvSpPr>
        <p:spPr>
          <a:xfrm>
            <a:off x="809625" y="4794070"/>
            <a:ext cx="806767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Trong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dãy</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tự</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nhiên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lớn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nhất</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8" name="Rectangle 7">
            <a:extLst>
              <a:ext uri="{FF2B5EF4-FFF2-40B4-BE49-F238E27FC236}">
                <a16:creationId xmlns:a16="http://schemas.microsoft.com/office/drawing/2014/main" id="{5AFA0E14-E5B3-C1D2-0A5B-98E7764E148B}"/>
              </a:ext>
            </a:extLst>
          </p:cNvPr>
          <p:cNvSpPr/>
          <p:nvPr/>
        </p:nvSpPr>
        <p:spPr>
          <a:xfrm>
            <a:off x="10559942" y="1751154"/>
            <a:ext cx="762000" cy="707887"/>
          </a:xfrm>
          <a:prstGeom prst="rect">
            <a:avLst/>
          </a:prstGeom>
          <a:solidFill>
            <a:srgbClr val="FFF6D9"/>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7A9010D8-4141-A081-8318-FF5DEB0E9BD2}"/>
              </a:ext>
            </a:extLst>
          </p:cNvPr>
          <p:cNvSpPr/>
          <p:nvPr/>
        </p:nvSpPr>
        <p:spPr>
          <a:xfrm>
            <a:off x="10559942" y="2695076"/>
            <a:ext cx="762000" cy="707887"/>
          </a:xfrm>
          <a:prstGeom prst="rect">
            <a:avLst/>
          </a:prstGeom>
          <a:solidFill>
            <a:srgbClr val="FFF6D9"/>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F555876E-F009-C26B-C39F-1A8661904862}"/>
              </a:ext>
            </a:extLst>
          </p:cNvPr>
          <p:cNvSpPr/>
          <p:nvPr/>
        </p:nvSpPr>
        <p:spPr>
          <a:xfrm>
            <a:off x="10620375" y="3673041"/>
            <a:ext cx="762000" cy="707887"/>
          </a:xfrm>
          <a:prstGeom prst="rect">
            <a:avLst/>
          </a:prstGeom>
          <a:solidFill>
            <a:srgbClr val="FFF6D9"/>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6B55511C-C9E2-E686-8FE9-5FE4FCB8795A}"/>
              </a:ext>
            </a:extLst>
          </p:cNvPr>
          <p:cNvSpPr/>
          <p:nvPr/>
        </p:nvSpPr>
        <p:spPr>
          <a:xfrm>
            <a:off x="10620375" y="4913871"/>
            <a:ext cx="762000" cy="707887"/>
          </a:xfrm>
          <a:prstGeom prst="rect">
            <a:avLst/>
          </a:prstGeom>
          <a:solidFill>
            <a:srgbClr val="FFF6D9"/>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C0EBA53D-BB6C-4CB8-3013-8DF304AA0E26}"/>
              </a:ext>
            </a:extLst>
          </p:cNvPr>
          <p:cNvPicPr>
            <a:picLocks noChangeAspect="1"/>
          </p:cNvPicPr>
          <p:nvPr/>
        </p:nvPicPr>
        <p:blipFill>
          <a:blip r:embed="rId2"/>
          <a:stretch>
            <a:fillRect/>
          </a:stretch>
        </p:blipFill>
        <p:spPr>
          <a:xfrm>
            <a:off x="1266510" y="484671"/>
            <a:ext cx="2456901" cy="1012024"/>
          </a:xfrm>
          <a:prstGeom prst="rect">
            <a:avLst/>
          </a:prstGeom>
        </p:spPr>
      </p:pic>
      <p:pic>
        <p:nvPicPr>
          <p:cNvPr id="13" name="Picture 12">
            <a:extLst>
              <a:ext uri="{FF2B5EF4-FFF2-40B4-BE49-F238E27FC236}">
                <a16:creationId xmlns:a16="http://schemas.microsoft.com/office/drawing/2014/main" id="{ABE2BB4B-896F-A8BF-C730-FB11858E0D51}"/>
              </a:ext>
            </a:extLst>
          </p:cNvPr>
          <p:cNvPicPr>
            <a:picLocks noChangeAspect="1"/>
          </p:cNvPicPr>
          <p:nvPr/>
        </p:nvPicPr>
        <p:blipFill>
          <a:blip r:embed="rId3"/>
          <a:stretch>
            <a:fillRect/>
          </a:stretch>
        </p:blipFill>
        <p:spPr>
          <a:xfrm>
            <a:off x="3519516" y="460949"/>
            <a:ext cx="2456901" cy="1012024"/>
          </a:xfrm>
          <a:prstGeom prst="rect">
            <a:avLst/>
          </a:prstGeom>
        </p:spPr>
      </p:pic>
    </p:spTree>
    <p:extLst>
      <p:ext uri="{BB962C8B-B14F-4D97-AF65-F5344CB8AC3E}">
        <p14:creationId xmlns:p14="http://schemas.microsoft.com/office/powerpoint/2010/main" val="14354505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Freeform 2"/>
          <p:cNvSpPr/>
          <p:nvPr/>
        </p:nvSpPr>
        <p:spPr>
          <a:xfrm>
            <a:off x="521526" y="592986"/>
            <a:ext cx="11148949" cy="5672028"/>
          </a:xfrm>
          <a:custGeom>
            <a:avLst/>
            <a:gdLst/>
            <a:ahLst/>
            <a:cxnLst/>
            <a:rect l="l" t="t" r="r" b="b"/>
            <a:pathLst>
              <a:path w="16723424" h="8508042">
                <a:moveTo>
                  <a:pt x="0" y="0"/>
                </a:moveTo>
                <a:lnTo>
                  <a:pt x="16723424" y="0"/>
                </a:lnTo>
                <a:lnTo>
                  <a:pt x="16723424" y="8508042"/>
                </a:lnTo>
                <a:lnTo>
                  <a:pt x="0" y="8508042"/>
                </a:lnTo>
                <a:lnTo>
                  <a:pt x="0" y="0"/>
                </a:lnTo>
                <a:close/>
              </a:path>
            </a:pathLst>
          </a:custGeom>
          <a:blipFill>
            <a:blip r:embed="rId2">
              <a:alphaModFix amt="30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5250" y="5430683"/>
            <a:ext cx="3685029" cy="1529339"/>
          </a:xfrm>
          <a:custGeom>
            <a:avLst/>
            <a:gdLst/>
            <a:ahLst/>
            <a:cxnLst/>
            <a:rect l="l" t="t" r="r" b="b"/>
            <a:pathLst>
              <a:path w="5527544" h="2294009">
                <a:moveTo>
                  <a:pt x="0" y="0"/>
                </a:moveTo>
                <a:lnTo>
                  <a:pt x="5527544" y="0"/>
                </a:lnTo>
                <a:lnTo>
                  <a:pt x="5527544" y="2294008"/>
                </a:lnTo>
                <a:lnTo>
                  <a:pt x="0" y="2294008"/>
                </a:lnTo>
                <a:lnTo>
                  <a:pt x="0" y="0"/>
                </a:lnTo>
                <a:close/>
              </a:path>
            </a:pathLst>
          </a:custGeom>
          <a:blipFill>
            <a:blip r:embed="rId4">
              <a:extLst>
                <a:ext uri="{96DAC541-7B7A-43D3-8B79-37D633B846F1}">
                  <asvg:svgBlip xmlns:asvg="http://schemas.microsoft.com/office/drawing/2016/SVG/main" xmlns="" r:embed="rId5"/>
                </a:ext>
              </a:extLst>
            </a:blip>
            <a:stretch>
              <a:fillRect l="-89473" b="-23267"/>
            </a:stretch>
          </a:blipFill>
        </p:spPr>
      </p:sp>
      <p:sp>
        <p:nvSpPr>
          <p:cNvPr id="4" name="Freeform 4"/>
          <p:cNvSpPr/>
          <p:nvPr/>
        </p:nvSpPr>
        <p:spPr>
          <a:xfrm>
            <a:off x="3111341" y="5720812"/>
            <a:ext cx="5820977" cy="1429288"/>
          </a:xfrm>
          <a:custGeom>
            <a:avLst/>
            <a:gdLst/>
            <a:ahLst/>
            <a:cxnLst/>
            <a:rect l="l" t="t" r="r" b="b"/>
            <a:pathLst>
              <a:path w="8731465" h="2143932">
                <a:moveTo>
                  <a:pt x="0" y="0"/>
                </a:moveTo>
                <a:lnTo>
                  <a:pt x="8731465" y="0"/>
                </a:lnTo>
                <a:lnTo>
                  <a:pt x="8731465" y="2143932"/>
                </a:lnTo>
                <a:lnTo>
                  <a:pt x="0" y="2143932"/>
                </a:lnTo>
                <a:lnTo>
                  <a:pt x="0" y="0"/>
                </a:lnTo>
                <a:close/>
              </a:path>
            </a:pathLst>
          </a:custGeom>
          <a:blipFill>
            <a:blip r:embed="rId6">
              <a:extLst>
                <a:ext uri="{96DAC541-7B7A-43D3-8B79-37D633B846F1}">
                  <asvg:svgBlip xmlns:asvg="http://schemas.microsoft.com/office/drawing/2016/SVG/main" xmlns="" r:embed="rId7"/>
                </a:ext>
              </a:extLst>
            </a:blip>
            <a:stretch>
              <a:fillRect l="-261" b="-10248"/>
            </a:stretch>
          </a:blipFill>
        </p:spPr>
      </p:sp>
      <p:sp>
        <p:nvSpPr>
          <p:cNvPr id="5" name="Freeform 5"/>
          <p:cNvSpPr/>
          <p:nvPr/>
        </p:nvSpPr>
        <p:spPr>
          <a:xfrm>
            <a:off x="8616950" y="5118100"/>
            <a:ext cx="3784600" cy="1840077"/>
          </a:xfrm>
          <a:custGeom>
            <a:avLst/>
            <a:gdLst/>
            <a:ahLst/>
            <a:cxnLst/>
            <a:rect l="l" t="t" r="r" b="b"/>
            <a:pathLst>
              <a:path w="5676900" h="2760115">
                <a:moveTo>
                  <a:pt x="0" y="0"/>
                </a:moveTo>
                <a:lnTo>
                  <a:pt x="5676900" y="0"/>
                </a:lnTo>
                <a:lnTo>
                  <a:pt x="5676900" y="2760115"/>
                </a:lnTo>
                <a:lnTo>
                  <a:pt x="0" y="2760115"/>
                </a:lnTo>
                <a:lnTo>
                  <a:pt x="0" y="0"/>
                </a:lnTo>
                <a:close/>
              </a:path>
            </a:pathLst>
          </a:custGeom>
          <a:blipFill>
            <a:blip r:embed="rId4">
              <a:extLst>
                <a:ext uri="{96DAC541-7B7A-43D3-8B79-37D633B846F1}">
                  <asvg:svgBlip xmlns:asvg="http://schemas.microsoft.com/office/drawing/2016/SVG/main" xmlns="" r:embed="rId5"/>
                </a:ext>
              </a:extLst>
            </a:blip>
            <a:stretch>
              <a:fillRect t="-1760" r="-84488" b="-690"/>
            </a:stretch>
          </a:blipFill>
        </p:spPr>
      </p:sp>
      <p:sp>
        <p:nvSpPr>
          <p:cNvPr id="6" name="Freeform 6"/>
          <p:cNvSpPr/>
          <p:nvPr/>
        </p:nvSpPr>
        <p:spPr>
          <a:xfrm rot="-10800000">
            <a:off x="3663950" y="-111204"/>
            <a:ext cx="4864100" cy="1068193"/>
          </a:xfrm>
          <a:custGeom>
            <a:avLst/>
            <a:gdLst/>
            <a:ahLst/>
            <a:cxnLst/>
            <a:rect l="l" t="t" r="r" b="b"/>
            <a:pathLst>
              <a:path w="7296150" h="1602290">
                <a:moveTo>
                  <a:pt x="0" y="0"/>
                </a:moveTo>
                <a:lnTo>
                  <a:pt x="7296150" y="0"/>
                </a:lnTo>
                <a:lnTo>
                  <a:pt x="7296150" y="1602290"/>
                </a:lnTo>
                <a:lnTo>
                  <a:pt x="0" y="1602290"/>
                </a:lnTo>
                <a:lnTo>
                  <a:pt x="0" y="0"/>
                </a:lnTo>
                <a:close/>
              </a:path>
            </a:pathLst>
          </a:custGeom>
          <a:blipFill>
            <a:blip r:embed="rId8">
              <a:extLst>
                <a:ext uri="{96DAC541-7B7A-43D3-8B79-37D633B846F1}">
                  <asvg:svgBlip xmlns:asvg="http://schemas.microsoft.com/office/drawing/2016/SVG/main" xmlns="" r:embed="rId9"/>
                </a:ext>
              </a:extLst>
            </a:blip>
            <a:stretch>
              <a:fillRect l="-261" b="-23267"/>
            </a:stretch>
          </a:blipFill>
        </p:spPr>
      </p:sp>
      <p:sp>
        <p:nvSpPr>
          <p:cNvPr id="9" name="Freeform 9"/>
          <p:cNvSpPr/>
          <p:nvPr/>
        </p:nvSpPr>
        <p:spPr>
          <a:xfrm rot="-5400000">
            <a:off x="9320017" y="4799510"/>
            <a:ext cx="468358" cy="991233"/>
          </a:xfrm>
          <a:custGeom>
            <a:avLst/>
            <a:gdLst/>
            <a:ahLst/>
            <a:cxnLst/>
            <a:rect l="l" t="t" r="r" b="b"/>
            <a:pathLst>
              <a:path w="702537" h="1486850">
                <a:moveTo>
                  <a:pt x="0" y="0"/>
                </a:moveTo>
                <a:lnTo>
                  <a:pt x="702536" y="0"/>
                </a:lnTo>
                <a:lnTo>
                  <a:pt x="702536" y="1486851"/>
                </a:lnTo>
                <a:lnTo>
                  <a:pt x="0" y="148685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rot="-5400000">
            <a:off x="1180402" y="1498409"/>
            <a:ext cx="644901" cy="1364870"/>
          </a:xfrm>
          <a:custGeom>
            <a:avLst/>
            <a:gdLst/>
            <a:ahLst/>
            <a:cxnLst/>
            <a:rect l="l" t="t" r="r" b="b"/>
            <a:pathLst>
              <a:path w="967352" h="2047305">
                <a:moveTo>
                  <a:pt x="0" y="0"/>
                </a:moveTo>
                <a:lnTo>
                  <a:pt x="967351" y="0"/>
                </a:lnTo>
                <a:lnTo>
                  <a:pt x="967351" y="2047305"/>
                </a:lnTo>
                <a:lnTo>
                  <a:pt x="0" y="204730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5" name="Rectangle: Rounded Corners 14">
            <a:extLst>
              <a:ext uri="{FF2B5EF4-FFF2-40B4-BE49-F238E27FC236}">
                <a16:creationId xmlns:a16="http://schemas.microsoft.com/office/drawing/2014/main" id="{083A8C3F-2320-08A1-7F8F-F3A390348512}"/>
              </a:ext>
            </a:extLst>
          </p:cNvPr>
          <p:cNvSpPr/>
          <p:nvPr/>
        </p:nvSpPr>
        <p:spPr>
          <a:xfrm>
            <a:off x="1194411" y="3724081"/>
            <a:ext cx="9654835" cy="1644680"/>
          </a:xfrm>
          <a:prstGeom prst="roundRect">
            <a:avLst/>
          </a:prstGeom>
          <a:solidFill>
            <a:srgbClr val="FFF6D9"/>
          </a:solidFill>
          <a:ln w="19050">
            <a:solidFill>
              <a:srgbClr val="FDC5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ambria" panose="02040503050406030204" pitchFamily="18" charset="0"/>
                <a:ea typeface="Cambria" panose="02040503050406030204" pitchFamily="18" charset="0"/>
              </a:rPr>
              <a:t>Học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sinh</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sẽ</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giơ</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thẻ</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đúng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sai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để</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tham</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gia</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chơi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nếu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đó</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là</a:t>
            </a:r>
            <a:r>
              <a:rPr lang="en-US" sz="3200" b="1" dirty="0">
                <a:solidFill>
                  <a:schemeClr val="tx1"/>
                </a:solidFill>
                <a:latin typeface="Cambria" panose="02040503050406030204" pitchFamily="18" charset="0"/>
                <a:ea typeface="Cambria" panose="02040503050406030204" pitchFamily="18" charset="0"/>
              </a:rPr>
              <a:t> ý </a:t>
            </a:r>
            <a:r>
              <a:rPr lang="en-US" sz="3200" b="1" dirty="0" err="1">
                <a:solidFill>
                  <a:schemeClr val="tx1"/>
                </a:solidFill>
                <a:latin typeface="Cambria" panose="02040503050406030204" pitchFamily="18" charset="0"/>
                <a:ea typeface="Cambria" panose="02040503050406030204" pitchFamily="18" charset="0"/>
              </a:rPr>
              <a:t>kiến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đúng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học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sinh</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giơ</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thẻ</a:t>
            </a:r>
            <a:r>
              <a:rPr lang="en-US" sz="3200" b="1" dirty="0">
                <a:solidFill>
                  <a:schemeClr val="tx1"/>
                </a:solidFill>
                <a:latin typeface="Cambria" panose="02040503050406030204" pitchFamily="18" charset="0"/>
                <a:ea typeface="Cambria" panose="02040503050406030204" pitchFamily="18" charset="0"/>
              </a:rPr>
              <a:t> Đ, </a:t>
            </a:r>
            <a:r>
              <a:rPr lang="en-US" sz="3200" b="1" dirty="0" err="1">
                <a:solidFill>
                  <a:schemeClr val="tx1"/>
                </a:solidFill>
                <a:latin typeface="Cambria" panose="02040503050406030204" pitchFamily="18" charset="0"/>
                <a:ea typeface="Cambria" panose="02040503050406030204" pitchFamily="18" charset="0"/>
              </a:rPr>
              <a:t>nếu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đó</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là</a:t>
            </a:r>
            <a:r>
              <a:rPr lang="en-US" sz="3200" b="1" dirty="0">
                <a:solidFill>
                  <a:schemeClr val="tx1"/>
                </a:solidFill>
                <a:latin typeface="Cambria" panose="02040503050406030204" pitchFamily="18" charset="0"/>
                <a:ea typeface="Cambria" panose="02040503050406030204" pitchFamily="18" charset="0"/>
              </a:rPr>
              <a:t> ý </a:t>
            </a:r>
            <a:r>
              <a:rPr lang="en-US" sz="3200" b="1" dirty="0" err="1">
                <a:solidFill>
                  <a:schemeClr val="tx1"/>
                </a:solidFill>
                <a:latin typeface="Cambria" panose="02040503050406030204" pitchFamily="18" charset="0"/>
                <a:ea typeface="Cambria" panose="02040503050406030204" pitchFamily="18" charset="0"/>
              </a:rPr>
              <a:t>kiến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sai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học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sinh</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giơ</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thẻ</a:t>
            </a:r>
            <a:r>
              <a:rPr lang="en-US" sz="3200" b="1" dirty="0">
                <a:solidFill>
                  <a:schemeClr val="tx1"/>
                </a:solidFill>
                <a:latin typeface="Cambria" panose="02040503050406030204" pitchFamily="18" charset="0"/>
                <a:ea typeface="Cambria" panose="02040503050406030204" pitchFamily="18" charset="0"/>
              </a:rPr>
              <a:t> S.</a:t>
            </a:r>
            <a:endParaRPr lang="en-US" sz="3200" b="1" dirty="0">
              <a:solidFill>
                <a:schemeClr val="tx1"/>
              </a:solidFill>
            </a:endParaRPr>
          </a:p>
        </p:txBody>
      </p:sp>
      <p:sp>
        <p:nvSpPr>
          <p:cNvPr id="12" name="Freeform 12"/>
          <p:cNvSpPr/>
          <p:nvPr/>
        </p:nvSpPr>
        <p:spPr>
          <a:xfrm rot="-545473">
            <a:off x="10539679" y="3829115"/>
            <a:ext cx="2261592" cy="2970893"/>
          </a:xfrm>
          <a:custGeom>
            <a:avLst/>
            <a:gdLst/>
            <a:ahLst/>
            <a:cxnLst/>
            <a:rect l="l" t="t" r="r" b="b"/>
            <a:pathLst>
              <a:path w="3392388" h="4456339">
                <a:moveTo>
                  <a:pt x="0" y="0"/>
                </a:moveTo>
                <a:lnTo>
                  <a:pt x="3392388" y="0"/>
                </a:lnTo>
                <a:lnTo>
                  <a:pt x="3392388" y="4456340"/>
                </a:lnTo>
                <a:lnTo>
                  <a:pt x="0" y="445634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pic>
        <p:nvPicPr>
          <p:cNvPr id="8" name="Picture 7">
            <a:extLst>
              <a:ext uri="{FF2B5EF4-FFF2-40B4-BE49-F238E27FC236}">
                <a16:creationId xmlns:a16="http://schemas.microsoft.com/office/drawing/2014/main" id="{D389FC3E-9F1E-5CF9-1F41-47FEB2F92177}"/>
              </a:ext>
            </a:extLst>
          </p:cNvPr>
          <p:cNvPicPr>
            <a:picLocks noChangeAspect="1"/>
          </p:cNvPicPr>
          <p:nvPr/>
        </p:nvPicPr>
        <p:blipFill>
          <a:blip r:embed="rId14"/>
          <a:stretch>
            <a:fillRect/>
          </a:stretch>
        </p:blipFill>
        <p:spPr>
          <a:xfrm>
            <a:off x="2367839" y="493288"/>
            <a:ext cx="7346317" cy="3694496"/>
          </a:xfrm>
          <a:prstGeom prst="rect">
            <a:avLst/>
          </a:prstGeom>
        </p:spPr>
      </p:pic>
    </p:spTree>
    <p:extLst>
      <p:ext uri="{BB962C8B-B14F-4D97-AF65-F5344CB8AC3E}">
        <p14:creationId xmlns:p14="http://schemas.microsoft.com/office/powerpoint/2010/main" val="13580201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53BC52-B4C7-C7CA-D4DD-2AA461F4F99C}"/>
              </a:ext>
            </a:extLst>
          </p:cNvPr>
          <p:cNvSpPr txBox="1"/>
          <p:nvPr/>
        </p:nvSpPr>
        <p:spPr>
          <a:xfrm>
            <a:off x="809625" y="1847850"/>
            <a:ext cx="5991225"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a) </a:t>
            </a:r>
            <a:r>
              <a:rPr lang="en-US" sz="4000" dirty="0" err="1">
                <a:latin typeface="Cambria" panose="02040503050406030204" pitchFamily="18" charset="0"/>
                <a:ea typeface="Cambria" panose="02040503050406030204" pitchFamily="18" charset="0"/>
              </a:rPr>
              <a:t>Số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tự</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nhiên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bé</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nhất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là</a:t>
            </a:r>
            <a:r>
              <a:rPr lang="en-US" sz="4000" dirty="0">
                <a:latin typeface="Cambria" panose="02040503050406030204" pitchFamily="18" charset="0"/>
                <a:ea typeface="Cambria" panose="02040503050406030204" pitchFamily="18" charset="0"/>
              </a:rPr>
              <a:t> 0.</a:t>
            </a:r>
          </a:p>
        </p:txBody>
      </p:sp>
      <p:sp>
        <p:nvSpPr>
          <p:cNvPr id="5" name="TextBox 4">
            <a:extLst>
              <a:ext uri="{FF2B5EF4-FFF2-40B4-BE49-F238E27FC236}">
                <a16:creationId xmlns:a16="http://schemas.microsoft.com/office/drawing/2014/main" id="{544F1EE6-9681-4612-1A6B-89DFA2341D1D}"/>
              </a:ext>
            </a:extLst>
          </p:cNvPr>
          <p:cNvSpPr txBox="1"/>
          <p:nvPr/>
        </p:nvSpPr>
        <p:spPr>
          <a:xfrm>
            <a:off x="806342" y="2889070"/>
            <a:ext cx="10515600"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b) </a:t>
            </a:r>
            <a:r>
              <a:rPr lang="en-US" sz="4000" dirty="0" err="1">
                <a:latin typeface="Cambria" panose="02040503050406030204" pitchFamily="18" charset="0"/>
                <a:ea typeface="Cambria" panose="02040503050406030204" pitchFamily="18" charset="0"/>
              </a:rPr>
              <a:t>Số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liền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sau</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của</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số</a:t>
            </a:r>
            <a:r>
              <a:rPr lang="en-US" sz="4000" dirty="0">
                <a:latin typeface="Cambria" panose="02040503050406030204" pitchFamily="18" charset="0"/>
                <a:ea typeface="Cambria" panose="02040503050406030204" pitchFamily="18" charset="0"/>
              </a:rPr>
              <a:t> 1 000 000 </a:t>
            </a:r>
            <a:r>
              <a:rPr lang="en-US" sz="4000" dirty="0" err="1">
                <a:latin typeface="Cambria" panose="02040503050406030204" pitchFamily="18" charset="0"/>
                <a:ea typeface="Cambria" panose="02040503050406030204" pitchFamily="18" charset="0"/>
              </a:rPr>
              <a:t>là</a:t>
            </a:r>
            <a:r>
              <a:rPr lang="en-US" sz="4000" dirty="0">
                <a:latin typeface="Cambria" panose="02040503050406030204" pitchFamily="18" charset="0"/>
                <a:ea typeface="Cambria" panose="02040503050406030204" pitchFamily="18" charset="0"/>
              </a:rPr>
              <a:t> 1 000 001.</a:t>
            </a:r>
          </a:p>
        </p:txBody>
      </p:sp>
      <p:sp>
        <p:nvSpPr>
          <p:cNvPr id="6" name="TextBox 5">
            <a:extLst>
              <a:ext uri="{FF2B5EF4-FFF2-40B4-BE49-F238E27FC236}">
                <a16:creationId xmlns:a16="http://schemas.microsoft.com/office/drawing/2014/main" id="{E4D2B3C0-31D1-52E0-FE07-9BF80D7FCF5B}"/>
              </a:ext>
            </a:extLst>
          </p:cNvPr>
          <p:cNvSpPr txBox="1"/>
          <p:nvPr/>
        </p:nvSpPr>
        <p:spPr>
          <a:xfrm>
            <a:off x="809625" y="3803470"/>
            <a:ext cx="8067675"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c) </a:t>
            </a:r>
            <a:r>
              <a:rPr lang="en-US" sz="4000" dirty="0" err="1">
                <a:latin typeface="Cambria" panose="02040503050406030204" pitchFamily="18" charset="0"/>
                <a:ea typeface="Cambria" panose="02040503050406030204" pitchFamily="18" charset="0"/>
              </a:rPr>
              <a:t>Số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tự</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nhiên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lớn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nhất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là</a:t>
            </a:r>
            <a:r>
              <a:rPr lang="en-US" sz="4000" dirty="0">
                <a:latin typeface="Cambria" panose="02040503050406030204" pitchFamily="18" charset="0"/>
                <a:ea typeface="Cambria" panose="02040503050406030204" pitchFamily="18" charset="0"/>
              </a:rPr>
              <a:t> 9 999 999.</a:t>
            </a:r>
          </a:p>
        </p:txBody>
      </p:sp>
      <p:sp>
        <p:nvSpPr>
          <p:cNvPr id="7" name="TextBox 6">
            <a:extLst>
              <a:ext uri="{FF2B5EF4-FFF2-40B4-BE49-F238E27FC236}">
                <a16:creationId xmlns:a16="http://schemas.microsoft.com/office/drawing/2014/main" id="{25E6C5CF-3D01-D2CC-7DDF-A46D0B78D7FC}"/>
              </a:ext>
            </a:extLst>
          </p:cNvPr>
          <p:cNvSpPr txBox="1"/>
          <p:nvPr/>
        </p:nvSpPr>
        <p:spPr>
          <a:xfrm>
            <a:off x="809625" y="4794070"/>
            <a:ext cx="8067675"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d) Trong </a:t>
            </a:r>
            <a:r>
              <a:rPr lang="en-US" sz="4000" dirty="0" err="1">
                <a:latin typeface="Cambria" panose="02040503050406030204" pitchFamily="18" charset="0"/>
                <a:ea typeface="Cambria" panose="02040503050406030204" pitchFamily="18" charset="0"/>
              </a:rPr>
              <a:t>dãy</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tự</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nhiên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không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có</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lớn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nhất</a:t>
            </a:r>
            <a:r>
              <a:rPr lang="en-US" sz="4000" dirty="0">
                <a:latin typeface="Cambria" panose="02040503050406030204" pitchFamily="18" charset="0"/>
                <a:ea typeface="Cambria" panose="02040503050406030204" pitchFamily="18" charset="0"/>
              </a:rPr>
              <a:t>.</a:t>
            </a:r>
          </a:p>
        </p:txBody>
      </p:sp>
      <p:sp>
        <p:nvSpPr>
          <p:cNvPr id="8" name="Rectangle 7">
            <a:extLst>
              <a:ext uri="{FF2B5EF4-FFF2-40B4-BE49-F238E27FC236}">
                <a16:creationId xmlns:a16="http://schemas.microsoft.com/office/drawing/2014/main" id="{5AFA0E14-E5B3-C1D2-0A5B-98E7764E148B}"/>
              </a:ext>
            </a:extLst>
          </p:cNvPr>
          <p:cNvSpPr/>
          <p:nvPr/>
        </p:nvSpPr>
        <p:spPr>
          <a:xfrm>
            <a:off x="10559942" y="1751154"/>
            <a:ext cx="762000" cy="707887"/>
          </a:xfrm>
          <a:prstGeom prst="rect">
            <a:avLst/>
          </a:prstGeom>
          <a:solidFill>
            <a:srgbClr val="FFF6D9"/>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9010D8-4141-A081-8318-FF5DEB0E9BD2}"/>
              </a:ext>
            </a:extLst>
          </p:cNvPr>
          <p:cNvSpPr/>
          <p:nvPr/>
        </p:nvSpPr>
        <p:spPr>
          <a:xfrm>
            <a:off x="10559942" y="2695076"/>
            <a:ext cx="762000" cy="707887"/>
          </a:xfrm>
          <a:prstGeom prst="rect">
            <a:avLst/>
          </a:prstGeom>
          <a:solidFill>
            <a:srgbClr val="FFF6D9"/>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55876E-F009-C26B-C39F-1A8661904862}"/>
              </a:ext>
            </a:extLst>
          </p:cNvPr>
          <p:cNvSpPr/>
          <p:nvPr/>
        </p:nvSpPr>
        <p:spPr>
          <a:xfrm>
            <a:off x="10620375" y="3673041"/>
            <a:ext cx="762000" cy="707887"/>
          </a:xfrm>
          <a:prstGeom prst="rect">
            <a:avLst/>
          </a:prstGeom>
          <a:solidFill>
            <a:srgbClr val="FFF6D9"/>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55511C-C9E2-E686-8FE9-5FE4FCB8795A}"/>
              </a:ext>
            </a:extLst>
          </p:cNvPr>
          <p:cNvSpPr/>
          <p:nvPr/>
        </p:nvSpPr>
        <p:spPr>
          <a:xfrm>
            <a:off x="10620375" y="4913871"/>
            <a:ext cx="762000" cy="707887"/>
          </a:xfrm>
          <a:prstGeom prst="rect">
            <a:avLst/>
          </a:prstGeom>
          <a:solidFill>
            <a:srgbClr val="FFF6D9"/>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B4C0438-8426-D8A7-EE29-C2EB58CF89C4}"/>
              </a:ext>
            </a:extLst>
          </p:cNvPr>
          <p:cNvPicPr>
            <a:picLocks noChangeAspect="1"/>
          </p:cNvPicPr>
          <p:nvPr/>
        </p:nvPicPr>
        <p:blipFill>
          <a:blip r:embed="rId4"/>
          <a:stretch>
            <a:fillRect/>
          </a:stretch>
        </p:blipFill>
        <p:spPr>
          <a:xfrm>
            <a:off x="10559942" y="1619570"/>
            <a:ext cx="762001" cy="860491"/>
          </a:xfrm>
          <a:prstGeom prst="rect">
            <a:avLst/>
          </a:prstGeom>
        </p:spPr>
      </p:pic>
      <p:pic>
        <p:nvPicPr>
          <p:cNvPr id="16" name="Picture 15">
            <a:extLst>
              <a:ext uri="{FF2B5EF4-FFF2-40B4-BE49-F238E27FC236}">
                <a16:creationId xmlns:a16="http://schemas.microsoft.com/office/drawing/2014/main" id="{3E47FFC7-42FA-7A61-921F-D6BC8FD0BF69}"/>
              </a:ext>
            </a:extLst>
          </p:cNvPr>
          <p:cNvPicPr>
            <a:picLocks noChangeAspect="1"/>
          </p:cNvPicPr>
          <p:nvPr/>
        </p:nvPicPr>
        <p:blipFill>
          <a:blip r:embed="rId5"/>
          <a:stretch>
            <a:fillRect/>
          </a:stretch>
        </p:blipFill>
        <p:spPr>
          <a:xfrm>
            <a:off x="10702366" y="3596956"/>
            <a:ext cx="689534" cy="880482"/>
          </a:xfrm>
          <a:prstGeom prst="rect">
            <a:avLst/>
          </a:prstGeom>
        </p:spPr>
      </p:pic>
      <p:pic>
        <p:nvPicPr>
          <p:cNvPr id="17" name="Picture 16">
            <a:extLst>
              <a:ext uri="{FF2B5EF4-FFF2-40B4-BE49-F238E27FC236}">
                <a16:creationId xmlns:a16="http://schemas.microsoft.com/office/drawing/2014/main" id="{590F7392-53BB-573A-4B73-DF15715C6607}"/>
              </a:ext>
            </a:extLst>
          </p:cNvPr>
          <p:cNvPicPr>
            <a:picLocks noChangeAspect="1"/>
          </p:cNvPicPr>
          <p:nvPr/>
        </p:nvPicPr>
        <p:blipFill>
          <a:blip r:embed="rId4"/>
          <a:stretch>
            <a:fillRect/>
          </a:stretch>
        </p:blipFill>
        <p:spPr>
          <a:xfrm>
            <a:off x="10629899" y="2610496"/>
            <a:ext cx="762001" cy="860491"/>
          </a:xfrm>
          <a:prstGeom prst="rect">
            <a:avLst/>
          </a:prstGeom>
        </p:spPr>
      </p:pic>
      <p:pic>
        <p:nvPicPr>
          <p:cNvPr id="18" name="Picture 17">
            <a:extLst>
              <a:ext uri="{FF2B5EF4-FFF2-40B4-BE49-F238E27FC236}">
                <a16:creationId xmlns:a16="http://schemas.microsoft.com/office/drawing/2014/main" id="{4FF9FE1F-D030-22EB-57D6-ADD3B4B59EB0}"/>
              </a:ext>
            </a:extLst>
          </p:cNvPr>
          <p:cNvPicPr>
            <a:picLocks noChangeAspect="1"/>
          </p:cNvPicPr>
          <p:nvPr/>
        </p:nvPicPr>
        <p:blipFill>
          <a:blip r:embed="rId4"/>
          <a:stretch>
            <a:fillRect/>
          </a:stretch>
        </p:blipFill>
        <p:spPr>
          <a:xfrm>
            <a:off x="10702366" y="4808184"/>
            <a:ext cx="762001" cy="860491"/>
          </a:xfrm>
          <a:prstGeom prst="rect">
            <a:avLst/>
          </a:prstGeom>
        </p:spPr>
      </p:pic>
      <p:pic>
        <p:nvPicPr>
          <p:cNvPr id="9" name="Picture 8">
            <a:extLst>
              <a:ext uri="{FF2B5EF4-FFF2-40B4-BE49-F238E27FC236}">
                <a16:creationId xmlns:a16="http://schemas.microsoft.com/office/drawing/2014/main" id="{B17885D4-8D70-62BB-E540-EFED64BC324A}"/>
              </a:ext>
            </a:extLst>
          </p:cNvPr>
          <p:cNvPicPr>
            <a:picLocks noChangeAspect="1"/>
          </p:cNvPicPr>
          <p:nvPr/>
        </p:nvPicPr>
        <p:blipFill>
          <a:blip r:embed="rId6"/>
          <a:stretch>
            <a:fillRect/>
          </a:stretch>
        </p:blipFill>
        <p:spPr>
          <a:xfrm>
            <a:off x="1228802" y="475245"/>
            <a:ext cx="2456901" cy="1012024"/>
          </a:xfrm>
          <a:prstGeom prst="rect">
            <a:avLst/>
          </a:prstGeom>
        </p:spPr>
      </p:pic>
      <p:pic>
        <p:nvPicPr>
          <p:cNvPr id="13" name="Picture 12">
            <a:extLst>
              <a:ext uri="{FF2B5EF4-FFF2-40B4-BE49-F238E27FC236}">
                <a16:creationId xmlns:a16="http://schemas.microsoft.com/office/drawing/2014/main" id="{908C751B-ADA5-9A8E-7D50-F80AE5BCDC31}"/>
              </a:ext>
            </a:extLst>
          </p:cNvPr>
          <p:cNvPicPr>
            <a:picLocks noChangeAspect="1"/>
          </p:cNvPicPr>
          <p:nvPr/>
        </p:nvPicPr>
        <p:blipFill>
          <a:blip r:embed="rId7"/>
          <a:stretch>
            <a:fillRect/>
          </a:stretch>
        </p:blipFill>
        <p:spPr>
          <a:xfrm>
            <a:off x="3510090" y="475245"/>
            <a:ext cx="2456901" cy="1012024"/>
          </a:xfrm>
          <a:prstGeom prst="rect">
            <a:avLst/>
          </a:prstGeom>
        </p:spPr>
      </p:pic>
    </p:spTree>
    <p:extLst>
      <p:ext uri="{BB962C8B-B14F-4D97-AF65-F5344CB8AC3E}">
        <p14:creationId xmlns:p14="http://schemas.microsoft.com/office/powerpoint/2010/main" val="14690772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subTnLst>
                                    <p:audio>
                                      <p:cMediaNode>
                                        <p:cTn display="0" masterRel="sameClick">
                                          <p:stCondLst>
                                            <p:cond evt="begin" delay="0">
                                              <p:tn val="19"/>
                                            </p:cond>
                                          </p:stCondLst>
                                          <p:endCondLst>
                                            <p:cond evt="onStopAudio" delay="0">
                                              <p:tgtEl>
                                                <p:sldTgt/>
                                              </p:tgtEl>
                                            </p:cond>
                                          </p:endCondLst>
                                        </p:cTn>
                                        <p:tgtEl>
                                          <p:sndTgt r:embed="rId3" name="Am-thanh-tra-loi-sai-www_tiengdong_com.wav"/>
                                        </p:tgtEl>
                                      </p:cMediaNode>
                                    </p:audio>
                                  </p:sub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444</Words>
  <Application>Microsoft Office PowerPoint</Application>
  <PresentationFormat>Widescreen</PresentationFormat>
  <Paragraphs>47</Paragraphs>
  <Slides>19</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Arial</vt:lpstr>
      <vt:lpstr>Calibri</vt:lpstr>
      <vt:lpstr>Calibri Light</vt:lpstr>
      <vt:lpstr>Cambria</vt:lpstr>
      <vt:lpstr>Marykate</vt:lpstr>
      <vt:lpstr>SVN-Newton</vt:lpstr>
      <vt:lpstr>Times New Roman</vt:lpstr>
      <vt:lpstr>Office Theme</vt:lpstr>
      <vt:lpstr>1_Office Theme</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Laptop T&amp;T</cp:lastModifiedBy>
  <cp:revision>16</cp:revision>
  <dcterms:created xsi:type="dcterms:W3CDTF">2024-03-28T07:32:30Z</dcterms:created>
  <dcterms:modified xsi:type="dcterms:W3CDTF">2024-04-15T18:09:15Z</dcterms:modified>
</cp:coreProperties>
</file>