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667" r:id="rId2"/>
    <p:sldId id="669" r:id="rId3"/>
    <p:sldId id="670" r:id="rId4"/>
    <p:sldId id="671" r:id="rId5"/>
    <p:sldId id="676" r:id="rId6"/>
    <p:sldId id="677" r:id="rId7"/>
    <p:sldId id="678" r:id="rId8"/>
    <p:sldId id="679" r:id="rId9"/>
    <p:sldId id="680" r:id="rId10"/>
    <p:sldId id="681" r:id="rId11"/>
    <p:sldId id="682" r:id="rId12"/>
    <p:sldId id="683" r:id="rId13"/>
    <p:sldId id="684" r:id="rId14"/>
    <p:sldId id="685" r:id="rId15"/>
    <p:sldId id="686" r:id="rId16"/>
    <p:sldId id="687" r:id="rId17"/>
    <p:sldId id="688" r:id="rId18"/>
    <p:sldId id="689" r:id="rId19"/>
    <p:sldId id="266" r:id="rId20"/>
    <p:sldId id="690" r:id="rId21"/>
    <p:sldId id="691" r:id="rId22"/>
    <p:sldId id="6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4EF"/>
    <a:srgbClr val="F8F5F0"/>
    <a:srgbClr val="F5F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87286" autoAdjust="0"/>
  </p:normalViewPr>
  <p:slideViewPr>
    <p:cSldViewPr snapToGrid="0">
      <p:cViewPr varScale="1">
        <p:scale>
          <a:sx n="63" d="100"/>
          <a:sy n="63" d="100"/>
        </p:scale>
        <p:origin x="9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45E94-B654-4A6A-9B62-4A9B80EF14F3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DFE57-517D-4834-8FA5-ACC715F10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7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HS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 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chốt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DFE57-517D-4834-8FA5-ACC715F101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7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nnifont" panose="020B0603050302020204" pitchFamily="34" charset="0"/>
              </a:rPr>
              <a:t>Kho ppt Phan Linh_0916.604.268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DFE57-517D-4834-8FA5-ACC715F1017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6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nnifont" panose="020B0603050302020204" pitchFamily="34" charset="0"/>
              </a:rPr>
              <a:t>Kho ppt Phan Linh_0916.604.268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DFE57-517D-4834-8FA5-ACC715F101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1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1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5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50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" y="0"/>
            <a:ext cx="121919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01" name="Google Shape;201;p15"/>
          <p:cNvGrpSpPr/>
          <p:nvPr/>
        </p:nvGrpSpPr>
        <p:grpSpPr>
          <a:xfrm>
            <a:off x="66969" y="9"/>
            <a:ext cx="12014665" cy="6822656"/>
            <a:chOff x="50225" y="7"/>
            <a:chExt cx="9010999" cy="5116992"/>
          </a:xfrm>
        </p:grpSpPr>
        <p:pic>
          <p:nvPicPr>
            <p:cNvPr id="202" name="Google Shape;202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94125" y="2521375"/>
              <a:ext cx="467099" cy="467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71275" y="4649900"/>
              <a:ext cx="467100" cy="46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48857" y="4603507"/>
              <a:ext cx="375286" cy="3752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31407" y="99032"/>
              <a:ext cx="375287" cy="37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15840" y="2915440"/>
              <a:ext cx="409915" cy="409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679469" y="1833556"/>
              <a:ext cx="360061" cy="451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585650" y="47800"/>
              <a:ext cx="541300" cy="541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1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389982" y="7"/>
              <a:ext cx="509885" cy="509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3482307" y="7"/>
              <a:ext cx="509885" cy="5098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15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0225" y="3549921"/>
              <a:ext cx="378000" cy="537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15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181300" y="4311550"/>
              <a:ext cx="444450" cy="5839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6361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6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1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2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4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0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8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D005AA-6517-2994-EE05-E3718D7EBBFB}"/>
              </a:ext>
            </a:extLst>
          </p:cNvPr>
          <p:cNvSpPr txBox="1"/>
          <p:nvPr userDrawn="1"/>
        </p:nvSpPr>
        <p:spPr>
          <a:xfrm rot="16200000">
            <a:off x="-5318163" y="2046898"/>
            <a:ext cx="6506726" cy="599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nifont" panose="020B0603050302020204" pitchFamily="34" charset="0"/>
              </a:rPr>
              <a:t>Kho ppt Phan Linh_0916.604.268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CEDABC-6056-5185-FC52-8639F27B8143}"/>
              </a:ext>
            </a:extLst>
          </p:cNvPr>
          <p:cNvSpPr txBox="1"/>
          <p:nvPr userDrawn="1"/>
        </p:nvSpPr>
        <p:spPr>
          <a:xfrm rot="16200000">
            <a:off x="11598237" y="2275568"/>
            <a:ext cx="6506726" cy="599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nnifont" panose="020B0603050302020204" pitchFamily="34" charset="0"/>
              </a:rPr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10903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0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1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2.wdp"/><Relationship Id="rId5" Type="http://schemas.openxmlformats.org/officeDocument/2006/relationships/image" Target="../media/image28.png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21;p29">
            <a:extLst>
              <a:ext uri="{FF2B5EF4-FFF2-40B4-BE49-F238E27FC236}">
                <a16:creationId xmlns:a16="http://schemas.microsoft.com/office/drawing/2014/main" id="{DDDB1250-DDD2-D2DE-0884-CC20E98658A1}"/>
              </a:ext>
            </a:extLst>
          </p:cNvPr>
          <p:cNvSpPr txBox="1">
            <a:spLocks/>
          </p:cNvSpPr>
          <p:nvPr/>
        </p:nvSpPr>
        <p:spPr>
          <a:xfrm>
            <a:off x="2177173" y="835433"/>
            <a:ext cx="7475915" cy="8964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ctr" defTabSz="609630" rtl="0" eaLnBrk="1" latinLnBrk="0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vi-V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CHỦ ĐỀ 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  <a:r>
              <a:rPr lang="vi-V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br>
              <a:rPr lang="vi-VN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TÂM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CHĂM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SÓC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THÂN</a:t>
            </a:r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TRONG GIA </a:t>
            </a:r>
            <a:r>
              <a:rPr lang="en-US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endParaRPr lang="vi-VN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Google Shape;622;p29">
            <a:extLst>
              <a:ext uri="{FF2B5EF4-FFF2-40B4-BE49-F238E27FC236}">
                <a16:creationId xmlns:a16="http://schemas.microsoft.com/office/drawing/2014/main" id="{46D20E8C-CEB6-ECCC-952E-3108ADAC8798}"/>
              </a:ext>
            </a:extLst>
          </p:cNvPr>
          <p:cNvSpPr txBox="1">
            <a:spLocks/>
          </p:cNvSpPr>
          <p:nvPr/>
        </p:nvSpPr>
        <p:spPr>
          <a:xfrm>
            <a:off x="1946030" y="2794787"/>
            <a:ext cx="8299939" cy="71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pt-B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 6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pt-B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 PHÉP, VÂNG LỜI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pt-B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 BÀ, CHA MẸ, ANH CHỊ</a:t>
            </a:r>
          </a:p>
        </p:txBody>
      </p:sp>
      <p:pic>
        <p:nvPicPr>
          <p:cNvPr id="1026" name="Picture 2" descr="Happy family vector clip art | Free SVG">
            <a:extLst>
              <a:ext uri="{FF2B5EF4-FFF2-40B4-BE49-F238E27FC236}">
                <a16:creationId xmlns:a16="http://schemas.microsoft.com/office/drawing/2014/main" id="{5360BCA5-35A2-3F0F-9AC7-9879E28E8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881" y="3509387"/>
            <a:ext cx="3956119" cy="395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0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ECE68F5-4E8F-0DC7-D1A2-681F88C93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794" y="1316765"/>
            <a:ext cx="5661535" cy="4224470"/>
          </a:xfrm>
          <a:prstGeom prst="round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E3D9DE-679C-E5E9-9B1B-0C9BE4A22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8219" r="92466">
                        <a14:foregroundMark x1="8904" y1="22857" x2="8904" y2="22857"/>
                        <a14:foregroundMark x1="16438" y1="12857" x2="16438" y2="12857"/>
                        <a14:foregroundMark x1="92466" y1="22857" x2="92466" y2="22857"/>
                        <a14:foregroundMark x1="11644" y1="14286" x2="11644" y2="1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794" y="133082"/>
            <a:ext cx="1474371" cy="706890"/>
          </a:xfrm>
          <a:prstGeom prst="rect">
            <a:avLst/>
          </a:prstGeom>
        </p:spPr>
      </p:pic>
      <p:sp>
        <p:nvSpPr>
          <p:cNvPr id="8" name="Google Shape;901;p37">
            <a:extLst>
              <a:ext uri="{FF2B5EF4-FFF2-40B4-BE49-F238E27FC236}">
                <a16:creationId xmlns:a16="http://schemas.microsoft.com/office/drawing/2014/main" id="{7D609CE2-30B2-EA76-77F1-1E3C800A5190}"/>
              </a:ext>
            </a:extLst>
          </p:cNvPr>
          <p:cNvSpPr txBox="1">
            <a:spLocks/>
          </p:cNvSpPr>
          <p:nvPr/>
        </p:nvSpPr>
        <p:spPr>
          <a:xfrm>
            <a:off x="6096000" y="3504423"/>
            <a:ext cx="5455137" cy="1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131" tIns="162131" rIns="162131" bIns="16213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pPr algn="just"/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Trời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nắng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nóng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vất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vả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rót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nước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mời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uống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7" name="Picture 6" descr="Free Like and dislike icon free png 19533420 PNG with Transparent Background">
            <a:extLst>
              <a:ext uri="{FF2B5EF4-FFF2-40B4-BE49-F238E27FC236}">
                <a16:creationId xmlns:a16="http://schemas.microsoft.com/office/drawing/2014/main" id="{EEAD0D46-22A3-9984-6FB4-B3695E082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7" t="18188" r="49401" b="17236"/>
          <a:stretch/>
        </p:blipFill>
        <p:spPr bwMode="auto">
          <a:xfrm>
            <a:off x="5092260" y="2978517"/>
            <a:ext cx="1003740" cy="105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1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E3D9DE-679C-E5E9-9B1B-0C9BE4A22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219" r="92466">
                        <a14:foregroundMark x1="8904" y1="22857" x2="8904" y2="22857"/>
                        <a14:foregroundMark x1="16438" y1="12857" x2="16438" y2="12857"/>
                        <a14:foregroundMark x1="92466" y1="22857" x2="92466" y2="22857"/>
                        <a14:foregroundMark x1="11644" y1="14286" x2="11644" y2="1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794" y="133082"/>
            <a:ext cx="1474371" cy="706890"/>
          </a:xfrm>
          <a:prstGeom prst="rect">
            <a:avLst/>
          </a:prstGeom>
        </p:spPr>
      </p:pic>
      <p:sp>
        <p:nvSpPr>
          <p:cNvPr id="8" name="Google Shape;901;p37">
            <a:extLst>
              <a:ext uri="{FF2B5EF4-FFF2-40B4-BE49-F238E27FC236}">
                <a16:creationId xmlns:a16="http://schemas.microsoft.com/office/drawing/2014/main" id="{7D609CE2-30B2-EA76-77F1-1E3C800A5190}"/>
              </a:ext>
            </a:extLst>
          </p:cNvPr>
          <p:cNvSpPr txBox="1">
            <a:spLocks/>
          </p:cNvSpPr>
          <p:nvPr/>
        </p:nvSpPr>
        <p:spPr>
          <a:xfrm>
            <a:off x="5199322" y="3217344"/>
            <a:ext cx="6309286" cy="1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131" tIns="162131" rIns="162131" bIns="16213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pPr algn="just"/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nhờ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nhặt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rau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vâng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CEA176-E855-9C76-7053-CD10901252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9278" t="-1674"/>
          <a:stretch/>
        </p:blipFill>
        <p:spPr>
          <a:xfrm>
            <a:off x="799516" y="998163"/>
            <a:ext cx="4182875" cy="5265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Free Like and dislike icon free png 19533420 PNG with Transparent Background">
            <a:extLst>
              <a:ext uri="{FF2B5EF4-FFF2-40B4-BE49-F238E27FC236}">
                <a16:creationId xmlns:a16="http://schemas.microsoft.com/office/drawing/2014/main" id="{EEAD0D46-22A3-9984-6FB4-B3695E082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7" t="18188" r="49401" b="17236"/>
          <a:stretch/>
        </p:blipFill>
        <p:spPr bwMode="auto">
          <a:xfrm>
            <a:off x="459109" y="1552759"/>
            <a:ext cx="1003740" cy="105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2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E3D9DE-679C-E5E9-9B1B-0C9BE4A22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219" r="92466">
                        <a14:foregroundMark x1="8904" y1="22857" x2="8904" y2="22857"/>
                        <a14:foregroundMark x1="16438" y1="12857" x2="16438" y2="12857"/>
                        <a14:foregroundMark x1="92466" y1="22857" x2="92466" y2="22857"/>
                        <a14:foregroundMark x1="11644" y1="14286" x2="11644" y2="1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794" y="133082"/>
            <a:ext cx="1474371" cy="706890"/>
          </a:xfrm>
          <a:prstGeom prst="rect">
            <a:avLst/>
          </a:prstGeom>
        </p:spPr>
      </p:pic>
      <p:sp>
        <p:nvSpPr>
          <p:cNvPr id="8" name="Google Shape;901;p37">
            <a:extLst>
              <a:ext uri="{FF2B5EF4-FFF2-40B4-BE49-F238E27FC236}">
                <a16:creationId xmlns:a16="http://schemas.microsoft.com/office/drawing/2014/main" id="{7D609CE2-30B2-EA76-77F1-1E3C800A5190}"/>
              </a:ext>
            </a:extLst>
          </p:cNvPr>
          <p:cNvSpPr txBox="1">
            <a:spLocks/>
          </p:cNvSpPr>
          <p:nvPr/>
        </p:nvSpPr>
        <p:spPr>
          <a:xfrm>
            <a:off x="6096000" y="3504423"/>
            <a:ext cx="5455137" cy="1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131" tIns="162131" rIns="162131" bIns="16213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pPr algn="just"/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vi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khiến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đau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đầu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nhắc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nhở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nhưng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4000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nghe</a:t>
            </a:r>
            <a:endParaRPr lang="en-US" sz="4000" dirty="0">
              <a:solidFill>
                <a:srgbClr val="213864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50D99-D585-57CF-3E6A-C53B6177B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979" y="1319571"/>
            <a:ext cx="5133340" cy="4369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Free Like and dislike icon free png 19533420 PNG with Transparent Background">
            <a:extLst>
              <a:ext uri="{FF2B5EF4-FFF2-40B4-BE49-F238E27FC236}">
                <a16:creationId xmlns:a16="http://schemas.microsoft.com/office/drawing/2014/main" id="{19A9345D-AF67-8D4E-8611-B2BF89344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5" t="16349" r="15453" b="19074"/>
          <a:stretch/>
        </p:blipFill>
        <p:spPr bwMode="auto">
          <a:xfrm>
            <a:off x="5231815" y="1319571"/>
            <a:ext cx="862503" cy="90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3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E3D9DE-679C-E5E9-9B1B-0C9BE4A22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219" r="92466">
                        <a14:foregroundMark x1="8904" y1="22857" x2="8904" y2="22857"/>
                        <a14:foregroundMark x1="16438" y1="12857" x2="16438" y2="12857"/>
                        <a14:foregroundMark x1="92466" y1="22857" x2="92466" y2="22857"/>
                        <a14:foregroundMark x1="11644" y1="14286" x2="11644" y2="1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794" y="133082"/>
            <a:ext cx="1474371" cy="706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20630-E233-7E08-4A67-6D0FB4C7E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0169" y="839972"/>
            <a:ext cx="9387138" cy="3217580"/>
          </a:xfrm>
          <a:prstGeom prst="rect">
            <a:avLst/>
          </a:prstGeom>
        </p:spPr>
      </p:pic>
      <p:pic>
        <p:nvPicPr>
          <p:cNvPr id="3" name="Picture 2" descr="Free Like and dislike icon free png 19533420 PNG with Transparent Background">
            <a:extLst>
              <a:ext uri="{FF2B5EF4-FFF2-40B4-BE49-F238E27FC236}">
                <a16:creationId xmlns:a16="http://schemas.microsoft.com/office/drawing/2014/main" id="{623C9867-0A6F-C805-9531-C437BE39C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7" t="18188" r="49401" b="17236"/>
          <a:stretch/>
        </p:blipFill>
        <p:spPr bwMode="auto">
          <a:xfrm>
            <a:off x="953373" y="1807512"/>
            <a:ext cx="744792" cy="78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ree Like and dislike icon free png 19533420 PNG with Transparent Background">
            <a:extLst>
              <a:ext uri="{FF2B5EF4-FFF2-40B4-BE49-F238E27FC236}">
                <a16:creationId xmlns:a16="http://schemas.microsoft.com/office/drawing/2014/main" id="{7712105E-9B3F-1F38-B88A-518880B1E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7" t="18188" r="49401" b="17236"/>
          <a:stretch/>
        </p:blipFill>
        <p:spPr bwMode="auto">
          <a:xfrm>
            <a:off x="4191138" y="1807512"/>
            <a:ext cx="744792" cy="78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Like and dislike icon free png 19533420 PNG with Transparent Background">
            <a:extLst>
              <a:ext uri="{FF2B5EF4-FFF2-40B4-BE49-F238E27FC236}">
                <a16:creationId xmlns:a16="http://schemas.microsoft.com/office/drawing/2014/main" id="{AB983D9F-B196-68B1-D60E-1156209CC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5" t="16349" r="15453" b="19074"/>
          <a:stretch/>
        </p:blipFill>
        <p:spPr bwMode="auto">
          <a:xfrm>
            <a:off x="6715370" y="1807512"/>
            <a:ext cx="744791" cy="78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901;p37">
            <a:extLst>
              <a:ext uri="{FF2B5EF4-FFF2-40B4-BE49-F238E27FC236}">
                <a16:creationId xmlns:a16="http://schemas.microsoft.com/office/drawing/2014/main" id="{4CADDCE0-7B8A-4997-053E-63CA56968E14}"/>
              </a:ext>
            </a:extLst>
          </p:cNvPr>
          <p:cNvSpPr txBox="1">
            <a:spLocks/>
          </p:cNvSpPr>
          <p:nvPr/>
        </p:nvSpPr>
        <p:spPr>
          <a:xfrm>
            <a:off x="796792" y="4977600"/>
            <a:ext cx="11217349" cy="1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131" tIns="162131" rIns="162131" bIns="16213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pPr algn="just"/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Kết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vâng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cha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chị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chưa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vâng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cha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chị</a:t>
            </a:r>
            <a:r>
              <a:rPr lang="en-US" sz="32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54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E3D9DE-679C-E5E9-9B1B-0C9BE4A22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219" r="92466">
                        <a14:foregroundMark x1="8904" y1="22857" x2="8904" y2="22857"/>
                        <a14:foregroundMark x1="16438" y1="12857" x2="16438" y2="12857"/>
                        <a14:foregroundMark x1="92466" y1="22857" x2="92466" y2="22857"/>
                        <a14:foregroundMark x1="11644" y1="14286" x2="11644" y2="1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794" y="133082"/>
            <a:ext cx="1474371" cy="706890"/>
          </a:xfrm>
          <a:prstGeom prst="rect">
            <a:avLst/>
          </a:prstGeom>
        </p:spPr>
      </p:pic>
      <p:sp>
        <p:nvSpPr>
          <p:cNvPr id="8" name="Google Shape;901;p37">
            <a:extLst>
              <a:ext uri="{FF2B5EF4-FFF2-40B4-BE49-F238E27FC236}">
                <a16:creationId xmlns:a16="http://schemas.microsoft.com/office/drawing/2014/main" id="{4CADDCE0-7B8A-4997-053E-63CA56968E14}"/>
              </a:ext>
            </a:extLst>
          </p:cNvPr>
          <p:cNvSpPr txBox="1">
            <a:spLocks/>
          </p:cNvSpPr>
          <p:nvPr/>
        </p:nvSpPr>
        <p:spPr>
          <a:xfrm>
            <a:off x="3050311" y="-162752"/>
            <a:ext cx="11217349" cy="1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131" tIns="162131" rIns="162131" bIns="16213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pPr algn="just"/>
            <a:r>
              <a:rPr lang="en-US" sz="48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</a:t>
            </a:r>
            <a:r>
              <a:rPr lang="en-US" sz="48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SẺ</a:t>
            </a:r>
            <a:r>
              <a:rPr lang="en-US" sz="48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48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endParaRPr lang="en-US" sz="4800" b="1" dirty="0">
              <a:solidFill>
                <a:schemeClr val="tx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Google Shape;901;p37">
            <a:extLst>
              <a:ext uri="{FF2B5EF4-FFF2-40B4-BE49-F238E27FC236}">
                <a16:creationId xmlns:a16="http://schemas.microsoft.com/office/drawing/2014/main" id="{1C36DDBD-A620-6E47-A6C1-94A30DE9BF10}"/>
              </a:ext>
            </a:extLst>
          </p:cNvPr>
          <p:cNvSpPr txBox="1">
            <a:spLocks/>
          </p:cNvSpPr>
          <p:nvPr/>
        </p:nvSpPr>
        <p:spPr>
          <a:xfrm>
            <a:off x="668081" y="2157418"/>
            <a:ext cx="11068492" cy="1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131" tIns="162131" rIns="162131" bIns="16213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pPr algn="just"/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sự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vâng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cha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chị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5130" name="Picture 10" descr="United Family Happy Family Animation GIF | GIFDB.com">
            <a:extLst>
              <a:ext uri="{FF2B5EF4-FFF2-40B4-BE49-F238E27FC236}">
                <a16:creationId xmlns:a16="http://schemas.microsoft.com/office/drawing/2014/main" id="{D387963C-B29F-6B44-7764-B7025F45E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935" y="4668743"/>
            <a:ext cx="2742442" cy="23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901;p37">
            <a:extLst>
              <a:ext uri="{FF2B5EF4-FFF2-40B4-BE49-F238E27FC236}">
                <a16:creationId xmlns:a16="http://schemas.microsoft.com/office/drawing/2014/main" id="{3CCDC96E-26F5-E2E7-A3BE-D0C57F6C232A}"/>
              </a:ext>
            </a:extLst>
          </p:cNvPr>
          <p:cNvSpPr txBox="1">
            <a:spLocks/>
          </p:cNvSpPr>
          <p:nvPr/>
        </p:nvSpPr>
        <p:spPr>
          <a:xfrm>
            <a:off x="668081" y="1979524"/>
            <a:ext cx="11319603" cy="2835127"/>
          </a:xfrm>
          <a:prstGeom prst="rect">
            <a:avLst/>
          </a:prstGeom>
          <a:solidFill>
            <a:srgbClr val="F7F4EF"/>
          </a:solidFill>
          <a:ln>
            <a:noFill/>
          </a:ln>
        </p:spPr>
        <p:txBody>
          <a:bodyPr spcFirstLastPara="1" wrap="square" lIns="162131" tIns="162131" rIns="162131" bIns="16213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pPr algn="just"/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dạ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”, “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vâng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”, “ạ”, “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cảm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ơn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”, “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xin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”…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động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tác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khoanh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cúi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đầu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mỉm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đón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…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sự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vâng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40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262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01;p37">
            <a:extLst>
              <a:ext uri="{FF2B5EF4-FFF2-40B4-BE49-F238E27FC236}">
                <a16:creationId xmlns:a16="http://schemas.microsoft.com/office/drawing/2014/main" id="{18983BC0-107C-DF28-E152-9AC36B931D1A}"/>
              </a:ext>
            </a:extLst>
          </p:cNvPr>
          <p:cNvSpPr txBox="1">
            <a:spLocks/>
          </p:cNvSpPr>
          <p:nvPr/>
        </p:nvSpPr>
        <p:spPr>
          <a:xfrm>
            <a:off x="3073084" y="2082396"/>
            <a:ext cx="8746777" cy="1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131" tIns="162131" rIns="162131" bIns="16213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r>
              <a:rPr lang="en-US" sz="9600" b="1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VẬN</a:t>
            </a:r>
            <a:r>
              <a:rPr lang="en-US" sz="9600" b="1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9600" b="1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DỤNG</a:t>
            </a:r>
            <a:endParaRPr lang="en-US" sz="9600" b="1" dirty="0">
              <a:solidFill>
                <a:srgbClr val="213864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0015F3-4D81-4C3C-E901-5FD6247CB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0" b="89630" l="5594" r="96154">
                        <a14:foregroundMark x1="7692" y1="18519" x2="7692" y2="18519"/>
                        <a14:foregroundMark x1="8042" y1="27407" x2="8042" y2="27407"/>
                        <a14:foregroundMark x1="16084" y1="28148" x2="16084" y2="28148"/>
                        <a14:foregroundMark x1="15734" y1="15556" x2="15734" y2="15556"/>
                        <a14:foregroundMark x1="8042" y1="9630" x2="8042" y2="9630"/>
                        <a14:foregroundMark x1="8392" y1="65185" x2="8392" y2="65185"/>
                        <a14:foregroundMark x1="20280" y1="68889" x2="20280" y2="68889"/>
                        <a14:foregroundMark x1="20629" y1="74074" x2="20629" y2="74074"/>
                        <a14:foregroundMark x1="13287" y1="38519" x2="13287" y2="38519"/>
                        <a14:foregroundMark x1="5944" y1="38519" x2="5944" y2="38519"/>
                        <a14:foregroundMark x1="96154" y1="25185" x2="96154" y2="25185"/>
                        <a14:foregroundMark x1="15035" y1="33333" x2="15035" y2="33333"/>
                        <a14:foregroundMark x1="52098" y1="85926" x2="52098" y2="85926"/>
                        <a14:foregroundMark x1="19930" y1="33333" x2="19930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280" y="223310"/>
            <a:ext cx="1142489" cy="5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1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4A3ED5-4960-B836-B329-91DFD9477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0" b="89630" l="5594" r="96154">
                        <a14:foregroundMark x1="7692" y1="18519" x2="7692" y2="18519"/>
                        <a14:foregroundMark x1="8042" y1="27407" x2="8042" y2="27407"/>
                        <a14:foregroundMark x1="16084" y1="28148" x2="16084" y2="28148"/>
                        <a14:foregroundMark x1="15734" y1="15556" x2="15734" y2="15556"/>
                        <a14:foregroundMark x1="8042" y1="9630" x2="8042" y2="9630"/>
                        <a14:foregroundMark x1="8392" y1="65185" x2="8392" y2="65185"/>
                        <a14:foregroundMark x1="20280" y1="68889" x2="20280" y2="68889"/>
                        <a14:foregroundMark x1="20629" y1="74074" x2="20629" y2="74074"/>
                        <a14:foregroundMark x1="13287" y1="38519" x2="13287" y2="38519"/>
                        <a14:foregroundMark x1="5944" y1="38519" x2="5944" y2="38519"/>
                        <a14:foregroundMark x1="96154" y1="25185" x2="96154" y2="25185"/>
                        <a14:foregroundMark x1="15035" y1="33333" x2="15035" y2="33333"/>
                        <a14:foregroundMark x1="52098" y1="85926" x2="52098" y2="85926"/>
                        <a14:foregroundMark x1="19930" y1="33333" x2="19930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667" y="193165"/>
            <a:ext cx="1212828" cy="572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C24A9B-647E-E3E4-4CB8-73F0B5D58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9223" y="2006460"/>
            <a:ext cx="9554908" cy="4658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Google Shape;901;p37">
            <a:extLst>
              <a:ext uri="{FF2B5EF4-FFF2-40B4-BE49-F238E27FC236}">
                <a16:creationId xmlns:a16="http://schemas.microsoft.com/office/drawing/2014/main" id="{0BD067F4-9665-DE85-7243-C07C2B3D9D01}"/>
              </a:ext>
            </a:extLst>
          </p:cNvPr>
          <p:cNvSpPr txBox="1">
            <a:spLocks/>
          </p:cNvSpPr>
          <p:nvPr/>
        </p:nvSpPr>
        <p:spPr>
          <a:xfrm>
            <a:off x="2788749" y="372362"/>
            <a:ext cx="8552973" cy="14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pPr algn="just"/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đóng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vai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xử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lí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huống</a:t>
            </a:r>
            <a:endParaRPr lang="en-US" sz="4000" b="1" dirty="0">
              <a:solidFill>
                <a:schemeClr val="bg1">
                  <a:lumMod val="1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51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4A3ED5-4960-B836-B329-91DFD9477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0" b="89630" l="5594" r="96154">
                        <a14:foregroundMark x1="7692" y1="18519" x2="7692" y2="18519"/>
                        <a14:foregroundMark x1="8042" y1="27407" x2="8042" y2="27407"/>
                        <a14:foregroundMark x1="16084" y1="28148" x2="16084" y2="28148"/>
                        <a14:foregroundMark x1="15734" y1="15556" x2="15734" y2="15556"/>
                        <a14:foregroundMark x1="8042" y1="9630" x2="8042" y2="9630"/>
                        <a14:foregroundMark x1="8392" y1="65185" x2="8392" y2="65185"/>
                        <a14:foregroundMark x1="20280" y1="68889" x2="20280" y2="68889"/>
                        <a14:foregroundMark x1="20629" y1="74074" x2="20629" y2="74074"/>
                        <a14:foregroundMark x1="13287" y1="38519" x2="13287" y2="38519"/>
                        <a14:foregroundMark x1="5944" y1="38519" x2="5944" y2="38519"/>
                        <a14:foregroundMark x1="96154" y1="25185" x2="96154" y2="25185"/>
                        <a14:foregroundMark x1="15035" y1="33333" x2="15035" y2="33333"/>
                        <a14:foregroundMark x1="52098" y1="85926" x2="52098" y2="85926"/>
                        <a14:foregroundMark x1="19930" y1="33333" x2="19930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667" y="193165"/>
            <a:ext cx="1212828" cy="572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0D2568-8520-F1C4-0CCC-6F0468A8D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4203" y="1233509"/>
            <a:ext cx="4991797" cy="4953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Google Shape;901;p37">
            <a:extLst>
              <a:ext uri="{FF2B5EF4-FFF2-40B4-BE49-F238E27FC236}">
                <a16:creationId xmlns:a16="http://schemas.microsoft.com/office/drawing/2014/main" id="{C9AF5E2D-FE9F-27D6-0168-3706916481E1}"/>
              </a:ext>
            </a:extLst>
          </p:cNvPr>
          <p:cNvSpPr txBox="1">
            <a:spLocks/>
          </p:cNvSpPr>
          <p:nvPr/>
        </p:nvSpPr>
        <p:spPr>
          <a:xfrm>
            <a:off x="6407499" y="4055591"/>
            <a:ext cx="5455137" cy="1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131" tIns="162131" rIns="162131" bIns="16213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pPr algn="just"/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nên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vâng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Vâng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ạ!</a:t>
            </a:r>
          </a:p>
          <a:p>
            <a:pPr marL="571500" indent="-571500" algn="just">
              <a:buFontTx/>
              <a:buChar char="-"/>
            </a:pP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Dạ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Dạ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ạ!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ngay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41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4A3ED5-4960-B836-B329-91DFD9477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0" b="89630" l="5594" r="96154">
                        <a14:foregroundMark x1="7692" y1="18519" x2="7692" y2="18519"/>
                        <a14:foregroundMark x1="8042" y1="27407" x2="8042" y2="27407"/>
                        <a14:foregroundMark x1="16084" y1="28148" x2="16084" y2="28148"/>
                        <a14:foregroundMark x1="15734" y1="15556" x2="15734" y2="15556"/>
                        <a14:foregroundMark x1="8042" y1="9630" x2="8042" y2="9630"/>
                        <a14:foregroundMark x1="8392" y1="65185" x2="8392" y2="65185"/>
                        <a14:foregroundMark x1="20280" y1="68889" x2="20280" y2="68889"/>
                        <a14:foregroundMark x1="20629" y1="74074" x2="20629" y2="74074"/>
                        <a14:foregroundMark x1="13287" y1="38519" x2="13287" y2="38519"/>
                        <a14:foregroundMark x1="5944" y1="38519" x2="5944" y2="38519"/>
                        <a14:foregroundMark x1="96154" y1="25185" x2="96154" y2="25185"/>
                        <a14:foregroundMark x1="15035" y1="33333" x2="15035" y2="33333"/>
                        <a14:foregroundMark x1="52098" y1="85926" x2="52098" y2="85926"/>
                        <a14:foregroundMark x1="19930" y1="33333" x2="19930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667" y="193165"/>
            <a:ext cx="1212828" cy="572488"/>
          </a:xfrm>
          <a:prstGeom prst="rect">
            <a:avLst/>
          </a:prstGeom>
        </p:spPr>
      </p:pic>
      <p:sp>
        <p:nvSpPr>
          <p:cNvPr id="7" name="Google Shape;901;p37">
            <a:extLst>
              <a:ext uri="{FF2B5EF4-FFF2-40B4-BE49-F238E27FC236}">
                <a16:creationId xmlns:a16="http://schemas.microsoft.com/office/drawing/2014/main" id="{C9AF5E2D-FE9F-27D6-0168-3706916481E1}"/>
              </a:ext>
            </a:extLst>
          </p:cNvPr>
          <p:cNvSpPr txBox="1">
            <a:spLocks/>
          </p:cNvSpPr>
          <p:nvPr/>
        </p:nvSpPr>
        <p:spPr>
          <a:xfrm>
            <a:off x="6447692" y="4578105"/>
            <a:ext cx="5455137" cy="1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131" tIns="162131" rIns="162131" bIns="16213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pPr algn="just"/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nên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vâng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chị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Vâng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ạ!</a:t>
            </a:r>
          </a:p>
          <a:p>
            <a:pPr marL="571500" indent="-571500" algn="just">
              <a:buFontTx/>
              <a:buChar char="-"/>
            </a:pP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Dạ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Dạ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ngủ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ngay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ạ!</a:t>
            </a:r>
          </a:p>
          <a:p>
            <a:pPr marL="571500" indent="-571500" algn="just">
              <a:buFontTx/>
              <a:buChar char="-"/>
            </a:pP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Dạ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cảm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ơn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chị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nhắc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cất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sách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ngủ</a:t>
            </a:r>
            <a:r>
              <a:rPr lang="en-US" sz="3600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73A89-773F-9DE5-2397-CD210564CB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6044" y="1024516"/>
            <a:ext cx="5000561" cy="5537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857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7CA95-09C7-41F5-AB95-9F3E571F2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8" t="7997" r="16015" b="36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C0AB05-0241-4E27-A3ED-A5ACCB68CDE5}"/>
              </a:ext>
            </a:extLst>
          </p:cNvPr>
          <p:cNvSpPr/>
          <p:nvPr/>
        </p:nvSpPr>
        <p:spPr>
          <a:xfrm>
            <a:off x="1099410" y="121597"/>
            <a:ext cx="10500851" cy="582702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" action="ppaction://noaction"/>
            <a:extLst>
              <a:ext uri="{FF2B5EF4-FFF2-40B4-BE49-F238E27FC236}">
                <a16:creationId xmlns:a16="http://schemas.microsoft.com/office/drawing/2014/main" id="{1A7A3344-F67A-42C1-88A7-40E6C89EB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11432-1E9E-13E8-4ADA-C50392CD0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5443" y="1921901"/>
            <a:ext cx="5148783" cy="3353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06 NK PowerSkills">
            <a:extLst>
              <a:ext uri="{FF2B5EF4-FFF2-40B4-BE49-F238E27FC236}">
                <a16:creationId xmlns:a16="http://schemas.microsoft.com/office/drawing/2014/main" id="{237C4400-877A-BA8B-4663-D0FD04EF7A7C}"/>
              </a:ext>
            </a:extLst>
          </p:cNvPr>
          <p:cNvSpPr txBox="1"/>
          <p:nvPr/>
        </p:nvSpPr>
        <p:spPr>
          <a:xfrm>
            <a:off x="2162539" y="849501"/>
            <a:ext cx="9533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kumimoji="0" lang="en-US" sz="40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kumimoji="0" lang="en-US" sz="40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kumimoji="0" lang="en-US" sz="40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kumimoji="0" lang="en-US" sz="40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khuyên</a:t>
            </a:r>
            <a:r>
              <a:rPr kumimoji="0" lang="en-US" sz="40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kumimoji="0" lang="en-US" sz="40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kumimoji="0" lang="en-US" sz="40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kumimoji="0" lang="en-US" sz="400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851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01;p37">
            <a:extLst>
              <a:ext uri="{FF2B5EF4-FFF2-40B4-BE49-F238E27FC236}">
                <a16:creationId xmlns:a16="http://schemas.microsoft.com/office/drawing/2014/main" id="{18983BC0-107C-DF28-E152-9AC36B931D1A}"/>
              </a:ext>
            </a:extLst>
          </p:cNvPr>
          <p:cNvSpPr txBox="1">
            <a:spLocks/>
          </p:cNvSpPr>
          <p:nvPr/>
        </p:nvSpPr>
        <p:spPr>
          <a:xfrm>
            <a:off x="3445223" y="2061131"/>
            <a:ext cx="8746777" cy="1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131" tIns="162131" rIns="162131" bIns="16213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r>
              <a:rPr lang="en-US" sz="9600" b="1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KHÁM</a:t>
            </a:r>
            <a:r>
              <a:rPr lang="en-US" sz="9600" b="1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9600" b="1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PHÁ</a:t>
            </a:r>
            <a:endParaRPr lang="en-US" sz="9600" b="1" dirty="0">
              <a:solidFill>
                <a:srgbClr val="213864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5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85571-F540-FA9D-F11A-755549B6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755" y="1879616"/>
            <a:ext cx="9364490" cy="846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luôn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vâng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cha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chị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thái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độ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hành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vi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phù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hợp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8167F3-8B29-2998-A47A-72F63668DBBD}"/>
              </a:ext>
            </a:extLst>
          </p:cNvPr>
          <p:cNvSpPr txBox="1">
            <a:spLocks/>
          </p:cNvSpPr>
          <p:nvPr/>
        </p:nvSpPr>
        <p:spPr>
          <a:xfrm>
            <a:off x="1112400" y="872400"/>
            <a:ext cx="10272000" cy="846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609630" rtl="0" eaLnBrk="1" latinLnBrk="0" hangingPunct="1">
              <a:spcBef>
                <a:spcPts val="0"/>
              </a:spcBef>
              <a:spcAft>
                <a:spcPts val="0"/>
              </a:spcAft>
              <a:buSzPts val="3000"/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sz="44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GHI NHỚ</a:t>
            </a:r>
            <a:endParaRPr lang="en-US" sz="44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C169BF-2629-4941-9234-90FDFED9B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0" b="89630" l="5594" r="96154">
                        <a14:foregroundMark x1="7692" y1="18519" x2="7692" y2="18519"/>
                        <a14:foregroundMark x1="8042" y1="27407" x2="8042" y2="27407"/>
                        <a14:foregroundMark x1="16084" y1="28148" x2="16084" y2="28148"/>
                        <a14:foregroundMark x1="15734" y1="15556" x2="15734" y2="15556"/>
                        <a14:foregroundMark x1="8042" y1="9630" x2="8042" y2="9630"/>
                        <a14:foregroundMark x1="8392" y1="65185" x2="8392" y2="65185"/>
                        <a14:foregroundMark x1="20280" y1="68889" x2="20280" y2="68889"/>
                        <a14:foregroundMark x1="20629" y1="74074" x2="20629" y2="74074"/>
                        <a14:foregroundMark x1="13287" y1="38519" x2="13287" y2="38519"/>
                        <a14:foregroundMark x1="5944" y1="38519" x2="5944" y2="38519"/>
                        <a14:foregroundMark x1="96154" y1="25185" x2="96154" y2="25185"/>
                        <a14:foregroundMark x1="15035" y1="33333" x2="15035" y2="33333"/>
                        <a14:foregroundMark x1="52098" y1="85926" x2="52098" y2="85926"/>
                        <a14:foregroundMark x1="19930" y1="33333" x2="19930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667" y="193165"/>
            <a:ext cx="1212828" cy="57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86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85571-F540-FA9D-F11A-755549B6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771" y="754200"/>
            <a:ext cx="9364490" cy="846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ngoan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vâng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b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</a:b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cha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rạng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ngời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niềm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vui</a:t>
            </a:r>
            <a:r>
              <a:rPr lang="en-US" sz="4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1026" name="Picture 2" descr="Cartoon Images of Kids - Fun and Playful Illustrations">
            <a:extLst>
              <a:ext uri="{FF2B5EF4-FFF2-40B4-BE49-F238E27FC236}">
                <a16:creationId xmlns:a16="http://schemas.microsoft.com/office/drawing/2014/main" id="{7DE5A80A-C99C-2561-6F4F-A5F8E660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773" y="2805033"/>
            <a:ext cx="12192000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8EE9D8-00EB-4A41-12EE-9F239E934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0" b="89630" l="5594" r="96154">
                        <a14:foregroundMark x1="7692" y1="18519" x2="7692" y2="18519"/>
                        <a14:foregroundMark x1="8042" y1="27407" x2="8042" y2="27407"/>
                        <a14:foregroundMark x1="16084" y1="28148" x2="16084" y2="28148"/>
                        <a14:foregroundMark x1="15734" y1="15556" x2="15734" y2="15556"/>
                        <a14:foregroundMark x1="8042" y1="9630" x2="8042" y2="9630"/>
                        <a14:foregroundMark x1="8392" y1="65185" x2="8392" y2="65185"/>
                        <a14:foregroundMark x1="20280" y1="68889" x2="20280" y2="68889"/>
                        <a14:foregroundMark x1="20629" y1="74074" x2="20629" y2="74074"/>
                        <a14:foregroundMark x1="13287" y1="38519" x2="13287" y2="38519"/>
                        <a14:foregroundMark x1="5944" y1="38519" x2="5944" y2="38519"/>
                        <a14:foregroundMark x1="96154" y1="25185" x2="96154" y2="25185"/>
                        <a14:foregroundMark x1="15035" y1="33333" x2="15035" y2="33333"/>
                        <a14:foregroundMark x1="52098" y1="85926" x2="52098" y2="85926"/>
                        <a14:foregroundMark x1="19930" y1="33333" x2="19930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667" y="193165"/>
            <a:ext cx="1212828" cy="57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53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21;p44">
            <a:extLst>
              <a:ext uri="{FF2B5EF4-FFF2-40B4-BE49-F238E27FC236}">
                <a16:creationId xmlns:a16="http://schemas.microsoft.com/office/drawing/2014/main" id="{36A0A1A1-1DFB-593D-C8D1-80B9E227DA39}"/>
              </a:ext>
            </a:extLst>
          </p:cNvPr>
          <p:cNvSpPr txBox="1">
            <a:spLocks/>
          </p:cNvSpPr>
          <p:nvPr/>
        </p:nvSpPr>
        <p:spPr>
          <a:xfrm>
            <a:off x="1112662" y="2917526"/>
            <a:ext cx="10272000" cy="763600"/>
          </a:xfrm>
          <a:prstGeom prst="rect">
            <a:avLst/>
          </a:prstGeom>
          <a:noFill/>
          <a:ln>
            <a:noFill/>
          </a:ln>
          <a:effectLst>
            <a:outerShdw dist="38100" dir="4860000" algn="bl" rotWithShape="0">
              <a:schemeClr val="accent6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wy"/>
              <a:buNone/>
              <a:defRPr sz="35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9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62786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01;p37">
            <a:extLst>
              <a:ext uri="{FF2B5EF4-FFF2-40B4-BE49-F238E27FC236}">
                <a16:creationId xmlns:a16="http://schemas.microsoft.com/office/drawing/2014/main" id="{84309254-57C1-E2DA-F5C5-BC6202BE7895}"/>
              </a:ext>
            </a:extLst>
          </p:cNvPr>
          <p:cNvSpPr txBox="1">
            <a:spLocks/>
          </p:cNvSpPr>
          <p:nvPr/>
        </p:nvSpPr>
        <p:spPr>
          <a:xfrm>
            <a:off x="243258" y="2191301"/>
            <a:ext cx="11873612" cy="1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131" tIns="162131" rIns="162131" bIns="16213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HĐ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1.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HIỂU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SAO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CẦN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VÂNG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CHA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ANH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CHỊ</a:t>
            </a:r>
            <a:endParaRPr lang="en-US" sz="4000" b="1" dirty="0">
              <a:solidFill>
                <a:schemeClr val="bg1">
                  <a:lumMod val="10000"/>
                </a:schemeClr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703117-FC66-F586-E993-5E6C3047B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9" b="89157" l="4828" r="94483">
                        <a14:foregroundMark x1="15172" y1="25301" x2="15172" y2="25301"/>
                        <a14:foregroundMark x1="25517" y1="26506" x2="25517" y2="26506"/>
                        <a14:foregroundMark x1="26207" y1="14458" x2="26207" y2="14458"/>
                        <a14:foregroundMark x1="16552" y1="10843" x2="16552" y2="10843"/>
                        <a14:foregroundMark x1="9655" y1="77108" x2="9655" y2="77108"/>
                        <a14:foregroundMark x1="4828" y1="83133" x2="4828" y2="83133"/>
                        <a14:foregroundMark x1="18621" y1="54217" x2="18621" y2="54217"/>
                        <a14:foregroundMark x1="17241" y1="51807" x2="28966" y2="56627"/>
                        <a14:foregroundMark x1="94483" y1="33735" x2="94483" y2="33735"/>
                        <a14:foregroundMark x1="94483" y1="22892" x2="94483" y2="22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339" y="212972"/>
            <a:ext cx="1064854" cy="60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703117-FC66-F586-E993-5E6C3047B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9" b="89157" l="4828" r="94483">
                        <a14:foregroundMark x1="15172" y1="25301" x2="15172" y2="25301"/>
                        <a14:foregroundMark x1="25517" y1="26506" x2="25517" y2="26506"/>
                        <a14:foregroundMark x1="26207" y1="14458" x2="26207" y2="14458"/>
                        <a14:foregroundMark x1="16552" y1="10843" x2="16552" y2="10843"/>
                        <a14:foregroundMark x1="9655" y1="77108" x2="9655" y2="77108"/>
                        <a14:foregroundMark x1="4828" y1="83133" x2="4828" y2="83133"/>
                        <a14:foregroundMark x1="18621" y1="54217" x2="18621" y2="54217"/>
                        <a14:foregroundMark x1="17241" y1="51807" x2="28966" y2="56627"/>
                        <a14:foregroundMark x1="94483" y1="33735" x2="94483" y2="33735"/>
                        <a14:foregroundMark x1="94483" y1="22892" x2="94483" y2="22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191" y="241161"/>
            <a:ext cx="1064854" cy="6095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50605-9CD4-B272-F027-4E0F905CC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7350" y="1412826"/>
            <a:ext cx="7731629" cy="5269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Google Shape;901;p37">
            <a:extLst>
              <a:ext uri="{FF2B5EF4-FFF2-40B4-BE49-F238E27FC236}">
                <a16:creationId xmlns:a16="http://schemas.microsoft.com/office/drawing/2014/main" id="{9D10FBF9-A495-E486-09A7-C22834649123}"/>
              </a:ext>
            </a:extLst>
          </p:cNvPr>
          <p:cNvSpPr txBox="1">
            <a:spLocks/>
          </p:cNvSpPr>
          <p:nvPr/>
        </p:nvSpPr>
        <p:spPr>
          <a:xfrm>
            <a:off x="1238045" y="0"/>
            <a:ext cx="10953955" cy="1236978"/>
          </a:xfrm>
          <a:prstGeom prst="rect">
            <a:avLst/>
          </a:prstGeom>
          <a:solidFill>
            <a:srgbClr val="F5F2ED"/>
          </a:solidFill>
          <a:ln>
            <a:noFill/>
          </a:ln>
        </p:spPr>
        <p:txBody>
          <a:bodyPr spcFirstLastPara="1" wrap="square" lIns="162131" tIns="162131" rIns="162131" bIns="16213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pPr algn="just"/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sự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vâng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</a:p>
          <a:p>
            <a:pPr algn="just"/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cha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chị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451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AAB0E-2644-7706-AD14-2AEB01807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9" b="89157" l="4828" r="94483">
                        <a14:foregroundMark x1="15172" y1="25301" x2="15172" y2="25301"/>
                        <a14:foregroundMark x1="25517" y1="26506" x2="25517" y2="26506"/>
                        <a14:foregroundMark x1="26207" y1="14458" x2="26207" y2="14458"/>
                        <a14:foregroundMark x1="16552" y1="10843" x2="16552" y2="10843"/>
                        <a14:foregroundMark x1="9655" y1="77108" x2="9655" y2="77108"/>
                        <a14:foregroundMark x1="4828" y1="83133" x2="4828" y2="83133"/>
                        <a14:foregroundMark x1="18621" y1="54217" x2="18621" y2="54217"/>
                        <a14:foregroundMark x1="17241" y1="51807" x2="28966" y2="56627"/>
                        <a14:foregroundMark x1="94483" y1="33735" x2="94483" y2="33735"/>
                        <a14:foregroundMark x1="94483" y1="22892" x2="94483" y2="22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191" y="241161"/>
            <a:ext cx="1064854" cy="6095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CF683E-D6C4-EB21-CC62-6C95031EC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474" y="1623256"/>
            <a:ext cx="5587088" cy="3807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Google Shape;901;p37">
            <a:extLst>
              <a:ext uri="{FF2B5EF4-FFF2-40B4-BE49-F238E27FC236}">
                <a16:creationId xmlns:a16="http://schemas.microsoft.com/office/drawing/2014/main" id="{418E452B-AD52-2FEE-8C46-0C092A3C305C}"/>
              </a:ext>
            </a:extLst>
          </p:cNvPr>
          <p:cNvSpPr txBox="1">
            <a:spLocks/>
          </p:cNvSpPr>
          <p:nvPr/>
        </p:nvSpPr>
        <p:spPr>
          <a:xfrm>
            <a:off x="1355003" y="817447"/>
            <a:ext cx="10953955" cy="609537"/>
          </a:xfrm>
          <a:prstGeom prst="rect">
            <a:avLst/>
          </a:prstGeom>
          <a:solidFill>
            <a:srgbClr val="F5F2ED"/>
          </a:solidFill>
          <a:ln>
            <a:noFill/>
          </a:ln>
        </p:spPr>
        <p:txBody>
          <a:bodyPr spcFirstLastPara="1" wrap="square" lIns="162131" tIns="162131" rIns="162131" bIns="16213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pPr algn="just"/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xét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tranh</a:t>
            </a: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6" name="Google Shape;901;p37">
            <a:extLst>
              <a:ext uri="{FF2B5EF4-FFF2-40B4-BE49-F238E27FC236}">
                <a16:creationId xmlns:a16="http://schemas.microsoft.com/office/drawing/2014/main" id="{C4123735-16D2-81AC-CBB7-D66078F86273}"/>
              </a:ext>
            </a:extLst>
          </p:cNvPr>
          <p:cNvSpPr txBox="1">
            <a:spLocks/>
          </p:cNvSpPr>
          <p:nvPr/>
        </p:nvSpPr>
        <p:spPr>
          <a:xfrm>
            <a:off x="6736287" y="1541722"/>
            <a:ext cx="5290346" cy="5111944"/>
          </a:xfrm>
          <a:prstGeom prst="rect">
            <a:avLst/>
          </a:prstGeom>
          <a:solidFill>
            <a:srgbClr val="F8F5F0"/>
          </a:solidFill>
          <a:ln>
            <a:noFill/>
          </a:ln>
        </p:spPr>
        <p:txBody>
          <a:bodyPr spcFirstLastPara="1" wrap="square" lIns="162131" tIns="162131" rIns="162131" bIns="16213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pPr algn="just"/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ngoan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ngoãn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vâng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bố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qua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trả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hỏi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khoanh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gửi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chào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78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AAB0E-2644-7706-AD14-2AEB01807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9" b="89157" l="4828" r="94483">
                        <a14:foregroundMark x1="15172" y1="25301" x2="15172" y2="25301"/>
                        <a14:foregroundMark x1="25517" y1="26506" x2="25517" y2="26506"/>
                        <a14:foregroundMark x1="26207" y1="14458" x2="26207" y2="14458"/>
                        <a14:foregroundMark x1="16552" y1="10843" x2="16552" y2="10843"/>
                        <a14:foregroundMark x1="9655" y1="77108" x2="9655" y2="77108"/>
                        <a14:foregroundMark x1="4828" y1="83133" x2="4828" y2="83133"/>
                        <a14:foregroundMark x1="18621" y1="54217" x2="18621" y2="54217"/>
                        <a14:foregroundMark x1="17241" y1="51807" x2="28966" y2="56627"/>
                        <a14:foregroundMark x1="94483" y1="33735" x2="94483" y2="33735"/>
                        <a14:foregroundMark x1="94483" y1="22892" x2="94483" y2="22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191" y="241161"/>
            <a:ext cx="1064854" cy="609536"/>
          </a:xfrm>
          <a:prstGeom prst="rect">
            <a:avLst/>
          </a:prstGeom>
        </p:spPr>
      </p:pic>
      <p:sp>
        <p:nvSpPr>
          <p:cNvPr id="5" name="Google Shape;901;p37">
            <a:extLst>
              <a:ext uri="{FF2B5EF4-FFF2-40B4-BE49-F238E27FC236}">
                <a16:creationId xmlns:a16="http://schemas.microsoft.com/office/drawing/2014/main" id="{418E452B-AD52-2FEE-8C46-0C092A3C305C}"/>
              </a:ext>
            </a:extLst>
          </p:cNvPr>
          <p:cNvSpPr txBox="1">
            <a:spLocks/>
          </p:cNvSpPr>
          <p:nvPr/>
        </p:nvSpPr>
        <p:spPr>
          <a:xfrm>
            <a:off x="1014761" y="2954591"/>
            <a:ext cx="9277555" cy="60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131" tIns="162131" rIns="162131" bIns="16213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pPr algn="just"/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cần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vâng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cha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chị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D92812C-E419-F911-10F8-0D089426E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108" y="3107293"/>
            <a:ext cx="2816832" cy="379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53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0AAB0E-2644-7706-AD14-2AEB01807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9" b="89157" l="4828" r="94483">
                        <a14:foregroundMark x1="15172" y1="25301" x2="15172" y2="25301"/>
                        <a14:foregroundMark x1="25517" y1="26506" x2="25517" y2="26506"/>
                        <a14:foregroundMark x1="26207" y1="14458" x2="26207" y2="14458"/>
                        <a14:foregroundMark x1="16552" y1="10843" x2="16552" y2="10843"/>
                        <a14:foregroundMark x1="9655" y1="77108" x2="9655" y2="77108"/>
                        <a14:foregroundMark x1="4828" y1="83133" x2="4828" y2="83133"/>
                        <a14:foregroundMark x1="18621" y1="54217" x2="18621" y2="54217"/>
                        <a14:foregroundMark x1="17241" y1="51807" x2="28966" y2="56627"/>
                        <a14:foregroundMark x1="94483" y1="33735" x2="94483" y2="33735"/>
                        <a14:foregroundMark x1="94483" y1="22892" x2="94483" y2="22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191" y="241161"/>
            <a:ext cx="1064854" cy="609536"/>
          </a:xfrm>
          <a:prstGeom prst="rect">
            <a:avLst/>
          </a:prstGeom>
        </p:spPr>
      </p:pic>
      <p:sp>
        <p:nvSpPr>
          <p:cNvPr id="5" name="Google Shape;901;p37">
            <a:extLst>
              <a:ext uri="{FF2B5EF4-FFF2-40B4-BE49-F238E27FC236}">
                <a16:creationId xmlns:a16="http://schemas.microsoft.com/office/drawing/2014/main" id="{418E452B-AD52-2FEE-8C46-0C092A3C305C}"/>
              </a:ext>
            </a:extLst>
          </p:cNvPr>
          <p:cNvSpPr txBox="1">
            <a:spLocks/>
          </p:cNvSpPr>
          <p:nvPr/>
        </p:nvSpPr>
        <p:spPr>
          <a:xfrm>
            <a:off x="705618" y="4319949"/>
            <a:ext cx="9001907" cy="60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131" tIns="162131" rIns="162131" bIns="16213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pPr algn="just"/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Kết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luận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vâng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lòng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kính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yêu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mọi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thể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sự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vâng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cha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chị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cử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phù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hợp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4098" name="Picture 2" descr="Premium Vector | Happy cute kid girl with thumb up">
            <a:extLst>
              <a:ext uri="{FF2B5EF4-FFF2-40B4-BE49-F238E27FC236}">
                <a16:creationId xmlns:a16="http://schemas.microsoft.com/office/drawing/2014/main" id="{214E3F5B-AECB-9534-3093-CD9C10ABF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389" l="10000" r="90000">
                        <a14:foregroundMark x1="43611" y1="26389" x2="49167" y2="41111"/>
                        <a14:foregroundMark x1="61667" y1="22778" x2="56389" y2="39722"/>
                        <a14:foregroundMark x1="51944" y1="40278" x2="53333" y2="28889"/>
                        <a14:foregroundMark x1="48056" y1="43056" x2="55833" y2="61389"/>
                        <a14:foregroundMark x1="56389" y1="39167" x2="53333" y2="61667"/>
                        <a14:foregroundMark x1="62778" y1="91389" x2="62778" y2="91389"/>
                        <a14:foregroundMark x1="52500" y1="26667" x2="42500" y2="3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5786" y="2358684"/>
            <a:ext cx="4730603" cy="47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8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01;p37">
            <a:extLst>
              <a:ext uri="{FF2B5EF4-FFF2-40B4-BE49-F238E27FC236}">
                <a16:creationId xmlns:a16="http://schemas.microsoft.com/office/drawing/2014/main" id="{18983BC0-107C-DF28-E152-9AC36B931D1A}"/>
              </a:ext>
            </a:extLst>
          </p:cNvPr>
          <p:cNvSpPr txBox="1">
            <a:spLocks/>
          </p:cNvSpPr>
          <p:nvPr/>
        </p:nvSpPr>
        <p:spPr>
          <a:xfrm>
            <a:off x="3073084" y="2082396"/>
            <a:ext cx="8746777" cy="18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131" tIns="162131" rIns="162131" bIns="16213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r>
              <a:rPr lang="en-US" sz="9600" b="1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9600" b="1" dirty="0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9600" b="1" dirty="0" err="1">
                <a:solidFill>
                  <a:srgbClr val="213864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TẬP</a:t>
            </a:r>
            <a:endParaRPr lang="en-US" sz="9600" b="1" dirty="0">
              <a:solidFill>
                <a:srgbClr val="213864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4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E3D9DE-679C-E5E9-9B1B-0C9BE4A22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219" r="92466">
                        <a14:foregroundMark x1="8904" y1="22857" x2="8904" y2="22857"/>
                        <a14:foregroundMark x1="16438" y1="12857" x2="16438" y2="12857"/>
                        <a14:foregroundMark x1="92466" y1="22857" x2="92466" y2="22857"/>
                        <a14:foregroundMark x1="11644" y1="14286" x2="11644" y2="14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794" y="133082"/>
            <a:ext cx="1474371" cy="706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20630-E233-7E08-4A67-6D0FB4C7E6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629" y="2260021"/>
            <a:ext cx="10870742" cy="3726107"/>
          </a:xfrm>
          <a:prstGeom prst="rect">
            <a:avLst/>
          </a:prstGeom>
        </p:spPr>
      </p:pic>
      <p:sp>
        <p:nvSpPr>
          <p:cNvPr id="6" name="Google Shape;901;p37">
            <a:extLst>
              <a:ext uri="{FF2B5EF4-FFF2-40B4-BE49-F238E27FC236}">
                <a16:creationId xmlns:a16="http://schemas.microsoft.com/office/drawing/2014/main" id="{5D95968A-7BB9-E8CE-57E2-41A9E9C14F4D}"/>
              </a:ext>
            </a:extLst>
          </p:cNvPr>
          <p:cNvSpPr txBox="1">
            <a:spLocks/>
          </p:cNvSpPr>
          <p:nvPr/>
        </p:nvSpPr>
        <p:spPr>
          <a:xfrm>
            <a:off x="591879" y="1650484"/>
            <a:ext cx="10723583" cy="60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131" tIns="162131" rIns="162131" bIns="162131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Golos Text ExtraBold"/>
              <a:buNone/>
              <a:defRPr sz="3500" b="0" i="0" u="none" strike="noStrike" cap="none">
                <a:solidFill>
                  <a:schemeClr val="dk2"/>
                </a:solidFill>
                <a:latin typeface="Golos Text ExtraBold"/>
                <a:ea typeface="Golos Text ExtraBold"/>
                <a:cs typeface="Golos Text ExtraBold"/>
                <a:sym typeface="Golos Text ExtraBold"/>
              </a:defRPr>
            </a:lvl9pPr>
          </a:lstStyle>
          <a:p>
            <a:pPr algn="just"/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vâng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chưa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biết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lễ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phép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vâng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36359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597</Words>
  <Application>Microsoft Office PowerPoint</Application>
  <PresentationFormat>Widescreen</PresentationFormat>
  <Paragraphs>47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Annifont</vt:lpstr>
      <vt:lpstr>Arial</vt:lpstr>
      <vt:lpstr>AvantGarde</vt:lpstr>
      <vt:lpstr>Calibri</vt:lpstr>
      <vt:lpstr>Chewy</vt:lpstr>
      <vt:lpstr>Golos Text ExtraBold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luôn vâng lời, lễ phép với ông bà, cha mẹ, anh chị bằng thái độ và hành vi phù hợp.</vt:lpstr>
      <vt:lpstr>Bé ngoan lễ phép vâng lời Ông bà, cha mẹ rạng ngời niềm vui.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Dang Thi Luu</dc:creator>
  <cp:lastModifiedBy>Administrator</cp:lastModifiedBy>
  <cp:revision>60</cp:revision>
  <dcterms:created xsi:type="dcterms:W3CDTF">2022-05-01T13:44:33Z</dcterms:created>
  <dcterms:modified xsi:type="dcterms:W3CDTF">2024-10-04T01:24:02Z</dcterms:modified>
</cp:coreProperties>
</file>