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2" r:id="rId6"/>
  </p:sldMasterIdLst>
  <p:notesMasterIdLst>
    <p:notesMasterId r:id="rId23"/>
  </p:notesMasterIdLst>
  <p:sldIdLst>
    <p:sldId id="2909" r:id="rId7"/>
    <p:sldId id="2884" r:id="rId8"/>
    <p:sldId id="2907" r:id="rId9"/>
    <p:sldId id="2898" r:id="rId10"/>
    <p:sldId id="2906" r:id="rId11"/>
    <p:sldId id="327" r:id="rId12"/>
    <p:sldId id="328" r:id="rId13"/>
    <p:sldId id="2904" r:id="rId14"/>
    <p:sldId id="2905" r:id="rId15"/>
    <p:sldId id="2895" r:id="rId16"/>
    <p:sldId id="2899" r:id="rId17"/>
    <p:sldId id="2900" r:id="rId18"/>
    <p:sldId id="2901" r:id="rId19"/>
    <p:sldId id="2902" r:id="rId20"/>
    <p:sldId id="2903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878" autoAdjust="0"/>
  </p:normalViewPr>
  <p:slideViewPr>
    <p:cSldViewPr snapToGrid="0">
      <p:cViewPr varScale="1">
        <p:scale>
          <a:sx n="81" d="100"/>
          <a:sy n="81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5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666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49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157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11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381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762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136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77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643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6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37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283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828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91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02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852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606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71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6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8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89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1623F-96D0-42C1-88B3-0A8A347D31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74A7-D9DD-46CD-8894-3601743DF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0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E87BE8-089C-43EC-8E4D-3C597175C225}"/>
              </a:ext>
            </a:extLst>
          </p:cNvPr>
          <p:cNvSpPr/>
          <p:nvPr/>
        </p:nvSpPr>
        <p:spPr>
          <a:xfrm>
            <a:off x="1543164" y="3856218"/>
            <a:ext cx="9336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CƯỜNG TOÁN VÀ TIẾNG VIỆT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67685-B546-4725-8874-12D206EF6C0D}"/>
              </a:ext>
            </a:extLst>
          </p:cNvPr>
          <p:cNvSpPr txBox="1"/>
          <p:nvPr/>
        </p:nvSpPr>
        <p:spPr>
          <a:xfrm>
            <a:off x="1196254" y="2186825"/>
            <a:ext cx="1043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QUÝ ĐÔN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F5999-3A52-4FE0-A528-997F92D9F8CD}"/>
              </a:ext>
            </a:extLst>
          </p:cNvPr>
          <p:cNvSpPr/>
          <p:nvPr/>
        </p:nvSpPr>
        <p:spPr>
          <a:xfrm>
            <a:off x="3876271" y="5156279"/>
            <a:ext cx="466999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000" b="1" i="1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000" b="1" i="1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1" i="1" u="none" strike="noStrike" kern="1200" cap="none" spc="0" normalizeH="0" baseline="0" noProof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Bùi</a:t>
            </a:r>
            <a:r>
              <a:rPr kumimoji="0" lang="en-US" sz="3000" b="1" i="1" u="none" strike="noStrike" kern="1200" cap="none" spc="0" normalizeH="0" noProof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000" b="1" i="1" u="none" strike="noStrike" kern="1200" cap="none" spc="0" normalizeH="0" noProof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3000" b="1" i="1" u="none" strike="noStrike" kern="1200" cap="none" spc="0" normalizeH="0" noProof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endParaRPr kumimoji="0" lang="en-US" sz="3000" b="1" i="1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3616A-E216-49B1-B336-133A9C7533EC}"/>
              </a:ext>
            </a:extLst>
          </p:cNvPr>
          <p:cNvSpPr/>
          <p:nvPr/>
        </p:nvSpPr>
        <p:spPr>
          <a:xfrm>
            <a:off x="4019410" y="601282"/>
            <a:ext cx="4153188" cy="5539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endParaRPr kumimoji="0" lang="en-US" sz="3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2"/>
          <a:srcRect l="20855" t="23860" r="32141" b="71601"/>
          <a:stretch/>
        </p:blipFill>
        <p:spPr bwMode="auto">
          <a:xfrm>
            <a:off x="1995145" y="2444956"/>
            <a:ext cx="7834742" cy="102151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965" y="672314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82089" y="167937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DE1023C8-061E-4267-BCDF-F5100ADB6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0838" t="23860" r="12268" b="71601"/>
          <a:stretch/>
        </p:blipFill>
        <p:spPr bwMode="auto">
          <a:xfrm>
            <a:off x="2588684" y="3647273"/>
            <a:ext cx="2815892" cy="1021511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6478709" y="3989026"/>
            <a:ext cx="715466" cy="748666"/>
            <a:chOff x="5268391" y="3780939"/>
            <a:chExt cx="806199" cy="847218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0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2"/>
          <a:srcRect l="20855" t="29090" r="32286" b="66362"/>
          <a:stretch/>
        </p:blipFill>
        <p:spPr bwMode="auto">
          <a:xfrm>
            <a:off x="2059729" y="2797164"/>
            <a:ext cx="7820903" cy="1024378"/>
          </a:xfrm>
          <a:prstGeom prst="rect">
            <a:avLst/>
          </a:prstGeom>
          <a:noFill/>
        </p:spPr>
      </p:pic>
      <p:sp>
        <p:nvSpPr>
          <p:cNvPr id="35" name="Action Button: Home 34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074" y="861677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18491" y="2003842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7E078B55-C372-4361-A19D-DA0E72D47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0455" t="29090" r="12663" b="66362"/>
          <a:stretch/>
        </p:blipFill>
        <p:spPr bwMode="auto">
          <a:xfrm>
            <a:off x="4133010" y="4597338"/>
            <a:ext cx="2817628" cy="102437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6596709" y="4360861"/>
            <a:ext cx="707859" cy="759104"/>
            <a:chOff x="5268391" y="3750094"/>
            <a:chExt cx="806199" cy="868261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9969" y="3750094"/>
              <a:ext cx="568159" cy="85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Lato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2"/>
          <a:srcRect l="23746" t="34026" r="29968" b="61572"/>
          <a:stretch/>
        </p:blipFill>
        <p:spPr bwMode="auto">
          <a:xfrm>
            <a:off x="2397946" y="2780443"/>
            <a:ext cx="7725210" cy="991397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76" y="81784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32257" y="1971677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6AF1151F-A0D0-47AA-B06A-FE3667D20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090" t="34053" r="12268" b="61618"/>
          <a:stretch/>
        </p:blipFill>
        <p:spPr bwMode="auto">
          <a:xfrm>
            <a:off x="4508205" y="4106427"/>
            <a:ext cx="2777526" cy="975021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6454647" y="4229835"/>
            <a:ext cx="701502" cy="762519"/>
            <a:chOff x="5268391" y="3738282"/>
            <a:chExt cx="806199" cy="880073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53816" y="3738282"/>
              <a:ext cx="530936" cy="864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8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2"/>
          <a:srcRect l="20855" t="39234" r="31713" b="56437"/>
          <a:stretch/>
        </p:blipFill>
        <p:spPr bwMode="auto">
          <a:xfrm>
            <a:off x="1844093" y="2879948"/>
            <a:ext cx="7916596" cy="97502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803" y="73278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43185" y="1915568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C9F098AC-53AB-4D9D-96F1-A4BEC1A64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154" t="39234" r="12268" b="56437"/>
          <a:stretch/>
        </p:blipFill>
        <p:spPr bwMode="auto">
          <a:xfrm>
            <a:off x="4603897" y="4234574"/>
            <a:ext cx="2766893" cy="975021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6525351" y="4284572"/>
            <a:ext cx="726186" cy="768695"/>
            <a:chOff x="5268391" y="3761312"/>
            <a:chExt cx="806199" cy="857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52605" y="3761312"/>
              <a:ext cx="512889" cy="83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8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161" y="4344340"/>
            <a:ext cx="1914050" cy="1914050"/>
          </a:xfrm>
          <a:prstGeom prst="rect">
            <a:avLst/>
          </a:prstGeom>
        </p:spPr>
      </p:pic>
      <p:pic>
        <p:nvPicPr>
          <p:cNvPr id="4103" name="Picture 7" descr="F:\AAA-LÀM ẢNH SLIDE\Bai11-LT1-2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312" y="1657804"/>
            <a:ext cx="8931772" cy="4863749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4059547" y="1519881"/>
            <a:ext cx="1955244" cy="2075737"/>
            <a:chOff x="3045717" y="1140207"/>
            <a:chExt cx="1466942" cy="1557343"/>
          </a:xfrm>
        </p:grpSpPr>
        <p:pic>
          <p:nvPicPr>
            <p:cNvPr id="4104" name="Picture 8" descr="F:\AAA-LÀM ẢNH SLIDE\Bai11-LT1-2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5717" y="1140207"/>
              <a:ext cx="1466942" cy="1557343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3233854" y="20072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36593" y="998249"/>
            <a:ext cx="1936074" cy="2053831"/>
            <a:chOff x="5204251" y="748848"/>
            <a:chExt cx="1452560" cy="1540908"/>
          </a:xfrm>
        </p:grpSpPr>
        <p:pic>
          <p:nvPicPr>
            <p:cNvPr id="4105" name="Picture 9" descr="F:\AAA-LÀM ẢNH SLIDE\Bai11-LT1-2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251" y="748848"/>
              <a:ext cx="1452560" cy="1540908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728010" y="1524001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38213" y="1105034"/>
            <a:ext cx="1903212" cy="2051090"/>
            <a:chOff x="6931066" y="828964"/>
            <a:chExt cx="1427905" cy="1538852"/>
          </a:xfrm>
        </p:grpSpPr>
        <p:pic>
          <p:nvPicPr>
            <p:cNvPr id="4106" name="Picture 10" descr="F:\AAA-LÀM ẢNH SLIDE\Bai11-LT1-2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31066" y="828964"/>
              <a:ext cx="1427905" cy="1538852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7452731" y="1654098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6 - 2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90102" y="3953725"/>
            <a:ext cx="2087708" cy="2016938"/>
            <a:chOff x="2843562" y="2966224"/>
            <a:chExt cx="1566325" cy="1513229"/>
          </a:xfrm>
        </p:grpSpPr>
        <p:pic>
          <p:nvPicPr>
            <p:cNvPr id="4107" name="Picture 11" descr="F:\AAA-LÀM ẢNH SLIDE\Bai11-LT1-2(6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3562" y="2966224"/>
              <a:ext cx="1566325" cy="1513229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3144643" y="38360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91624" y="4292190"/>
            <a:ext cx="1955244" cy="1966200"/>
            <a:chOff x="5320564" y="3220161"/>
            <a:chExt cx="1466942" cy="1475162"/>
          </a:xfrm>
        </p:grpSpPr>
        <p:pic>
          <p:nvPicPr>
            <p:cNvPr id="4108" name="Picture 12" descr="F:\AAA-LÀM ẢNH SLIDE\Bai11-LT1-2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20564" y="3220161"/>
              <a:ext cx="1466942" cy="1475162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5783764" y="4055326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8 - 4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16239" y="3483610"/>
            <a:ext cx="1960720" cy="2218135"/>
            <a:chOff x="7214683" y="2613515"/>
            <a:chExt cx="1471051" cy="1664179"/>
          </a:xfrm>
        </p:grpSpPr>
        <p:pic>
          <p:nvPicPr>
            <p:cNvPr id="4109" name="Picture 13" descr="F:\AAA-LÀM ẢNH SLIDE\Bai11-LT1-2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14683" y="2613515"/>
              <a:ext cx="1471051" cy="1664179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7716641" y="365760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9 - 4</a:t>
              </a:r>
            </a:p>
          </p:txBody>
        </p:sp>
      </p:grpSp>
      <p:grpSp>
        <p:nvGrpSpPr>
          <p:cNvPr id="54" name="Group 13"/>
          <p:cNvGrpSpPr/>
          <p:nvPr/>
        </p:nvGrpSpPr>
        <p:grpSpPr>
          <a:xfrm>
            <a:off x="321118" y="2260287"/>
            <a:ext cx="3632805" cy="1829392"/>
            <a:chOff x="429755" y="1406285"/>
            <a:chExt cx="2954747" cy="1140119"/>
          </a:xfrm>
        </p:grpSpPr>
        <p:sp>
          <p:nvSpPr>
            <p:cNvPr id="55" name="Cloud Callout 54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8680" y="1572224"/>
              <a:ext cx="2682819" cy="8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chú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thỏ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6103" y="609335"/>
            <a:ext cx="2230362" cy="9913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279190" y="1533586"/>
            <a:ext cx="1430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888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82743" y="1799694"/>
            <a:ext cx="993573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6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vi-VN" sz="6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BA395C-F9A1-4D6A-AEB9-9C3BBC3F117C}"/>
              </a:ext>
            </a:extLst>
          </p:cNvPr>
          <p:cNvSpPr/>
          <p:nvPr/>
        </p:nvSpPr>
        <p:spPr>
          <a:xfrm>
            <a:off x="3466554" y="0"/>
            <a:ext cx="5554727" cy="78483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30549-BC87-405B-9259-4C2B17B1C521}"/>
              </a:ext>
            </a:extLst>
          </p:cNvPr>
          <p:cNvSpPr/>
          <p:nvPr/>
        </p:nvSpPr>
        <p:spPr>
          <a:xfrm>
            <a:off x="1353788" y="784830"/>
            <a:ext cx="9034222" cy="5539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1.HS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30CC23-7B34-40D8-B9BC-F990DE2E9EB9}"/>
              </a:ext>
            </a:extLst>
          </p:cNvPr>
          <p:cNvSpPr/>
          <p:nvPr/>
        </p:nvSpPr>
        <p:spPr>
          <a:xfrm>
            <a:off x="1353787" y="1355865"/>
            <a:ext cx="9405257" cy="5539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3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0CC23-7B34-40D8-B9BC-F990DE2E9EB9}"/>
              </a:ext>
            </a:extLst>
          </p:cNvPr>
          <p:cNvSpPr/>
          <p:nvPr/>
        </p:nvSpPr>
        <p:spPr>
          <a:xfrm>
            <a:off x="1353787" y="1926900"/>
            <a:ext cx="9809018" cy="5539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3.Học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</a:t>
            </a:r>
            <a:r>
              <a:rPr kumimoji="0" lang="en-US" sz="3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30CC23-7B34-40D8-B9BC-F990DE2E9EB9}"/>
              </a:ext>
            </a:extLst>
          </p:cNvPr>
          <p:cNvSpPr/>
          <p:nvPr/>
        </p:nvSpPr>
        <p:spPr>
          <a:xfrm>
            <a:off x="1353787" y="2583785"/>
            <a:ext cx="9405257" cy="1015663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30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 rot="231819">
            <a:off x="5077072" y="2352223"/>
            <a:ext cx="6471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TĂNG</a:t>
            </a:r>
            <a:r>
              <a:rPr kumimoji="0" lang="en-US" sz="6600" b="1" i="0" u="none" strike="noStrike" kern="1200" cap="none" spc="0" normalizeH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CƯỜNG TIẾNG VIỆT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 rot="231819">
            <a:off x="5077072" y="2352223"/>
            <a:ext cx="6471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TĂNG CƯỜNG TOÁN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9" y="1342551"/>
            <a:ext cx="11158556" cy="34004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694674" y="3634405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985213" y="3634405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386644" y="3634405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695544" y="3634405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100547" y="3634405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385016" y="3634405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3967" y="796220"/>
            <a:ext cx="129394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50418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1787979"/>
            <a:ext cx="2971798" cy="282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996" y="1854653"/>
            <a:ext cx="2981325" cy="2760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959" y="1898941"/>
            <a:ext cx="3006497" cy="28690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44167" y="1854653"/>
            <a:ext cx="715466" cy="748666"/>
            <a:chOff x="5268391" y="3780939"/>
            <a:chExt cx="806199" cy="847218"/>
          </a:xfrm>
        </p:grpSpPr>
        <p:sp>
          <p:nvSpPr>
            <p:cNvPr id="27" name="Rounded Rectangle 2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32665" y="2716131"/>
            <a:ext cx="715466" cy="783548"/>
            <a:chOff x="5268391" y="3707025"/>
            <a:chExt cx="806199" cy="886692"/>
          </a:xfrm>
        </p:grpSpPr>
        <p:sp>
          <p:nvSpPr>
            <p:cNvPr id="30" name="Rounded Rectangle 29"/>
            <p:cNvSpPr/>
            <p:nvPr/>
          </p:nvSpPr>
          <p:spPr>
            <a:xfrm>
              <a:off x="5268391" y="3787518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88911" y="3707025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1610" y="3608883"/>
            <a:ext cx="715466" cy="748666"/>
            <a:chOff x="5268391" y="3780939"/>
            <a:chExt cx="806199" cy="847218"/>
          </a:xfrm>
        </p:grpSpPr>
        <p:sp>
          <p:nvSpPr>
            <p:cNvPr id="47" name="Rounded Rectangle 4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6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65051" y="1871354"/>
            <a:ext cx="715466" cy="748666"/>
            <a:chOff x="5268391" y="3812156"/>
            <a:chExt cx="806199" cy="847218"/>
          </a:xfrm>
        </p:grpSpPr>
        <p:sp>
          <p:nvSpPr>
            <p:cNvPr id="50" name="Rounded Rectangle 4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1204" y="3812156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84723" y="2662485"/>
            <a:ext cx="715466" cy="783548"/>
            <a:chOff x="5268391" y="3707025"/>
            <a:chExt cx="806199" cy="886692"/>
          </a:xfrm>
        </p:grpSpPr>
        <p:sp>
          <p:nvSpPr>
            <p:cNvPr id="55" name="Rounded Rectangle 54"/>
            <p:cNvSpPr/>
            <p:nvPr/>
          </p:nvSpPr>
          <p:spPr>
            <a:xfrm>
              <a:off x="5268391" y="3787518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88911" y="3707025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714203" y="3589335"/>
            <a:ext cx="715466" cy="748666"/>
            <a:chOff x="5268391" y="3762881"/>
            <a:chExt cx="806199" cy="847218"/>
          </a:xfrm>
        </p:grpSpPr>
        <p:sp>
          <p:nvSpPr>
            <p:cNvPr id="58" name="Rounded Rectangle 57"/>
            <p:cNvSpPr/>
            <p:nvPr/>
          </p:nvSpPr>
          <p:spPr>
            <a:xfrm>
              <a:off x="5268391" y="3787518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11204" y="3762881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7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186808" y="1849583"/>
            <a:ext cx="715466" cy="783548"/>
            <a:chOff x="5268391" y="3707025"/>
            <a:chExt cx="806199" cy="886692"/>
          </a:xfrm>
        </p:grpSpPr>
        <p:sp>
          <p:nvSpPr>
            <p:cNvPr id="64" name="Rounded Rectangle 63"/>
            <p:cNvSpPr/>
            <p:nvPr/>
          </p:nvSpPr>
          <p:spPr>
            <a:xfrm>
              <a:off x="5268391" y="3787518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88911" y="3707025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504000" y="2765489"/>
            <a:ext cx="715466" cy="783548"/>
            <a:chOff x="5268391" y="3707025"/>
            <a:chExt cx="806199" cy="886692"/>
          </a:xfrm>
        </p:grpSpPr>
        <p:sp>
          <p:nvSpPr>
            <p:cNvPr id="69" name="Rounded Rectangle 68"/>
            <p:cNvSpPr/>
            <p:nvPr/>
          </p:nvSpPr>
          <p:spPr>
            <a:xfrm>
              <a:off x="5268391" y="3787518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88911" y="3707025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841936" y="3653877"/>
            <a:ext cx="715466" cy="783548"/>
            <a:chOff x="5268391" y="3707025"/>
            <a:chExt cx="806199" cy="886692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787518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8911" y="3707025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8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883967" y="796220"/>
            <a:ext cx="129394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5995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44" y="465365"/>
            <a:ext cx="11595114" cy="5455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988" y="17026"/>
            <a:ext cx="5814990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5. </a:t>
            </a:r>
            <a:r>
              <a:rPr lang="en-GB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Viết</a:t>
            </a:r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thích</a:t>
            </a:r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hợp</a:t>
            </a:r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trống</a:t>
            </a:r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50771" y="15784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50949" y="1189537"/>
            <a:ext cx="5236028" cy="108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00509" y="1171533"/>
            <a:ext cx="881742" cy="18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0949" y="1596433"/>
            <a:ext cx="54972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5833037"/>
            <a:ext cx="3966210" cy="106686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972094" y="5994747"/>
            <a:ext cx="715466" cy="748666"/>
            <a:chOff x="5268391" y="3780939"/>
            <a:chExt cx="806199" cy="847218"/>
          </a:xfrm>
        </p:grpSpPr>
        <p:sp>
          <p:nvSpPr>
            <p:cNvPr id="20" name="Rounded Rectangle 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32534" y="5986086"/>
            <a:ext cx="715466" cy="748666"/>
            <a:chOff x="5268391" y="3780939"/>
            <a:chExt cx="806199" cy="847218"/>
          </a:xfrm>
        </p:grpSpPr>
        <p:sp>
          <p:nvSpPr>
            <p:cNvPr id="23" name="Rounded Rectangle 2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7</a:t>
              </a:r>
              <a:endParaRPr lang="en-US" sz="4265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9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222</Words>
  <Application>Microsoft Office PowerPoint</Application>
  <PresentationFormat>Widescreen</PresentationFormat>
  <Paragraphs>56</Paragraphs>
  <Slides>16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宋体</vt:lpstr>
      <vt:lpstr>Arial</vt:lpstr>
      <vt:lpstr>Arial-Rounded</vt:lpstr>
      <vt:lpstr>Calibri</vt:lpstr>
      <vt:lpstr>Calibri Light</vt:lpstr>
      <vt:lpstr>等线</vt:lpstr>
      <vt:lpstr>Lato</vt:lpstr>
      <vt:lpstr>Lato Heavy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22</cp:revision>
  <dcterms:created xsi:type="dcterms:W3CDTF">2021-07-09T06:30:31Z</dcterms:created>
  <dcterms:modified xsi:type="dcterms:W3CDTF">2024-11-26T05:25:35Z</dcterms:modified>
</cp:coreProperties>
</file>