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7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63950" y="-536099"/>
            <a:ext cx="3370348" cy="3572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5651" y="6649464"/>
            <a:ext cx="2811916" cy="308705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63855" y="8507140"/>
            <a:ext cx="922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641993" y="-536099"/>
            <a:ext cx="3309240" cy="11430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2322" y="9004150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742307" y="2494078"/>
            <a:ext cx="492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3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12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50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288069" y="291501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88069" y="2900440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tẻ              : 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nếp          : 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tổng số bao thóc = Số bao thóc tẻ + Số bao thóc 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8050" y="2787560"/>
            <a:ext cx="9421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bánh giầy làm trong hai ngày : 2</a:t>
            </a:r>
            <a:endParaRPr lang="en-US" sz="7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     					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597414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tổng hai số của Mai và Rô-bốt viết = Số trung bình cộng x 2</a:t>
            </a:r>
            <a:endParaRPr lang="en-US" sz="4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352" y="3394714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của Rô-bốt viết = Tổng hai số của Mai và Rô-bốt viết – số Mai viết</a:t>
            </a: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</a:p>
          <a:p>
            <a:pPr algn="ctr">
              <a:lnSpc>
                <a:spcPct val="120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12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 em Mai, Hoa,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Thịnh 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và 4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831</Words>
  <Application>Microsoft Macintosh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Microsoft Office User</cp:lastModifiedBy>
  <cp:revision>38</cp:revision>
  <dcterms:created xsi:type="dcterms:W3CDTF">2023-12-27T01:09:55Z</dcterms:created>
  <dcterms:modified xsi:type="dcterms:W3CDTF">2024-02-16T05:06:48Z</dcterms:modified>
</cp:coreProperties>
</file>