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4" r:id="rId3"/>
    <p:sldId id="271" r:id="rId4"/>
    <p:sldId id="272" r:id="rId5"/>
    <p:sldId id="276" r:id="rId6"/>
    <p:sldId id="277" r:id="rId7"/>
    <p:sldId id="278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FF"/>
    <a:srgbClr val="CCFF66"/>
    <a:srgbClr val="FFCCFF"/>
    <a:srgbClr val="CC99FF"/>
    <a:srgbClr val="FF6699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8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5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90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88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14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9.emf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9.emf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3662" y="549888"/>
            <a:ext cx="8035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iCiel Pony" panose="02000000000000000000" pitchFamily="2" charset="0"/>
              </a:rPr>
              <a:t>CHỦ ĐỀ 2: PHÉP CỘNG, PHÉP TRỪ TRONG PHẠM VI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2062" y="2044534"/>
            <a:ext cx="629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1: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trừ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(qua 10)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vi 20 (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4)</a:t>
            </a:r>
          </a:p>
        </p:txBody>
      </p:sp>
      <p:sp>
        <p:nvSpPr>
          <p:cNvPr id="8" name="Text Box 1"/>
          <p:cNvSpPr txBox="1"/>
          <p:nvPr/>
        </p:nvSpPr>
        <p:spPr>
          <a:xfrm>
            <a:off x="4134303" y="638928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4060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73876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50040" y="2084846"/>
            <a:ext cx="4460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YÊU CẦU CẦN ĐẠT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780512"/>
            <a:ext cx="5762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trừ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(qua 10)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bằng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cách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tách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56888" y="3513993"/>
            <a:ext cx="54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Hình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thành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bảng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trừ</a:t>
            </a:r>
            <a:endParaRPr lang="en-US" dirty="0">
              <a:solidFill>
                <a:srgbClr val="00B05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6284" y="4081864"/>
            <a:ext cx="630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Phát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triển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năng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lực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tư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duy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lập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luận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toán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455787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4" y="4042072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7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434188" y="800093"/>
            <a:ext cx="8688121" cy="27321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123291" y="4212177"/>
            <a:ext cx="11668975" cy="2767946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402408" y="3776273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80026" y="3145958"/>
            <a:ext cx="2225490" cy="213243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32719" y="198503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7" t="3512" r="13457" b="64444"/>
          <a:stretch/>
        </p:blipFill>
        <p:spPr>
          <a:xfrm>
            <a:off x="9843978" y="82073"/>
            <a:ext cx="2111023" cy="1648178"/>
          </a:xfrm>
          <a:prstGeom prst="rect">
            <a:avLst/>
          </a:prstGeom>
        </p:spPr>
      </p:pic>
      <p:pic>
        <p:nvPicPr>
          <p:cNvPr id="3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9" t="24362" r="8263" b="45350"/>
          <a:stretch/>
        </p:blipFill>
        <p:spPr>
          <a:xfrm flipH="1">
            <a:off x="10502937" y="1370445"/>
            <a:ext cx="1646218" cy="1707220"/>
          </a:xfrm>
          <a:prstGeom prst="rect">
            <a:avLst/>
          </a:prstGeom>
        </p:spPr>
      </p:pic>
      <p:pic>
        <p:nvPicPr>
          <p:cNvPr id="31" name="图片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21947" r="28344" b="32798"/>
          <a:stretch/>
        </p:blipFill>
        <p:spPr>
          <a:xfrm flipH="1">
            <a:off x="9369192" y="2615583"/>
            <a:ext cx="1928956" cy="239003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7569605" y="3781049"/>
            <a:ext cx="2153727" cy="228833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929771" y="122095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16 – 7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46941" y="12145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16 – 8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82599" y="117778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16 – 9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68905" y="2197505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17 – 7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08291" y="2180970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17 – 8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249339" y="2178730"/>
            <a:ext cx="1349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17 – 9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87507" y="127358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4" name="Oval 43"/>
          <p:cNvSpPr/>
          <p:nvPr/>
        </p:nvSpPr>
        <p:spPr>
          <a:xfrm>
            <a:off x="3262668" y="1218340"/>
            <a:ext cx="743620" cy="578468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519735" y="1229082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6" name="Oval 45"/>
          <p:cNvSpPr/>
          <p:nvPr/>
        </p:nvSpPr>
        <p:spPr>
          <a:xfrm>
            <a:off x="5924138" y="125070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47238" y="113121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8" name="Oval 47"/>
          <p:cNvSpPr/>
          <p:nvPr/>
        </p:nvSpPr>
        <p:spPr>
          <a:xfrm>
            <a:off x="8609605" y="117255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80034" y="2208520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0" name="Oval 49"/>
          <p:cNvSpPr/>
          <p:nvPr/>
        </p:nvSpPr>
        <p:spPr>
          <a:xfrm>
            <a:off x="3318601" y="2194892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45718" y="2167631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2" name="Oval 51"/>
          <p:cNvSpPr/>
          <p:nvPr/>
        </p:nvSpPr>
        <p:spPr>
          <a:xfrm>
            <a:off x="5941942" y="216636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305850" y="2160857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4" name="Oval 53"/>
          <p:cNvSpPr/>
          <p:nvPr/>
        </p:nvSpPr>
        <p:spPr>
          <a:xfrm>
            <a:off x="8687189" y="213400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32951" y="8207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54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/>
      <p:bldP spid="36" grpId="0"/>
      <p:bldP spid="37" grpId="0"/>
      <p:bldP spid="38" grpId="0"/>
      <p:bldP spid="39" grpId="0"/>
      <p:bldP spid="40" grpId="0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1882655"/>
            <a:ext cx="2448732" cy="4925179"/>
          </a:xfrm>
          <a:prstGeom prst="rect">
            <a:avLst/>
          </a:prstGeom>
        </p:spPr>
      </p:pic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Text Box 1"/>
          <p:cNvSpPr txBox="1"/>
          <p:nvPr/>
        </p:nvSpPr>
        <p:spPr>
          <a:xfrm>
            <a:off x="4247110" y="6488668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641346"/>
              </p:ext>
            </p:extLst>
          </p:nvPr>
        </p:nvGraphicFramePr>
        <p:xfrm>
          <a:off x="1720197" y="1615391"/>
          <a:ext cx="7494725" cy="207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675">
                  <a:extLst>
                    <a:ext uri="{9D8B030D-6E8A-4147-A177-3AD203B41FA5}">
                      <a16:colId xmlns:a16="http://schemas.microsoft.com/office/drawing/2014/main" val="348649247"/>
                    </a:ext>
                  </a:extLst>
                </a:gridCol>
                <a:gridCol w="1070675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1070675">
                  <a:extLst>
                    <a:ext uri="{9D8B030D-6E8A-4147-A177-3AD203B41FA5}">
                      <a16:colId xmlns:a16="http://schemas.microsoft.com/office/drawing/2014/main" val="2855970045"/>
                    </a:ext>
                  </a:extLst>
                </a:gridCol>
                <a:gridCol w="1070675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070675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1070675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  <a:gridCol w="1070675">
                  <a:extLst>
                    <a:ext uri="{9D8B030D-6E8A-4147-A177-3AD203B41FA5}">
                      <a16:colId xmlns:a16="http://schemas.microsoft.com/office/drawing/2014/main" val="1197277164"/>
                    </a:ext>
                  </a:extLst>
                </a:gridCol>
              </a:tblGrid>
              <a:tr h="690834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6908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  <a:tr h="690834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803962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3021258" y="3035737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116496" y="3048680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090688" y="3049284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207188" y="3038160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44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7302426" y="3035778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304883" y="3035778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1236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/>
      <p:bldP spid="30" grpId="1"/>
      <p:bldP spid="31" grpId="0" animBg="1"/>
      <p:bldP spid="33" grpId="0" animBg="1"/>
      <p:bldP spid="34" grpId="0" animBg="1"/>
      <p:bldP spid="35" grpId="0" animBg="1"/>
      <p:bldP spid="36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67" b="65556" l="45625" r="67604">
                        <a14:foregroundMark x1="56094" y1="47222" x2="56094" y2="47222"/>
                        <a14:foregroundMark x1="56615" y1="46667" x2="56615" y2="46667"/>
                        <a14:foregroundMark x1="51667" y1="40741" x2="61042" y2="41111"/>
                        <a14:foregroundMark x1="56927" y1="43426" x2="60938" y2="41111"/>
                        <a14:foregroundMark x1="50573" y1="28796" x2="50000" y2="35463"/>
                        <a14:foregroundMark x1="58073" y1="29167" x2="62708" y2="27778"/>
                        <a14:foregroundMark x1="60885" y1="32130" x2="59896" y2="37037"/>
                        <a14:foregroundMark x1="60729" y1="32778" x2="61719" y2="35741"/>
                        <a14:foregroundMark x1="60885" y1="32500" x2="61719" y2="35556"/>
                        <a14:foregroundMark x1="49792" y1="52870" x2="50313" y2="35278"/>
                        <a14:foregroundMark x1="52760" y1="55000" x2="55937" y2="44352"/>
                        <a14:foregroundMark x1="59375" y1="51667" x2="61198" y2="34722"/>
                        <a14:foregroundMark x1="55729" y1="60833" x2="58229" y2="58704"/>
                        <a14:foregroundMark x1="58229" y1="58704" x2="61823" y2="52963"/>
                        <a14:foregroundMark x1="59583" y1="50833" x2="59583" y2="50833"/>
                        <a14:foregroundMark x1="60677" y1="45278" x2="60677" y2="45278"/>
                        <a14:foregroundMark x1="61198" y1="39722" x2="61198" y2="39722"/>
                        <a14:foregroundMark x1="61146" y1="34722" x2="61146" y2="34722"/>
                        <a14:foregroundMark x1="50625" y1="46759" x2="50625" y2="46759"/>
                        <a14:foregroundMark x1="50521" y1="40370" x2="50521" y2="40370"/>
                        <a14:foregroundMark x1="50521" y1="40370" x2="50625" y2="46759"/>
                        <a14:foregroundMark x1="50521" y1="40463" x2="50521" y2="37037"/>
                        <a14:foregroundMark x1="59635" y1="50833" x2="60729" y2="45370"/>
                        <a14:foregroundMark x1="60729" y1="45370" x2="61250" y2="39722"/>
                        <a14:foregroundMark x1="61250" y1="39722" x2="61250" y2="35185"/>
                        <a14:backgroundMark x1="51458" y1="42130" x2="51458" y2="42130"/>
                        <a14:backgroundMark x1="51823" y1="42685" x2="50573" y2="40833"/>
                      </a14:backgroundRemoval>
                    </a14:imgEffect>
                  </a14:imgLayer>
                </a14:imgProps>
              </a:ext>
            </a:extLst>
          </a:blip>
          <a:srcRect l="45579" t="26715" r="32247" b="35410"/>
          <a:stretch/>
        </p:blipFill>
        <p:spPr>
          <a:xfrm>
            <a:off x="4837876" y="423746"/>
            <a:ext cx="7354123" cy="70657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9863" y="122664"/>
            <a:ext cx="47973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11633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6423102" y="528800"/>
            <a:ext cx="1463365" cy="780585"/>
          </a:xfrm>
          <a:prstGeom prst="cloud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1" name="Cloud 20"/>
          <p:cNvSpPr/>
          <p:nvPr/>
        </p:nvSpPr>
        <p:spPr>
          <a:xfrm>
            <a:off x="9868829" y="1309385"/>
            <a:ext cx="1463365" cy="780585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2" name="Cloud 21"/>
          <p:cNvSpPr/>
          <p:nvPr/>
        </p:nvSpPr>
        <p:spPr>
          <a:xfrm>
            <a:off x="5898995" y="3874166"/>
            <a:ext cx="1463365" cy="780585"/>
          </a:xfrm>
          <a:prstGeom prst="cloud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3" name="Cloud 22"/>
          <p:cNvSpPr/>
          <p:nvPr/>
        </p:nvSpPr>
        <p:spPr>
          <a:xfrm>
            <a:off x="8313814" y="3405814"/>
            <a:ext cx="1463365" cy="780585"/>
          </a:xfrm>
          <a:prstGeom prst="cloud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Cloud 23"/>
          <p:cNvSpPr/>
          <p:nvPr/>
        </p:nvSpPr>
        <p:spPr>
          <a:xfrm>
            <a:off x="9685414" y="4458720"/>
            <a:ext cx="1463365" cy="780585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Oval 24"/>
          <p:cNvSpPr/>
          <p:nvPr/>
        </p:nvSpPr>
        <p:spPr>
          <a:xfrm>
            <a:off x="8514938" y="225371"/>
            <a:ext cx="3211551" cy="232591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817703" y="2208557"/>
            <a:ext cx="3262999" cy="244619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502054" y="2089970"/>
            <a:ext cx="3881712" cy="10147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18 – 9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35781" y="3679018"/>
            <a:ext cx="3881712" cy="10147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14 – 8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9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30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1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733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40" y="122633"/>
            <a:ext cx="10207794" cy="6605320"/>
          </a:xfrm>
          <a:prstGeom prst="rect">
            <a:avLst/>
          </a:prstGeom>
        </p:spPr>
      </p:pic>
      <p:grpSp>
        <p:nvGrpSpPr>
          <p:cNvPr id="5" name="组合 23"/>
          <p:cNvGrpSpPr/>
          <p:nvPr/>
        </p:nvGrpSpPr>
        <p:grpSpPr>
          <a:xfrm>
            <a:off x="7875" y="5734638"/>
            <a:ext cx="12203723" cy="1123362"/>
            <a:chOff x="-17585" y="5729324"/>
            <a:chExt cx="12203723" cy="1123362"/>
          </a:xfrm>
        </p:grpSpPr>
        <p:pic>
          <p:nvPicPr>
            <p:cNvPr id="6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6854" y="38195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3340" y="2224964"/>
            <a:ext cx="9740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My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My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1460" y="3516733"/>
            <a:ext cx="1724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7809" y="4073414"/>
            <a:ext cx="6155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My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87336" y="4622943"/>
            <a:ext cx="3687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16 - 9 = 7 (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97496" y="5142926"/>
            <a:ext cx="397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1"/>
          <p:cNvSpPr txBox="1"/>
          <p:nvPr/>
        </p:nvSpPr>
        <p:spPr>
          <a:xfrm>
            <a:off x="4247110" y="6488668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431321" y="2631191"/>
            <a:ext cx="37010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31460" y="2631191"/>
            <a:ext cx="347800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558871" y="2687070"/>
            <a:ext cx="11904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406896" y="3030755"/>
            <a:ext cx="17643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488767" y="3018152"/>
            <a:ext cx="28897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52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  <p:bldP spid="13" grpId="0"/>
      <p:bldP spid="14" grpId="0"/>
      <p:bldP spid="17" grpId="0"/>
      <p:bldP spid="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13774" y="597998"/>
            <a:ext cx="10549054" cy="6476044"/>
          </a:xfrm>
          <a:prstGeom prst="rect">
            <a:avLst/>
          </a:prstGeom>
        </p:spPr>
      </p:pic>
      <p:sp>
        <p:nvSpPr>
          <p:cNvPr id="13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6854" y="38195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69889" y="430416"/>
            <a:ext cx="2036026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&gt;, &lt;, =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21716" y="2726792"/>
            <a:ext cx="3155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16 – 8         8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76589" y="2664796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21716" y="4493240"/>
            <a:ext cx="3155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15 – 9         7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676589" y="4431244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13852" y="2664796"/>
            <a:ext cx="3510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17 – 9         13 - 7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668725" y="2602800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35793" y="4493240"/>
            <a:ext cx="3510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18 – 9         15 - 6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590666" y="4431244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Left Brace 25"/>
          <p:cNvSpPr/>
          <p:nvPr/>
        </p:nvSpPr>
        <p:spPr>
          <a:xfrm rot="16200000">
            <a:off x="2804007" y="2874503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790068" y="3704258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676589" y="2664796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82204" y="3650124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668725" y="2610662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32" name="Left Brace 31"/>
          <p:cNvSpPr/>
          <p:nvPr/>
        </p:nvSpPr>
        <p:spPr>
          <a:xfrm rot="16200000">
            <a:off x="6796143" y="2786880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Brace 32"/>
          <p:cNvSpPr/>
          <p:nvPr/>
        </p:nvSpPr>
        <p:spPr>
          <a:xfrm rot="16200000">
            <a:off x="8845180" y="2689676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791382" y="3560214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5" name="Left Brace 34"/>
          <p:cNvSpPr/>
          <p:nvPr/>
        </p:nvSpPr>
        <p:spPr>
          <a:xfrm rot="16200000">
            <a:off x="2811018" y="4640951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797079" y="5470706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683600" y="4431244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720501" y="5470706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607022" y="4431244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0" name="Left Brace 39"/>
          <p:cNvSpPr/>
          <p:nvPr/>
        </p:nvSpPr>
        <p:spPr>
          <a:xfrm rot="16200000">
            <a:off x="6734440" y="4607462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Brace 40"/>
          <p:cNvSpPr/>
          <p:nvPr/>
        </p:nvSpPr>
        <p:spPr>
          <a:xfrm rot="16200000">
            <a:off x="8783477" y="4510258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8729679" y="5380796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54651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 animBg="1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 animBg="1"/>
      <p:bldP spid="41" grpId="0" animBg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089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2013</TotalTime>
  <Words>354</Words>
  <Application>Microsoft Office PowerPoint</Application>
  <PresentationFormat>Widescreen</PresentationFormat>
  <Paragraphs>99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iCiel Cadena</vt:lpstr>
      <vt:lpstr>iCiel Crocante</vt:lpstr>
      <vt:lpstr>iCiel Nabila</vt:lpstr>
      <vt:lpstr>iCiel 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Kim Quỳnh</cp:lastModifiedBy>
  <cp:revision>84</cp:revision>
  <dcterms:created xsi:type="dcterms:W3CDTF">2021-05-28T09:26:39Z</dcterms:created>
  <dcterms:modified xsi:type="dcterms:W3CDTF">2023-10-08T05:25:29Z</dcterms:modified>
</cp:coreProperties>
</file>