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59" r:id="rId3"/>
    <p:sldId id="264" r:id="rId4"/>
    <p:sldId id="265" r:id="rId5"/>
    <p:sldId id="261" r:id="rId6"/>
    <p:sldId id="266" r:id="rId7"/>
    <p:sldId id="258" r:id="rId8"/>
    <p:sldId id="263" r:id="rId9"/>
    <p:sldId id="267" r:id="rId10"/>
    <p:sldId id="268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  <a:srgbClr val="FF5050"/>
    <a:srgbClr val="FF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2" autoAdjust="0"/>
    <p:restoredTop sz="79354" autoAdjust="0"/>
  </p:normalViewPr>
  <p:slideViewPr>
    <p:cSldViewPr snapToGrid="0">
      <p:cViewPr varScale="1">
        <p:scale>
          <a:sx n="47" d="100"/>
          <a:sy n="47" d="100"/>
        </p:scale>
        <p:origin x="119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FAAA9-B202-4D4A-87BF-8A4849E06FA5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FC193-C7EB-4ED9-8B50-B4ABD68A4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95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47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FC193-C7EB-4ED9-8B50-B4ABD68A45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82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FC193-C7EB-4ED9-8B50-B4ABD68A45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13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chọn</a:t>
            </a:r>
            <a:r>
              <a:rPr lang="en-US" baseline="0" dirty="0"/>
              <a:t> trig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FC193-C7EB-4ED9-8B50-B4ABD68A45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21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173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082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3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63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85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61528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30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3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47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29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1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01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2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86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6F901-D6E3-4740-88CA-9F7A7EC444C5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8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microsoft.com/office/2007/relationships/hdphoto" Target="../media/hdphoto3.wdp"/><Relationship Id="rId5" Type="http://schemas.openxmlformats.org/officeDocument/2006/relationships/image" Target="../media/image14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microsoft.com/office/2007/relationships/hdphoto" Target="../media/hdphoto6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7.png"/><Relationship Id="rId10" Type="http://schemas.openxmlformats.org/officeDocument/2006/relationships/image" Target="../media/image22.png"/><Relationship Id="rId4" Type="http://schemas.openxmlformats.org/officeDocument/2006/relationships/audio" Target="../media/audio2.wav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12777"/>
            <a:ext cx="4319327" cy="565188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58" y="4630507"/>
            <a:ext cx="5566205" cy="2224932"/>
          </a:xfrm>
          <a:prstGeom prst="rect">
            <a:avLst/>
          </a:prstGeom>
        </p:spPr>
      </p:pic>
      <p:pic>
        <p:nvPicPr>
          <p:cNvPr id="2" name="5c6abf331899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2586336" y="0"/>
            <a:ext cx="812800" cy="812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4728600" y="3169094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itchFamily="2" charset="0"/>
              </a:rPr>
              <a:t>Bài</a:t>
            </a:r>
            <a:r>
              <a:rPr lang="en-US" sz="4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itchFamily="2" charset="0"/>
              </a:rPr>
              <a:t> 18: 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33400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b="9077"/>
          <a:stretch/>
        </p:blipFill>
        <p:spPr>
          <a:xfrm>
            <a:off x="0" y="5511015"/>
            <a:ext cx="12199153" cy="13469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6810" y="3233570"/>
            <a:ext cx="1203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kg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2084" t="32502" r="39289" b="35425"/>
          <a:stretch/>
        </p:blipFill>
        <p:spPr>
          <a:xfrm>
            <a:off x="5100391" y="477901"/>
            <a:ext cx="1731216" cy="1675964"/>
          </a:xfrm>
          <a:prstGeom prst="rect">
            <a:avLst/>
          </a:prstGeom>
        </p:spPr>
      </p:pic>
      <p:pic>
        <p:nvPicPr>
          <p:cNvPr id="6" name="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4303" t="25000" r="7248" b="31279"/>
          <a:stretch/>
        </p:blipFill>
        <p:spPr>
          <a:xfrm>
            <a:off x="8757558" y="-9509"/>
            <a:ext cx="1714728" cy="2284555"/>
          </a:xfrm>
          <a:prstGeom prst="rect">
            <a:avLst/>
          </a:prstGeom>
        </p:spPr>
      </p:pic>
      <p:pic>
        <p:nvPicPr>
          <p:cNvPr id="7" name="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  <a14:foregroundMark x1="63250" y1="59766" x2="64568" y2="57161"/>
                        <a14:foregroundMark x1="64641" y1="57031" x2="65813" y2="5559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7510" t="50453" r="24992" b="17187"/>
          <a:stretch/>
        </p:blipFill>
        <p:spPr>
          <a:xfrm>
            <a:off x="7135362" y="1488071"/>
            <a:ext cx="1491792" cy="1551037"/>
          </a:xfrm>
          <a:prstGeom prst="snip2SameRect">
            <a:avLst>
              <a:gd name="adj1" fmla="val 43133"/>
              <a:gd name="adj2" fmla="val 0"/>
            </a:avLst>
          </a:prstGeom>
          <a:ln>
            <a:noFill/>
          </a:ln>
        </p:spPr>
      </p:pic>
      <p:pic>
        <p:nvPicPr>
          <p:cNvPr id="8" name="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661" t="46684" r="56617" b="19545"/>
          <a:stretch/>
        </p:blipFill>
        <p:spPr>
          <a:xfrm>
            <a:off x="3539552" y="1271566"/>
            <a:ext cx="1461250" cy="1764597"/>
          </a:xfrm>
          <a:prstGeom prst="rect">
            <a:avLst/>
          </a:prstGeom>
        </p:spPr>
      </p:pic>
      <p:pic>
        <p:nvPicPr>
          <p:cNvPr id="9" name="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576" t="36276" r="72509" b="35273"/>
          <a:stretch/>
        </p:blipFill>
        <p:spPr>
          <a:xfrm>
            <a:off x="1891206" y="607458"/>
            <a:ext cx="1232544" cy="1416849"/>
          </a:xfrm>
          <a:prstGeom prst="rect">
            <a:avLst/>
          </a:prstGeom>
        </p:spPr>
      </p:pic>
      <p:pic>
        <p:nvPicPr>
          <p:cNvPr id="10" name="xanh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965" y="414535"/>
            <a:ext cx="901347" cy="901347"/>
          </a:xfrm>
          <a:prstGeom prst="rect">
            <a:avLst/>
          </a:prstGeom>
        </p:spPr>
      </p:pic>
      <p:pic>
        <p:nvPicPr>
          <p:cNvPr id="12" name="do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5965999" y="765204"/>
            <a:ext cx="600420" cy="405379"/>
          </a:xfrm>
          <a:prstGeom prst="rect">
            <a:avLst/>
          </a:prstGeom>
        </p:spPr>
      </p:pic>
      <p:pic>
        <p:nvPicPr>
          <p:cNvPr id="13" name="do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9864899" y="359825"/>
            <a:ext cx="600420" cy="405379"/>
          </a:xfrm>
          <a:prstGeom prst="rect">
            <a:avLst/>
          </a:prstGeom>
        </p:spPr>
      </p:pic>
      <p:pic>
        <p:nvPicPr>
          <p:cNvPr id="14" name="xanh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649" y="1163620"/>
            <a:ext cx="901347" cy="901347"/>
          </a:xfrm>
          <a:prstGeom prst="rect">
            <a:avLst/>
          </a:prstGeom>
        </p:spPr>
      </p:pic>
      <p:pic>
        <p:nvPicPr>
          <p:cNvPr id="15" name="xanh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211" y="1253775"/>
            <a:ext cx="901347" cy="90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0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0.11901 0.4164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1" y="2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01771 0.3895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1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L 0.05677 0.5192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2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58" y="4630507"/>
            <a:ext cx="5566205" cy="22249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613" y="3060847"/>
            <a:ext cx="12020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dung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tích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3404234" y="103422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7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12777"/>
            <a:ext cx="4319327" cy="565188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58" y="4630507"/>
            <a:ext cx="5566205" cy="22249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92237" y="1716508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4561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3"/>
          <p:cNvGrpSpPr/>
          <p:nvPr/>
        </p:nvGrpSpPr>
        <p:grpSpPr>
          <a:xfrm>
            <a:off x="1978056" y="1664549"/>
            <a:ext cx="1160119" cy="3528902"/>
            <a:chOff x="2102024" y="-1714093"/>
            <a:chExt cx="1143795" cy="3479248"/>
          </a:xfrm>
        </p:grpSpPr>
        <p:grpSp>
          <p:nvGrpSpPr>
            <p:cNvPr id="3" name="组合 6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7" name="任意多边形 6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8" name="心形 6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.黑体-日本语" panose="02000500000000000000" pitchFamily="2" charset="-122"/>
                    <a:cs typeface="Arial" panose="020B0604020202020204" pitchFamily="34" charset="0"/>
                    <a:sym typeface="+mn-lt"/>
                  </a:rPr>
                  <a:t>4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endParaRPr>
              </a:p>
            </p:txBody>
          </p:sp>
        </p:grpSp>
        <p:grpSp>
          <p:nvGrpSpPr>
            <p:cNvPr id="4" name="组合 6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5" name="任意多边形 6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6" name="十六角星 6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9" name="组合 53"/>
          <p:cNvGrpSpPr/>
          <p:nvPr/>
        </p:nvGrpSpPr>
        <p:grpSpPr>
          <a:xfrm>
            <a:off x="1978056" y="528907"/>
            <a:ext cx="1160119" cy="3528902"/>
            <a:chOff x="2102024" y="-1714093"/>
            <a:chExt cx="1143795" cy="3479248"/>
          </a:xfrm>
        </p:grpSpPr>
        <p:grpSp>
          <p:nvGrpSpPr>
            <p:cNvPr id="10" name="组合 5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14" name="任意多边形 5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15" name="心形 5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.黑体-日本语" panose="02000500000000000000" pitchFamily="2" charset="-122"/>
                    <a:cs typeface="Arial" panose="020B0604020202020204" pitchFamily="34" charset="0"/>
                    <a:sym typeface="+mn-lt"/>
                  </a:rPr>
                  <a:t>3</a:t>
                </a: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endParaRPr>
              </a:p>
            </p:txBody>
          </p:sp>
        </p:grpSp>
        <p:grpSp>
          <p:nvGrpSpPr>
            <p:cNvPr id="11" name="组合 5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12" name="任意多边形 5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13" name="十六角星 5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16" name="组合 43"/>
          <p:cNvGrpSpPr/>
          <p:nvPr/>
        </p:nvGrpSpPr>
        <p:grpSpPr>
          <a:xfrm>
            <a:off x="1977954" y="-677967"/>
            <a:ext cx="1160119" cy="3528902"/>
            <a:chOff x="2102024" y="-1714093"/>
            <a:chExt cx="1143795" cy="3479248"/>
          </a:xfrm>
        </p:grpSpPr>
        <p:grpSp>
          <p:nvGrpSpPr>
            <p:cNvPr id="17" name="组合 4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21" name="任意多边形 4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22" name="心形 4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.黑体-日本语" panose="02000500000000000000" pitchFamily="2" charset="-122"/>
                    <a:cs typeface="Arial" panose="020B0604020202020204" pitchFamily="34" charset="0"/>
                    <a:sym typeface="+mn-lt"/>
                  </a:rPr>
                  <a:t>2</a:t>
                </a: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endParaRPr>
              </a:p>
            </p:txBody>
          </p:sp>
        </p:grpSp>
        <p:grpSp>
          <p:nvGrpSpPr>
            <p:cNvPr id="18" name="组合 4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19" name="任意多边形 4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20" name="十六角星 4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sp>
        <p:nvSpPr>
          <p:cNvPr id="24" name="圆角矩形 1"/>
          <p:cNvSpPr/>
          <p:nvPr/>
        </p:nvSpPr>
        <p:spPr>
          <a:xfrm>
            <a:off x="3173750" y="538528"/>
            <a:ext cx="8740746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Nhận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biết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,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căm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nhận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được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về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khối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lượng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, dung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tích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.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.黑体-日本语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26" name="组合 42"/>
          <p:cNvGrpSpPr/>
          <p:nvPr/>
        </p:nvGrpSpPr>
        <p:grpSpPr>
          <a:xfrm>
            <a:off x="1997492" y="-2053708"/>
            <a:ext cx="1160122" cy="3528902"/>
            <a:chOff x="2102021" y="-1714093"/>
            <a:chExt cx="1143798" cy="3479248"/>
          </a:xfrm>
        </p:grpSpPr>
        <p:grpSp>
          <p:nvGrpSpPr>
            <p:cNvPr id="27" name="组合 38"/>
            <p:cNvGrpSpPr/>
            <p:nvPr/>
          </p:nvGrpSpPr>
          <p:grpSpPr>
            <a:xfrm>
              <a:off x="2102021" y="18263"/>
              <a:ext cx="1108718" cy="1746892"/>
              <a:chOff x="1547663" y="32770"/>
              <a:chExt cx="1217764" cy="1918701"/>
            </a:xfrm>
          </p:grpSpPr>
          <p:sp>
            <p:nvSpPr>
              <p:cNvPr id="31" name="任意多边形 2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心形 37"/>
              <p:cNvSpPr/>
              <p:nvPr/>
            </p:nvSpPr>
            <p:spPr>
              <a:xfrm>
                <a:off x="1547663" y="899265"/>
                <a:ext cx="1217764" cy="1052206"/>
              </a:xfrm>
              <a:prstGeom prst="hear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1</a:t>
                </a: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</p:grpSp>
        <p:grpSp>
          <p:nvGrpSpPr>
            <p:cNvPr id="28" name="组合 39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29" name="任意多边形 40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十六角星 41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34" name="圆角矩形 1"/>
          <p:cNvSpPr/>
          <p:nvPr/>
        </p:nvSpPr>
        <p:spPr>
          <a:xfrm>
            <a:off x="3173750" y="1909762"/>
            <a:ext cx="8740746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Thực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hiện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được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phép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tính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với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khối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lượng</a:t>
            </a:r>
            <a:r>
              <a:rPr lang="en-US" altLang="zh-CN" sz="2800" kern="0" dirty="0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, dung </a:t>
            </a:r>
            <a:r>
              <a:rPr lang="en-US" altLang="zh-CN" sz="2800" kern="0" dirty="0" err="1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tích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.黑体-日本语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37" name="圆角矩形 1"/>
          <p:cNvSpPr/>
          <p:nvPr/>
        </p:nvSpPr>
        <p:spPr>
          <a:xfrm>
            <a:off x="3272366" y="3048862"/>
            <a:ext cx="8642130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Vận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dụng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được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để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giải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bài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toán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thực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tế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.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.黑体-日本语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40" name="圆角矩形 1"/>
          <p:cNvSpPr/>
          <p:nvPr/>
        </p:nvSpPr>
        <p:spPr>
          <a:xfrm>
            <a:off x="3272366" y="4254924"/>
            <a:ext cx="8642130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Phát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triển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năng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lực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giải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quyết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vấn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đề</a:t>
            </a:r>
            <a:r>
              <a:rPr lang="en-US" altLang="zh-CN" sz="2800" kern="0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.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.黑体-日本语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8" name="图片 15">
            <a:extLst>
              <a:ext uri="{FF2B5EF4-FFF2-40B4-BE49-F238E27FC236}">
                <a16:creationId xmlns:a16="http://schemas.microsoft.com/office/drawing/2014/main" id="{AC6193C4-463C-498E-8059-1646B83D18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71877" y="3569788"/>
            <a:ext cx="1970514" cy="3247326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-19215" y="5678955"/>
            <a:ext cx="12211215" cy="1179045"/>
            <a:chOff x="-19215" y="5485894"/>
            <a:chExt cx="12211215" cy="1179045"/>
          </a:xfrm>
        </p:grpSpPr>
        <p:pic>
          <p:nvPicPr>
            <p:cNvPr id="50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5592" y="5526555"/>
              <a:ext cx="2847942" cy="1138384"/>
            </a:xfrm>
            <a:prstGeom prst="rect">
              <a:avLst/>
            </a:prstGeom>
          </p:spPr>
        </p:pic>
        <p:pic>
          <p:nvPicPr>
            <p:cNvPr id="51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76450" y="5526555"/>
              <a:ext cx="2847942" cy="1138384"/>
            </a:xfrm>
            <a:prstGeom prst="rect">
              <a:avLst/>
            </a:prstGeom>
          </p:spPr>
        </p:pic>
        <p:pic>
          <p:nvPicPr>
            <p:cNvPr id="52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2676" y="5526555"/>
              <a:ext cx="2847942" cy="1138384"/>
            </a:xfrm>
            <a:prstGeom prst="rect">
              <a:avLst/>
            </a:prstGeom>
          </p:spPr>
        </p:pic>
        <p:pic>
          <p:nvPicPr>
            <p:cNvPr id="53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43534" y="5526555"/>
              <a:ext cx="2847942" cy="1138384"/>
            </a:xfrm>
            <a:prstGeom prst="rect">
              <a:avLst/>
            </a:prstGeom>
          </p:spPr>
        </p:pic>
        <p:pic>
          <p:nvPicPr>
            <p:cNvPr id="54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4058" y="5526555"/>
              <a:ext cx="2847942" cy="1138384"/>
            </a:xfrm>
            <a:prstGeom prst="rect">
              <a:avLst/>
            </a:prstGeom>
          </p:spPr>
        </p:pic>
        <p:pic>
          <p:nvPicPr>
            <p:cNvPr id="55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24916" y="5526555"/>
              <a:ext cx="2847942" cy="1138384"/>
            </a:xfrm>
            <a:prstGeom prst="rect">
              <a:avLst/>
            </a:prstGeom>
          </p:spPr>
        </p:pic>
        <p:pic>
          <p:nvPicPr>
            <p:cNvPr id="56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215" y="5485894"/>
              <a:ext cx="2847942" cy="1138384"/>
            </a:xfrm>
            <a:prstGeom prst="rect">
              <a:avLst/>
            </a:prstGeom>
          </p:spPr>
        </p:pic>
      </p:grpSp>
      <p:sp>
        <p:nvSpPr>
          <p:cNvPr id="44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113252" y="1379309"/>
            <a:ext cx="15536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endParaRPr lang="en-US" altLang="zh-CN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903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4" grpId="0" animBg="1"/>
      <p:bldP spid="37" grpId="0" animBg="1"/>
      <p:bldP spid="40" grpId="0" animBg="1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b="9077"/>
          <a:stretch/>
        </p:blipFill>
        <p:spPr>
          <a:xfrm>
            <a:off x="0" y="5511015"/>
            <a:ext cx="12199153" cy="1346985"/>
          </a:xfrm>
          <a:prstGeom prst="rect">
            <a:avLst/>
          </a:prstGeom>
        </p:spPr>
      </p:pic>
      <p:pic>
        <p:nvPicPr>
          <p:cNvPr id="20" name="图片 13">
            <a:extLst>
              <a:ext uri="{FF2B5EF4-FFF2-40B4-BE49-F238E27FC236}">
                <a16:creationId xmlns:a16="http://schemas.microsoft.com/office/drawing/2014/main" id="{EA5230A8-DB9F-40B0-B3FD-A8B80E7AB0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7337" y="-427762"/>
            <a:ext cx="2921747" cy="2338679"/>
          </a:xfrm>
          <a:prstGeom prst="rect">
            <a:avLst/>
          </a:prstGeom>
        </p:spPr>
      </p:pic>
      <p:sp>
        <p:nvSpPr>
          <p:cNvPr id="4" name="Regular Pentagon 3"/>
          <p:cNvSpPr/>
          <p:nvPr/>
        </p:nvSpPr>
        <p:spPr>
          <a:xfrm>
            <a:off x="93780" y="111398"/>
            <a:ext cx="876300" cy="704850"/>
          </a:xfrm>
          <a:prstGeom prst="pent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0080" y="203941"/>
            <a:ext cx="1702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58226"/>
              </p:ext>
            </p:extLst>
          </p:nvPr>
        </p:nvGraphicFramePr>
        <p:xfrm>
          <a:off x="566803" y="1513815"/>
          <a:ext cx="1162519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5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5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5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kg + 20 kg = </a:t>
                      </a:r>
                    </a:p>
                    <a:p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kg + 5 kg = 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kg + 31 kg =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kg - 40 kg =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kg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- 8 kg = 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kg - 31 kg =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619320"/>
              </p:ext>
            </p:extLst>
          </p:nvPr>
        </p:nvGraphicFramePr>
        <p:xfrm>
          <a:off x="531930" y="3840480"/>
          <a:ext cx="11667222" cy="1441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9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9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9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3443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+ 10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+ 6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 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+ 23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- 10 </a:t>
                      </a:r>
                      <a:r>
                        <a:rPr lang="en-US" sz="2800" b="1" i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- 7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- 23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8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3780" y="1326142"/>
            <a:ext cx="74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780" y="3418578"/>
            <a:ext cx="74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18332" y="2449142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kg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4604" y="1491917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kg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6079" y="2449142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kg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36079" y="1491917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kg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963417" y="2449142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kg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963417" y="1491917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kg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60312" y="4756243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16584" y="3799018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21787" y="4756243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8059" y="3799018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243621" y="4756243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299893" y="3799018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28449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b="9077"/>
          <a:stretch/>
        </p:blipFill>
        <p:spPr>
          <a:xfrm>
            <a:off x="0" y="5511015"/>
            <a:ext cx="12199153" cy="1346985"/>
          </a:xfrm>
          <a:prstGeom prst="rect">
            <a:avLst/>
          </a:prstGeom>
        </p:spPr>
      </p:pic>
      <p:pic>
        <p:nvPicPr>
          <p:cNvPr id="20" name="图片 13">
            <a:extLst>
              <a:ext uri="{FF2B5EF4-FFF2-40B4-BE49-F238E27FC236}">
                <a16:creationId xmlns:a16="http://schemas.microsoft.com/office/drawing/2014/main" id="{EA5230A8-DB9F-40B0-B3FD-A8B80E7AB0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7337" y="-427762"/>
            <a:ext cx="2921747" cy="2338679"/>
          </a:xfrm>
          <a:prstGeom prst="rect">
            <a:avLst/>
          </a:prstGeom>
        </p:spPr>
      </p:pic>
      <p:sp>
        <p:nvSpPr>
          <p:cNvPr id="4" name="Regular Pentagon 3"/>
          <p:cNvSpPr/>
          <p:nvPr/>
        </p:nvSpPr>
        <p:spPr>
          <a:xfrm>
            <a:off x="0" y="225776"/>
            <a:ext cx="2763720" cy="593374"/>
          </a:xfrm>
          <a:prstGeom prst="pent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0637" y="2219510"/>
            <a:ext cx="3094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kg 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+ 60 kg =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30637" y="3018889"/>
            <a:ext cx="4827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kg 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kg 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60 kg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0637" y="3865263"/>
            <a:ext cx="4579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kg 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- 60 kg = 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kg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24650" y="2195586"/>
            <a:ext cx="1203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..?..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24650" y="2157130"/>
            <a:ext cx="1611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kg</a:t>
            </a:r>
          </a:p>
        </p:txBody>
      </p:sp>
    </p:spTree>
    <p:extLst>
      <p:ext uri="{BB962C8B-B14F-4D97-AF65-F5344CB8AC3E}">
        <p14:creationId xmlns:p14="http://schemas.microsoft.com/office/powerpoint/2010/main" val="208963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8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elay 9"/>
          <p:cNvSpPr/>
          <p:nvPr/>
        </p:nvSpPr>
        <p:spPr>
          <a:xfrm rot="16200000">
            <a:off x="4904030" y="2214818"/>
            <a:ext cx="1640540" cy="1263377"/>
          </a:xfrm>
          <a:prstGeom prst="flowChartDelay">
            <a:avLst/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1136799" y="2346626"/>
            <a:ext cx="9644708" cy="829234"/>
            <a:chOff x="259025" y="1425307"/>
            <a:chExt cx="9644708" cy="420660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2"/>
            <a:srcRect r="50245"/>
            <a:stretch/>
          </p:blipFill>
          <p:spPr>
            <a:xfrm>
              <a:off x="259025" y="1425307"/>
              <a:ext cx="4798750" cy="42066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2"/>
            <a:srcRect l="49755"/>
            <a:stretch/>
          </p:blipFill>
          <p:spPr>
            <a:xfrm>
              <a:off x="5057775" y="1425307"/>
              <a:ext cx="4845958" cy="420660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5305957" y="1980197"/>
            <a:ext cx="1348317" cy="1819413"/>
            <a:chOff x="2300904" y="2600610"/>
            <a:chExt cx="1348317" cy="1819413"/>
          </a:xfrm>
        </p:grpSpPr>
        <p:sp>
          <p:nvSpPr>
            <p:cNvPr id="38" name="Flowchart: Delay 37"/>
            <p:cNvSpPr/>
            <p:nvPr/>
          </p:nvSpPr>
          <p:spPr>
            <a:xfrm rot="16200000">
              <a:off x="2112323" y="2968064"/>
              <a:ext cx="1640540" cy="1263377"/>
            </a:xfrm>
            <a:prstGeom prst="flowChartDelay">
              <a:avLst/>
            </a:prstGeom>
            <a:solidFill>
              <a:srgbClr val="FF5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0904" y="2600610"/>
              <a:ext cx="1348317" cy="1305597"/>
            </a:xfrm>
            <a:prstGeom prst="rect">
              <a:avLst/>
            </a:prstGeom>
          </p:spPr>
        </p:pic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1635" l="0" r="100000">
                        <a14:foregroundMark x1="10106" y1="83021" x2="13652" y2="82772"/>
                        <a14:foregroundMark x1="12057" y1="87266" x2="16489" y2="86392"/>
                        <a14:foregroundMark x1="32270" y1="87266" x2="37057" y2="86142"/>
                        <a14:foregroundMark x1="36525" y1="90262" x2="40071" y2="89139"/>
                        <a14:foregroundMark x1="55496" y1="84395" x2="58333" y2="84145"/>
                        <a14:foregroundMark x1="50000" y1="88889" x2="50000" y2="91635"/>
                        <a14:foregroundMark x1="20035" y1="26342" x2="27482" y2="18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019" y="1039875"/>
            <a:ext cx="1324198" cy="188064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5902" y1="28308" x2="43306" y2="42615"/>
                        <a14:foregroundMark x1="59836" y1="24846" x2="67623" y2="32385"/>
                        <a14:foregroundMark x1="53142" y1="42000" x2="47404" y2="61538"/>
                        <a14:foregroundMark x1="73770" y1="37385" x2="67623" y2="43769"/>
                        <a14:foregroundMark x1="49454" y1="71154" x2="56694" y2="83154"/>
                        <a14:foregroundMark x1="7514" y1="96846" x2="9016" y2="98308"/>
                        <a14:foregroundMark x1="18443" y1="97692" x2="28689" y2="95077"/>
                        <a14:foregroundMark x1="19945" y1="98000" x2="27186" y2="97154"/>
                        <a14:foregroundMark x1="4372" y1="98000" x2="2869" y2="95077"/>
                        <a14:foregroundMark x1="76913" y1="92769" x2="90301" y2="93923"/>
                        <a14:foregroundMark x1="93443" y1="92154" x2="98634" y2="90692"/>
                        <a14:backgroundMark x1="1366" y1="98846" x2="4098" y2="99077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4" y="1218747"/>
            <a:ext cx="1143952" cy="203160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1635" l="0" r="100000">
                        <a14:foregroundMark x1="10106" y1="83021" x2="13652" y2="82772"/>
                        <a14:foregroundMark x1="12057" y1="87266" x2="16489" y2="86392"/>
                        <a14:foregroundMark x1="32270" y1="87266" x2="37057" y2="86142"/>
                        <a14:foregroundMark x1="36525" y1="90262" x2="40071" y2="89139"/>
                        <a14:foregroundMark x1="55496" y1="84395" x2="58333" y2="84145"/>
                        <a14:foregroundMark x1="50000" y1="88889" x2="50000" y2="91635"/>
                        <a14:foregroundMark x1="20035" y1="26342" x2="27482" y2="18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802" y="1218747"/>
            <a:ext cx="1324198" cy="1880643"/>
          </a:xfrm>
          <a:prstGeom prst="rect">
            <a:avLst/>
          </a:prstGeom>
        </p:spPr>
      </p:pic>
      <p:sp>
        <p:nvSpPr>
          <p:cNvPr id="53" name="Flowchart: Delay 52"/>
          <p:cNvSpPr/>
          <p:nvPr/>
        </p:nvSpPr>
        <p:spPr>
          <a:xfrm rot="16200000">
            <a:off x="5004962" y="4895915"/>
            <a:ext cx="1640540" cy="1263377"/>
          </a:xfrm>
          <a:prstGeom prst="flowChartDelay">
            <a:avLst/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1237731" y="5027723"/>
            <a:ext cx="9644708" cy="769362"/>
            <a:chOff x="259025" y="1425307"/>
            <a:chExt cx="9644708" cy="420660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2"/>
            <a:srcRect r="50245"/>
            <a:stretch/>
          </p:blipFill>
          <p:spPr>
            <a:xfrm>
              <a:off x="259025" y="1425307"/>
              <a:ext cx="4798750" cy="420660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2"/>
            <a:srcRect l="49755"/>
            <a:stretch/>
          </p:blipFill>
          <p:spPr>
            <a:xfrm>
              <a:off x="5057775" y="1425307"/>
              <a:ext cx="4845958" cy="420660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5406889" y="4699394"/>
            <a:ext cx="1348317" cy="1819413"/>
            <a:chOff x="2300904" y="2600610"/>
            <a:chExt cx="1348317" cy="1819413"/>
          </a:xfrm>
        </p:grpSpPr>
        <p:sp>
          <p:nvSpPr>
            <p:cNvPr id="58" name="Flowchart: Delay 57"/>
            <p:cNvSpPr/>
            <p:nvPr/>
          </p:nvSpPr>
          <p:spPr>
            <a:xfrm rot="16200000">
              <a:off x="2112323" y="2968064"/>
              <a:ext cx="1640540" cy="1263377"/>
            </a:xfrm>
            <a:prstGeom prst="flowChartDelay">
              <a:avLst/>
            </a:prstGeom>
            <a:solidFill>
              <a:srgbClr val="FF5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0904" y="2600610"/>
              <a:ext cx="1348317" cy="1305597"/>
            </a:xfrm>
            <a:prstGeom prst="rect">
              <a:avLst/>
            </a:prstGeom>
          </p:spPr>
        </p:pic>
      </p:grp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9"/>
          <a:srcRect b="9077"/>
          <a:stretch/>
        </p:blipFill>
        <p:spPr>
          <a:xfrm>
            <a:off x="93780" y="5858523"/>
            <a:ext cx="12199153" cy="98542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530" y="4756502"/>
            <a:ext cx="1495425" cy="139987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5902" y1="28308" x2="43306" y2="42615"/>
                        <a14:foregroundMark x1="59836" y1="24846" x2="67623" y2="32385"/>
                        <a14:foregroundMark x1="53142" y1="42000" x2="47404" y2="61538"/>
                        <a14:foregroundMark x1="73770" y1="37385" x2="67623" y2="43769"/>
                        <a14:foregroundMark x1="49454" y1="71154" x2="56694" y2="83154"/>
                        <a14:foregroundMark x1="7514" y1="96846" x2="9016" y2="98308"/>
                        <a14:foregroundMark x1="18443" y1="97692" x2="28689" y2="95077"/>
                        <a14:foregroundMark x1="19945" y1="98000" x2="27186" y2="97154"/>
                        <a14:foregroundMark x1="4372" y1="98000" x2="2869" y2="95077"/>
                        <a14:foregroundMark x1="76913" y1="92769" x2="90301" y2="93923"/>
                        <a14:foregroundMark x1="93443" y1="92154" x2="98634" y2="90692"/>
                        <a14:backgroundMark x1="1366" y1="98846" x2="4098" y2="99077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85200" y="3006858"/>
            <a:ext cx="1143952" cy="203160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5902" y1="28308" x2="43306" y2="42615"/>
                        <a14:foregroundMark x1="59836" y1="24846" x2="67623" y2="32385"/>
                        <a14:foregroundMark x1="53142" y1="42000" x2="47404" y2="61538"/>
                        <a14:foregroundMark x1="73770" y1="37385" x2="67623" y2="43769"/>
                        <a14:foregroundMark x1="49454" y1="71154" x2="56694" y2="83154"/>
                        <a14:foregroundMark x1="7514" y1="96846" x2="9016" y2="98308"/>
                        <a14:foregroundMark x1="18443" y1="97692" x2="28689" y2="95077"/>
                        <a14:foregroundMark x1="19945" y1="98000" x2="27186" y2="97154"/>
                        <a14:foregroundMark x1="4372" y1="98000" x2="2869" y2="95077"/>
                        <a14:foregroundMark x1="76913" y1="92769" x2="90301" y2="93923"/>
                        <a14:foregroundMark x1="93443" y1="92154" x2="98634" y2="90692"/>
                        <a14:backgroundMark x1="1366" y1="98846" x2="4098" y2="99077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2654" y="3832913"/>
            <a:ext cx="1143952" cy="2031607"/>
          </a:xfrm>
          <a:prstGeom prst="rect">
            <a:avLst/>
          </a:prstGeom>
        </p:spPr>
      </p:pic>
      <p:sp>
        <p:nvSpPr>
          <p:cNvPr id="65" name="Regular Pentagon 64"/>
          <p:cNvSpPr/>
          <p:nvPr/>
        </p:nvSpPr>
        <p:spPr>
          <a:xfrm>
            <a:off x="93780" y="111398"/>
            <a:ext cx="876300" cy="704850"/>
          </a:xfrm>
          <a:prstGeom prst="pent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970081" y="203941"/>
            <a:ext cx="992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962151" y="-44260"/>
            <a:ext cx="90005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136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-0.02604 -0.06991 L -0.05468 -0.12408 L -0.08333 -0.16505 L -0.12955 -0.15741 L -0.16002 -0.10695 L -0.1802 0.02083 " pathEditMode="relative" rAng="0" ptsTypes="AAAAAAA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-722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-0.01901 -0.05856 L -0.0401 -0.10439 L -0.06093 -0.13796 L -0.09466 -0.13194 L -0.11692 -0.08981 L -0.13164 0.01737 " pathEditMode="relative" rAng="0" ptsTypes="AAAAAAA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9" y="-604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72 0.047 L -0.00872 0.01181 L -0.00403 -0.02106 L 0.01029 -0.05509 L 0.02565 -0.07662 L 0.07097 -0.09074 L 0.09701 -0.07986 L 0.11016 -0.06111 L 0.11498 -0.04375 " pathEditMode="relative" rAng="0" ptsTypes="AAAAAAAAA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-689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-0.02657 -0.1 L -0.08125 -0.10833 L -0.15196 -0.04722 L -0.20313 0.01112 L -0.21016 0.08889 L -0.21016 0.08912 " pathEditMode="relative" rAng="0" ptsTypes="AAAAAAA">
                                      <p:cBhvr>
                                        <p:cTn id="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8" y="-97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0.11783 L -0.00299 -0.0155 L -0.0375 -0.08495 L -0.08359 -0.0905 L -0.1164 -0.0405 L -0.12461 -0.02939 " pathEditMode="relative" rAng="0" ptsTypes="AAAAAA">
                                      <p:cBhvr>
                                        <p:cTn id="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28" y="-10417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11111E-6 L 0.01067 -0.08055 L 0.0332 -0.14606 L 0.05351 -0.18426 L 0.07851 -0.20532 L 0.12487 -0.21157 L 0.14635 -0.19259 L 0.15234 -0.14606 L 0.16054 -0.09745 " pathEditMode="relative" ptsTypes="AAAAAAAAA">
                                      <p:cBhvr>
                                        <p:cTn id="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3" grpId="0" animBg="1"/>
      <p:bldP spid="65" grpId="0" animBg="1"/>
      <p:bldP spid="66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3">
            <a:extLst>
              <a:ext uri="{FF2B5EF4-FFF2-40B4-BE49-F238E27FC236}">
                <a16:creationId xmlns:a16="http://schemas.microsoft.com/office/drawing/2014/main" id="{EA5230A8-DB9F-40B0-B3FD-A8B80E7AB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7337" y="-427762"/>
            <a:ext cx="2921747" cy="233867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b="9077"/>
          <a:stretch/>
        </p:blipFill>
        <p:spPr>
          <a:xfrm>
            <a:off x="0" y="5589931"/>
            <a:ext cx="12199153" cy="1346985"/>
          </a:xfrm>
          <a:prstGeom prst="rect">
            <a:avLst/>
          </a:prstGeom>
        </p:spPr>
      </p:pic>
      <p:sp>
        <p:nvSpPr>
          <p:cNvPr id="29" name="Regular Pentagon 28"/>
          <p:cNvSpPr/>
          <p:nvPr/>
        </p:nvSpPr>
        <p:spPr>
          <a:xfrm>
            <a:off x="93780" y="111398"/>
            <a:ext cx="876300" cy="704850"/>
          </a:xfrm>
          <a:prstGeom prst="pent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70081" y="203941"/>
            <a:ext cx="992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62151" y="31940"/>
            <a:ext cx="90005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3780" y="2634501"/>
            <a:ext cx="6227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con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8639" y="4568674"/>
            <a:ext cx="6227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con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681" y="1985856"/>
            <a:ext cx="696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681" y="3910487"/>
            <a:ext cx="696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959977" y="2686626"/>
            <a:ext cx="74229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021939" y="2568171"/>
            <a:ext cx="599746" cy="586014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078677" y="4580329"/>
            <a:ext cx="74229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149950" y="4508166"/>
            <a:ext cx="599746" cy="586014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198314" y="1070710"/>
            <a:ext cx="5603488" cy="1995741"/>
            <a:chOff x="1136799" y="364546"/>
            <a:chExt cx="9644708" cy="3435064"/>
          </a:xfrm>
        </p:grpSpPr>
        <p:sp>
          <p:nvSpPr>
            <p:cNvPr id="4" name="Flowchart: Delay 3"/>
            <p:cNvSpPr/>
            <p:nvPr/>
          </p:nvSpPr>
          <p:spPr>
            <a:xfrm rot="16200000">
              <a:off x="4904030" y="2214818"/>
              <a:ext cx="1640540" cy="1263377"/>
            </a:xfrm>
            <a:prstGeom prst="flowChartDelay">
              <a:avLst/>
            </a:prstGeom>
            <a:solidFill>
              <a:srgbClr val="FF5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136799" y="2346626"/>
              <a:ext cx="9644708" cy="829234"/>
              <a:chOff x="259025" y="1425307"/>
              <a:chExt cx="9644708" cy="42066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/>
              <a:srcRect r="50245"/>
              <a:stretch/>
            </p:blipFill>
            <p:spPr>
              <a:xfrm>
                <a:off x="259025" y="1425307"/>
                <a:ext cx="4798750" cy="42066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/>
              <a:srcRect l="49755"/>
              <a:stretch/>
            </p:blipFill>
            <p:spPr>
              <a:xfrm>
                <a:off x="5057775" y="1425307"/>
                <a:ext cx="4845958" cy="420660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5305957" y="1980197"/>
              <a:ext cx="1348317" cy="1819413"/>
              <a:chOff x="2300904" y="2600610"/>
              <a:chExt cx="1348317" cy="1819413"/>
            </a:xfrm>
          </p:grpSpPr>
          <p:sp>
            <p:nvSpPr>
              <p:cNvPr id="9" name="Flowchart: Delay 8"/>
              <p:cNvSpPr/>
              <p:nvPr/>
            </p:nvSpPr>
            <p:spPr>
              <a:xfrm rot="16200000">
                <a:off x="2112323" y="2968064"/>
                <a:ext cx="1640540" cy="1263377"/>
              </a:xfrm>
              <a:prstGeom prst="flowChartDelay">
                <a:avLst/>
              </a:prstGeom>
              <a:solidFill>
                <a:srgbClr val="FF5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0904" y="2600610"/>
                <a:ext cx="1348317" cy="1305597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0076" y="372087"/>
              <a:ext cx="1928228" cy="27384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5232" y="364546"/>
              <a:ext cx="1928228" cy="2738495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031603" y="3244323"/>
            <a:ext cx="5961267" cy="1915272"/>
            <a:chOff x="1237731" y="3420096"/>
            <a:chExt cx="9644708" cy="3098711"/>
          </a:xfrm>
        </p:grpSpPr>
        <p:sp>
          <p:nvSpPr>
            <p:cNvPr id="14" name="Flowchart: Delay 13"/>
            <p:cNvSpPr/>
            <p:nvPr/>
          </p:nvSpPr>
          <p:spPr>
            <a:xfrm rot="16200000">
              <a:off x="5004962" y="4895915"/>
              <a:ext cx="1640540" cy="1263377"/>
            </a:xfrm>
            <a:prstGeom prst="flowChartDelay">
              <a:avLst/>
            </a:prstGeom>
            <a:solidFill>
              <a:srgbClr val="FF5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237731" y="5027723"/>
              <a:ext cx="9644708" cy="769362"/>
              <a:chOff x="259025" y="1425307"/>
              <a:chExt cx="9644708" cy="420660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/>
              <a:srcRect r="50245"/>
              <a:stretch/>
            </p:blipFill>
            <p:spPr>
              <a:xfrm>
                <a:off x="259025" y="1425307"/>
                <a:ext cx="4798750" cy="420660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4"/>
              <a:srcRect l="49755"/>
              <a:stretch/>
            </p:blipFill>
            <p:spPr>
              <a:xfrm>
                <a:off x="5057775" y="1425307"/>
                <a:ext cx="4845958" cy="420660"/>
              </a:xfrm>
              <a:prstGeom prst="rect">
                <a:avLst/>
              </a:prstGeom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5406889" y="4699394"/>
              <a:ext cx="1348317" cy="1819413"/>
              <a:chOff x="2300904" y="2600610"/>
              <a:chExt cx="1348317" cy="1819413"/>
            </a:xfrm>
          </p:grpSpPr>
          <p:sp>
            <p:nvSpPr>
              <p:cNvPr id="21" name="Flowchart: Delay 20"/>
              <p:cNvSpPr/>
              <p:nvPr/>
            </p:nvSpPr>
            <p:spPr>
              <a:xfrm rot="16200000">
                <a:off x="2112323" y="2968064"/>
                <a:ext cx="1640540" cy="1263377"/>
              </a:xfrm>
              <a:prstGeom prst="flowChartDelay">
                <a:avLst/>
              </a:prstGeom>
              <a:solidFill>
                <a:srgbClr val="FF5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0904" y="2600610"/>
                <a:ext cx="1348317" cy="1305597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53399" y="3420096"/>
              <a:ext cx="2273846" cy="2128556"/>
            </a:xfrm>
            <a:prstGeom prst="rect">
              <a:avLst/>
            </a:prstGeom>
          </p:spPr>
        </p:pic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1305D342-23A6-471F-AC47-588E40C3733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902" y1="28308" x2="43306" y2="42615"/>
                        <a14:foregroundMark x1="59836" y1="24846" x2="67623" y2="32385"/>
                        <a14:foregroundMark x1="53142" y1="42000" x2="47404" y2="61538"/>
                        <a14:foregroundMark x1="73770" y1="37385" x2="67623" y2="43769"/>
                        <a14:foregroundMark x1="49454" y1="71154" x2="56694" y2="83154"/>
                        <a14:foregroundMark x1="7514" y1="96846" x2="9016" y2="98308"/>
                        <a14:foregroundMark x1="18443" y1="97692" x2="28689" y2="95077"/>
                        <a14:foregroundMark x1="19945" y1="98000" x2="27186" y2="97154"/>
                        <a14:foregroundMark x1="4372" y1="98000" x2="2869" y2="95077"/>
                        <a14:foregroundMark x1="76913" y1="92769" x2="90301" y2="93923"/>
                        <a14:foregroundMark x1="93443" y1="92154" x2="98634" y2="90692"/>
                        <a14:backgroundMark x1="1366" y1="98846" x2="4098" y2="99077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402" y="1151733"/>
            <a:ext cx="984967" cy="146022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2E9D28B-576C-41AA-A155-70F9F52F88C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902" y1="28308" x2="43306" y2="42615"/>
                        <a14:foregroundMark x1="59836" y1="24846" x2="67623" y2="32385"/>
                        <a14:foregroundMark x1="53142" y1="42000" x2="47404" y2="61538"/>
                        <a14:foregroundMark x1="73770" y1="37385" x2="67623" y2="43769"/>
                        <a14:foregroundMark x1="49454" y1="71154" x2="56694" y2="83154"/>
                        <a14:foregroundMark x1="7514" y1="96846" x2="9016" y2="98308"/>
                        <a14:foregroundMark x1="18443" y1="97692" x2="28689" y2="95077"/>
                        <a14:foregroundMark x1="19945" y1="98000" x2="27186" y2="97154"/>
                        <a14:foregroundMark x1="4372" y1="98000" x2="2869" y2="95077"/>
                        <a14:foregroundMark x1="76913" y1="92769" x2="90301" y2="93923"/>
                        <a14:foregroundMark x1="93443" y1="92154" x2="98634" y2="90692"/>
                        <a14:backgroundMark x1="1366" y1="98846" x2="4098" y2="99077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16835" y="3157213"/>
            <a:ext cx="984967" cy="146022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596F6F5-EF5F-40D5-A15C-3904D480F4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902" y1="28308" x2="43306" y2="42615"/>
                        <a14:foregroundMark x1="59836" y1="24846" x2="67623" y2="32385"/>
                        <a14:foregroundMark x1="53142" y1="42000" x2="47404" y2="61538"/>
                        <a14:foregroundMark x1="73770" y1="37385" x2="67623" y2="43769"/>
                        <a14:foregroundMark x1="49454" y1="71154" x2="56694" y2="83154"/>
                        <a14:foregroundMark x1="7514" y1="96846" x2="9016" y2="98308"/>
                        <a14:foregroundMark x1="18443" y1="97692" x2="28689" y2="95077"/>
                        <a14:foregroundMark x1="19945" y1="98000" x2="27186" y2="97154"/>
                        <a14:foregroundMark x1="4372" y1="98000" x2="2869" y2="95077"/>
                        <a14:foregroundMark x1="76913" y1="92769" x2="90301" y2="93923"/>
                        <a14:foregroundMark x1="93443" y1="92154" x2="98634" y2="90692"/>
                        <a14:backgroundMark x1="1366" y1="98846" x2="4098" y2="99077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8676" y="3172028"/>
            <a:ext cx="984967" cy="146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3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5" grpId="0"/>
      <p:bldP spid="36" grpId="0"/>
      <p:bldP spid="37" grpId="0"/>
      <p:bldP spid="38" grpId="0"/>
      <p:bldP spid="39" grpId="0"/>
      <p:bldP spid="40" grpId="0" animBg="1"/>
      <p:bldP spid="40" grpId="1" animBg="1"/>
      <p:bldP spid="41" grpId="0"/>
      <p:bldP spid="42" grpId="0" animBg="1"/>
      <p:bldP spid="4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b="9077"/>
          <a:stretch/>
        </p:blipFill>
        <p:spPr>
          <a:xfrm>
            <a:off x="0" y="5511015"/>
            <a:ext cx="12199153" cy="13469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60981" y1="25781" x2="76647" y2="34896"/>
                        <a14:backgroundMark x1="76794" y1="36198" x2="76354" y2="82813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8038" t="31250" r="33162" b="11719"/>
          <a:stretch/>
        </p:blipFill>
        <p:spPr>
          <a:xfrm>
            <a:off x="7150903" y="0"/>
            <a:ext cx="5048250" cy="3924300"/>
          </a:xfrm>
          <a:prstGeom prst="rect">
            <a:avLst/>
          </a:prstGeom>
        </p:spPr>
      </p:pic>
      <p:sp>
        <p:nvSpPr>
          <p:cNvPr id="5" name="Regular Pentagon 4"/>
          <p:cNvSpPr/>
          <p:nvPr/>
        </p:nvSpPr>
        <p:spPr>
          <a:xfrm>
            <a:off x="93780" y="111398"/>
            <a:ext cx="876300" cy="704850"/>
          </a:xfrm>
          <a:prstGeom prst="pent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0080" y="111398"/>
            <a:ext cx="67950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US" sz="2800" b="1" i="1" dirty="0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i="1" dirty="0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118080" y="1936740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6114" y="2377865"/>
            <a:ext cx="7649029" cy="164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tô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mua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: 25 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xăng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máy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		:   3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xăng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			: … 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xăng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374219" y="4022398"/>
            <a:ext cx="1927045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25324" y="4463523"/>
            <a:ext cx="9451158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mua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lít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xăng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lvl="1" algn="ctr"/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25 + 3 = 28 ( </a:t>
            </a:r>
            <a:r>
              <a:rPr lang="en-US" sz="3200" b="1" i="1" dirty="0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xăng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lvl="1" algn="ctr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: 28</a:t>
            </a:r>
            <a:r>
              <a:rPr lang="en-US" sz="3200" b="1" i="1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xăng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01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b="9077"/>
          <a:stretch/>
        </p:blipFill>
        <p:spPr>
          <a:xfrm>
            <a:off x="0" y="5511015"/>
            <a:ext cx="12199153" cy="1346985"/>
          </a:xfrm>
          <a:prstGeom prst="rect">
            <a:avLst/>
          </a:prstGeom>
        </p:spPr>
      </p:pic>
      <p:pic>
        <p:nvPicPr>
          <p:cNvPr id="20" name="图片 13">
            <a:extLst>
              <a:ext uri="{FF2B5EF4-FFF2-40B4-BE49-F238E27FC236}">
                <a16:creationId xmlns:a16="http://schemas.microsoft.com/office/drawing/2014/main" id="{EA5230A8-DB9F-40B0-B3FD-A8B80E7AB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7337" y="-427762"/>
            <a:ext cx="2921747" cy="23386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2084" t="32502" r="39289" b="35425"/>
          <a:stretch/>
        </p:blipFill>
        <p:spPr>
          <a:xfrm>
            <a:off x="4984276" y="696321"/>
            <a:ext cx="1731216" cy="1675964"/>
          </a:xfrm>
          <a:prstGeom prst="rect">
            <a:avLst/>
          </a:prstGeom>
        </p:spPr>
      </p:pic>
      <p:sp>
        <p:nvSpPr>
          <p:cNvPr id="5" name="Regular Pentagon 4"/>
          <p:cNvSpPr/>
          <p:nvPr/>
        </p:nvSpPr>
        <p:spPr>
          <a:xfrm>
            <a:off x="93780" y="15708"/>
            <a:ext cx="876300" cy="704850"/>
          </a:xfrm>
          <a:prstGeom prst="pent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0080" y="271258"/>
            <a:ext cx="6795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4303" t="25000" r="7248" b="31279"/>
          <a:stretch/>
        </p:blipFill>
        <p:spPr>
          <a:xfrm>
            <a:off x="8641443" y="208911"/>
            <a:ext cx="1714728" cy="22845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  <a14:foregroundMark x1="63250" y1="59766" x2="64568" y2="57161"/>
                        <a14:foregroundMark x1="64641" y1="57031" x2="65813" y2="5559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7510" t="50453" r="24992" b="17187"/>
          <a:stretch/>
        </p:blipFill>
        <p:spPr>
          <a:xfrm>
            <a:off x="7019247" y="1706491"/>
            <a:ext cx="1491792" cy="1551037"/>
          </a:xfrm>
          <a:prstGeom prst="snip2SameRect">
            <a:avLst>
              <a:gd name="adj1" fmla="val 43133"/>
              <a:gd name="adj2" fmla="val 0"/>
            </a:avLst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661" t="46684" r="56617" b="19545"/>
          <a:stretch/>
        </p:blipFill>
        <p:spPr>
          <a:xfrm>
            <a:off x="3423437" y="1489986"/>
            <a:ext cx="1461250" cy="17645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576" t="36276" r="72509" b="35273"/>
          <a:stretch/>
        </p:blipFill>
        <p:spPr>
          <a:xfrm>
            <a:off x="1775091" y="825878"/>
            <a:ext cx="1232544" cy="14168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0914" y="3773687"/>
            <a:ext cx="1203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 kg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0914" y="4655985"/>
            <a:ext cx="1203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kg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1821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b="9077"/>
          <a:stretch/>
        </p:blipFill>
        <p:spPr>
          <a:xfrm>
            <a:off x="0" y="5511015"/>
            <a:ext cx="12199153" cy="13469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6810" y="3233570"/>
            <a:ext cx="1203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 kg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7" name="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2084" t="32502" r="39289" b="35425"/>
          <a:stretch/>
        </p:blipFill>
        <p:spPr>
          <a:xfrm>
            <a:off x="5100391" y="477901"/>
            <a:ext cx="1731216" cy="1675964"/>
          </a:xfrm>
          <a:prstGeom prst="rect">
            <a:avLst/>
          </a:prstGeom>
        </p:spPr>
      </p:pic>
      <p:pic>
        <p:nvPicPr>
          <p:cNvPr id="18" name="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4303" t="25000" r="7248" b="31279"/>
          <a:stretch/>
        </p:blipFill>
        <p:spPr>
          <a:xfrm>
            <a:off x="8757558" y="-9509"/>
            <a:ext cx="1714728" cy="2284555"/>
          </a:xfrm>
          <a:prstGeom prst="rect">
            <a:avLst/>
          </a:prstGeom>
        </p:spPr>
      </p:pic>
      <p:pic>
        <p:nvPicPr>
          <p:cNvPr id="21" name="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  <a14:foregroundMark x1="63250" y1="59766" x2="64568" y2="57161"/>
                        <a14:foregroundMark x1="64641" y1="57031" x2="65813" y2="5559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7510" t="50453" r="24992" b="17187"/>
          <a:stretch/>
        </p:blipFill>
        <p:spPr>
          <a:xfrm>
            <a:off x="7135362" y="1488071"/>
            <a:ext cx="1491792" cy="1551037"/>
          </a:xfrm>
          <a:prstGeom prst="snip2SameRect">
            <a:avLst>
              <a:gd name="adj1" fmla="val 43133"/>
              <a:gd name="adj2" fmla="val 0"/>
            </a:avLst>
          </a:prstGeom>
          <a:ln>
            <a:noFill/>
          </a:ln>
        </p:spPr>
      </p:pic>
      <p:pic>
        <p:nvPicPr>
          <p:cNvPr id="22" name="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661" t="46684" r="56617" b="19545"/>
          <a:stretch/>
        </p:blipFill>
        <p:spPr>
          <a:xfrm>
            <a:off x="3539552" y="1271566"/>
            <a:ext cx="1461250" cy="1764597"/>
          </a:xfrm>
          <a:prstGeom prst="rect">
            <a:avLst/>
          </a:prstGeom>
        </p:spPr>
      </p:pic>
      <p:pic>
        <p:nvPicPr>
          <p:cNvPr id="23" name="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576" t="36276" r="72509" b="35273"/>
          <a:stretch/>
        </p:blipFill>
        <p:spPr>
          <a:xfrm>
            <a:off x="1891206" y="607458"/>
            <a:ext cx="1232544" cy="1416849"/>
          </a:xfrm>
          <a:prstGeom prst="rect">
            <a:avLst/>
          </a:prstGeom>
        </p:spPr>
      </p:pic>
      <p:pic>
        <p:nvPicPr>
          <p:cNvPr id="2" name="xanh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664" y="269236"/>
            <a:ext cx="901347" cy="901347"/>
          </a:xfrm>
          <a:prstGeom prst="rect">
            <a:avLst/>
          </a:prstGeom>
        </p:spPr>
      </p:pic>
      <p:pic>
        <p:nvPicPr>
          <p:cNvPr id="3" name="do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2507478" y="719910"/>
            <a:ext cx="600420" cy="405379"/>
          </a:xfrm>
          <a:prstGeom prst="rect">
            <a:avLst/>
          </a:prstGeom>
        </p:spPr>
      </p:pic>
      <p:pic>
        <p:nvPicPr>
          <p:cNvPr id="24" name="do 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4407217" y="1456899"/>
            <a:ext cx="600420" cy="405379"/>
          </a:xfrm>
          <a:prstGeom prst="rect">
            <a:avLst/>
          </a:prstGeom>
        </p:spPr>
      </p:pic>
      <p:pic>
        <p:nvPicPr>
          <p:cNvPr id="25" name="do 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7974188" y="1659588"/>
            <a:ext cx="600420" cy="405379"/>
          </a:xfrm>
          <a:prstGeom prst="rect">
            <a:avLst/>
          </a:prstGeom>
        </p:spPr>
      </p:pic>
      <p:pic>
        <p:nvPicPr>
          <p:cNvPr id="26" name="xanh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949" y="116537"/>
            <a:ext cx="901347" cy="90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-0.16432 0.5497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2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-0.22838 0.5432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19" y="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505</Words>
  <Application>Microsoft Office PowerPoint</Application>
  <PresentationFormat>Widescreen</PresentationFormat>
  <Paragraphs>88</Paragraphs>
  <Slides>12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.黑体-日本语</vt:lpstr>
      <vt:lpstr>Arial</vt:lpstr>
      <vt:lpstr>Calibri</vt:lpstr>
      <vt:lpstr>Calibri Light</vt:lpstr>
      <vt:lpstr>iCiel Cadena</vt:lpstr>
      <vt:lpstr>iCiel Crocante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67</cp:revision>
  <dcterms:created xsi:type="dcterms:W3CDTF">2021-06-02T14:42:50Z</dcterms:created>
  <dcterms:modified xsi:type="dcterms:W3CDTF">2021-06-30T07:14:54Z</dcterms:modified>
</cp:coreProperties>
</file>