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274" r:id="rId3"/>
    <p:sldId id="289" r:id="rId4"/>
    <p:sldId id="290" r:id="rId5"/>
    <p:sldId id="296" r:id="rId6"/>
    <p:sldId id="298" r:id="rId7"/>
    <p:sldId id="297" r:id="rId8"/>
    <p:sldId id="29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99"/>
    <a:srgbClr val="E6E6E6"/>
    <a:srgbClr val="0066CC"/>
    <a:srgbClr val="FFFFCC"/>
    <a:srgbClr val="CCECFF"/>
    <a:srgbClr val="FF99FF"/>
    <a:srgbClr val="FFABFF"/>
    <a:srgbClr val="FFCCCC"/>
    <a:srgbClr val="007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7" autoAdjust="0"/>
    <p:restoredTop sz="96085" autoAdjust="0"/>
  </p:normalViewPr>
  <p:slideViewPr>
    <p:cSldViewPr snapToGrid="0">
      <p:cViewPr varScale="1">
        <p:scale>
          <a:sx n="61" d="100"/>
          <a:sy n="61" d="100"/>
        </p:scale>
        <p:origin x="2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A64311-95C2-47AF-945E-3F56414F0795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0BB4F9-1C72-4740-BCEE-0A1A06975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24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60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601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66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8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2021/6/8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358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73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7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40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7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91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368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09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65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7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6/8/2021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43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310581" y="2027540"/>
            <a:ext cx="771832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49987" y="-270904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 smtClean="0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 smtClean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 smtClean="0"/>
                <a:t>4</a:t>
              </a:r>
              <a:endParaRPr lang="en-US" sz="5400" b="1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739148" y="144391"/>
            <a:ext cx="7305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PHÉP CỘNG, PHÉP TRỪ (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có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iCiel Cadena" panose="02000503000000020004" pitchFamily="2" charset="0"/>
              </a:rPr>
              <a:t>nhớ</a:t>
            </a:r>
            <a:r>
              <a:rPr lang="en-US" sz="4000" b="1" dirty="0" smtClean="0">
                <a:solidFill>
                  <a:schemeClr val="bg1"/>
                </a:solidFill>
                <a:latin typeface="iCiel Cadena" panose="02000503000000020004" pitchFamily="2" charset="0"/>
              </a:rPr>
              <a:t>) TRONG PHẠM VI 100</a:t>
            </a:r>
            <a:endParaRPr lang="en-US" sz="4000" b="1" dirty="0">
              <a:solidFill>
                <a:schemeClr val="bg1"/>
              </a:solidFill>
              <a:latin typeface="iCiel Cadena" panose="02000503000000020004" pitchFamily="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 15</a:t>
              </a:r>
              <a:endParaRPr lang="en-US" sz="3600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074608" y="2589369"/>
            <a:ext cx="79542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PHÉP CỘNG (</a:t>
            </a:r>
            <a:r>
              <a:rPr lang="en-US" sz="3200" b="1" dirty="0" err="1" smtClean="0">
                <a:solidFill>
                  <a:srgbClr val="FF5050"/>
                </a:solidFill>
              </a:rPr>
              <a:t>có</a:t>
            </a:r>
            <a:r>
              <a:rPr lang="en-US" sz="3200" b="1" dirty="0" smtClean="0">
                <a:solidFill>
                  <a:srgbClr val="FF5050"/>
                </a:solidFill>
              </a:rPr>
              <a:t> </a:t>
            </a:r>
            <a:r>
              <a:rPr lang="en-US" sz="3200" b="1" dirty="0" err="1" smtClean="0">
                <a:solidFill>
                  <a:srgbClr val="FF5050"/>
                </a:solidFill>
              </a:rPr>
              <a:t>nhớ</a:t>
            </a:r>
            <a:r>
              <a:rPr lang="en-US" sz="3200" b="1" dirty="0" smtClean="0">
                <a:solidFill>
                  <a:srgbClr val="FF5050"/>
                </a:solidFill>
              </a:rPr>
              <a:t>) </a:t>
            </a:r>
          </a:p>
          <a:p>
            <a:pPr algn="ctr"/>
            <a:r>
              <a:rPr lang="en-US" sz="3200" b="1" dirty="0" smtClean="0">
                <a:solidFill>
                  <a:srgbClr val="FF5050"/>
                </a:solidFill>
              </a:rPr>
              <a:t>SỐ CÓ HAI CHỮ SỐ VỚI SỐ CÓ MỘT CHỮ SỐ</a:t>
            </a:r>
            <a:endParaRPr lang="en-US" sz="3200" b="1" dirty="0">
              <a:solidFill>
                <a:srgbClr val="FF505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147061" y="4135062"/>
            <a:ext cx="9077905" cy="1772987"/>
            <a:chOff x="2109507" y="3963491"/>
            <a:chExt cx="9077905" cy="1772986"/>
          </a:xfrm>
        </p:grpSpPr>
        <p:sp>
          <p:nvSpPr>
            <p:cNvPr id="20" name="Flowchart: Terminator 19"/>
            <p:cNvSpPr/>
            <p:nvPr/>
          </p:nvSpPr>
          <p:spPr>
            <a:xfrm>
              <a:off x="2828870" y="4693184"/>
              <a:ext cx="5913283" cy="1043293"/>
            </a:xfrm>
            <a:prstGeom prst="flowChartTerminator">
              <a:avLst/>
            </a:prstGeom>
            <a:solidFill>
              <a:srgbClr val="FFFF00"/>
            </a:solidFill>
            <a:ln w="57150"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379838" y="4825957"/>
              <a:ext cx="78075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Tiết</a:t>
              </a:r>
              <a:r>
                <a:rPr lang="en-US" sz="4800" b="1" dirty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3: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4800" b="1" dirty="0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accent2">
                      <a:lumMod val="75000"/>
                    </a:schemeClr>
                  </a:solidFill>
                  <a:latin typeface="iCiel Cadena" panose="02000503000000020004" pitchFamily="2" charset="0"/>
                </a:rPr>
                <a:t>tập</a:t>
              </a:r>
              <a:endParaRPr lang="en-US" sz="4800" b="1" dirty="0">
                <a:solidFill>
                  <a:schemeClr val="accent2">
                    <a:lumMod val="75000"/>
                  </a:schemeClr>
                </a:solidFill>
                <a:latin typeface="iCiel Cadena" panose="02000503000000020004" pitchFamily="2" charset="0"/>
              </a:endParaRPr>
            </a:p>
          </p:txBody>
        </p:sp>
        <p:grpSp>
          <p:nvGrpSpPr>
            <p:cNvPr id="29" name="Google Shape;2099;p75"/>
            <p:cNvGrpSpPr/>
            <p:nvPr/>
          </p:nvGrpSpPr>
          <p:grpSpPr>
            <a:xfrm rot="19405646">
              <a:off x="2109507" y="3963491"/>
              <a:ext cx="1378777" cy="1476044"/>
              <a:chOff x="5942464" y="1232078"/>
              <a:chExt cx="1574389" cy="1685455"/>
            </a:xfrm>
          </p:grpSpPr>
          <p:sp>
            <p:nvSpPr>
              <p:cNvPr id="30" name="Google Shape;2100;p75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01;p75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02;p75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03;p75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04;p75"/>
              <p:cNvSpPr/>
              <p:nvPr/>
            </p:nvSpPr>
            <p:spPr>
              <a:xfrm rot="2192941">
                <a:off x="6218848" y="1507589"/>
                <a:ext cx="998652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rgbClr val="FFE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05;p75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06;p75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07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08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09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10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" name="Google Shape;2111;p75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2" name="Google Shape;2112;p75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" name="Google Shape;2113;p75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4" name="Google Shape;2114;p75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15;p75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16;p75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17;p75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18;p75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19;p75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20;p75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21;p75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22;p75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23;p75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24;p75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25;p75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6" name="Google Shape;2126;p75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27;p75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28;p75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29;p75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30;p75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31;p75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32;p75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33;p75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34;p75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35;p75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36;p75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37;p75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8" name="Google Shape;2138;p75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39;p75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4232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89918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94093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cộng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nhớ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2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với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có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1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chữ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 smtClean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C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56888" y="367441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Biết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đặt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và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theo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cột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dọc</a:t>
            </a:r>
            <a:r>
              <a:rPr lang="en-US" dirty="0" smtClean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6888" y="4282075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Vận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dụng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giải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bài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 smtClean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  <a:endParaRPr lang="en-US" dirty="0">
              <a:solidFill>
                <a:srgbClr val="FF000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61620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202492"/>
            <a:ext cx="501119" cy="448915"/>
          </a:xfrm>
          <a:prstGeom prst="rect">
            <a:avLst/>
          </a:prstGeom>
        </p:spPr>
      </p:pic>
      <p:sp>
        <p:nvSpPr>
          <p:cNvPr id="9" name="Text Box 1"/>
          <p:cNvSpPr txBox="1"/>
          <p:nvPr/>
        </p:nvSpPr>
        <p:spPr>
          <a:xfrm>
            <a:off x="4248805" y="65411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32049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45" name="图片 31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6" name="图片 32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6" name="TextBox 5"/>
          <p:cNvSpPr txBox="1"/>
          <p:nvPr/>
        </p:nvSpPr>
        <p:spPr>
          <a:xfrm>
            <a:off x="1054668" y="1173679"/>
            <a:ext cx="283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6119" y="2049879"/>
            <a:ext cx="2470807" cy="1019107"/>
            <a:chOff x="426465" y="1925389"/>
            <a:chExt cx="2470807" cy="1019107"/>
          </a:xfrm>
        </p:grpSpPr>
        <p:pic>
          <p:nvPicPr>
            <p:cNvPr id="8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Box 8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83 + 9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48804" y="2049879"/>
            <a:ext cx="2470807" cy="1019107"/>
            <a:chOff x="426465" y="1925389"/>
            <a:chExt cx="2470807" cy="1019107"/>
          </a:xfrm>
        </p:grpSpPr>
        <p:pic>
          <p:nvPicPr>
            <p:cNvPr id="11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57 + 4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35547" y="2049879"/>
            <a:ext cx="2470807" cy="1019107"/>
            <a:chOff x="426465" y="1925389"/>
            <a:chExt cx="2470807" cy="1019107"/>
          </a:xfrm>
        </p:grpSpPr>
        <p:pic>
          <p:nvPicPr>
            <p:cNvPr id="14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62 + 8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22285" y="2035365"/>
            <a:ext cx="2470807" cy="1019107"/>
            <a:chOff x="426465" y="1925389"/>
            <a:chExt cx="2470807" cy="1019107"/>
          </a:xfrm>
        </p:grpSpPr>
        <p:pic>
          <p:nvPicPr>
            <p:cNvPr id="17" name="图片 31755" descr="1-22"/>
            <p:cNvPicPr>
              <a:picLocks noChangeAspect="1"/>
            </p:cNvPicPr>
            <p:nvPr/>
          </p:nvPicPr>
          <p:blipFill rotWithShape="1">
            <a:blip r:embed="rId4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39 + 5</a:t>
              </a:r>
              <a:endPara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4877" y="2883736"/>
            <a:ext cx="3010393" cy="3015724"/>
            <a:chOff x="694811" y="2614106"/>
            <a:chExt cx="3010393" cy="3015724"/>
          </a:xfrm>
        </p:grpSpPr>
        <p:grpSp>
          <p:nvGrpSpPr>
            <p:cNvPr id="20" name="Group 19"/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83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/>
            <p:cNvSpPr txBox="1"/>
            <p:nvPr/>
          </p:nvSpPr>
          <p:spPr>
            <a:xfrm>
              <a:off x="2109690" y="4429501"/>
              <a:ext cx="82586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92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167649" y="2898250"/>
            <a:ext cx="3010393" cy="2984436"/>
            <a:chOff x="3167649" y="2628620"/>
            <a:chExt cx="3010393" cy="2984436"/>
          </a:xfrm>
        </p:grpSpPr>
        <p:grpSp>
          <p:nvGrpSpPr>
            <p:cNvPr id="26" name="Group 25"/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57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4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</a:rPr>
                  <a:t>+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30" name="Straight Connector 29"/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/>
            <p:cNvSpPr txBox="1"/>
            <p:nvPr/>
          </p:nvSpPr>
          <p:spPr>
            <a:xfrm>
              <a:off x="4615741" y="4474283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61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971659" y="2861585"/>
            <a:ext cx="2799454" cy="2965433"/>
            <a:chOff x="5782977" y="2591955"/>
            <a:chExt cx="2799454" cy="2965433"/>
          </a:xfrm>
        </p:grpSpPr>
        <p:grpSp>
          <p:nvGrpSpPr>
            <p:cNvPr id="32" name="Group 31"/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62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8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7225437" y="4418615"/>
              <a:ext cx="811441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70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713057" y="2869922"/>
            <a:ext cx="2664961" cy="3012764"/>
            <a:chOff x="8205067" y="2600292"/>
            <a:chExt cx="2664961" cy="3012764"/>
          </a:xfrm>
        </p:grpSpPr>
        <p:grpSp>
          <p:nvGrpSpPr>
            <p:cNvPr id="38" name="Group 37"/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39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5</a:t>
                </a:r>
                <a:endPara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+</a:t>
                </a:r>
              </a:p>
            </p:txBody>
          </p:sp>
          <p:cxnSp>
            <p:nvCxnSpPr>
              <p:cNvPr id="42" name="Straight Connector 41"/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Box 38"/>
            <p:cNvSpPr txBox="1"/>
            <p:nvPr/>
          </p:nvSpPr>
          <p:spPr>
            <a:xfrm>
              <a:off x="9693229" y="4474283"/>
              <a:ext cx="697627" cy="11387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44</a:t>
              </a:r>
              <a:endPara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47" name="Flowchart: Document 46"/>
          <p:cNvSpPr/>
          <p:nvPr/>
        </p:nvSpPr>
        <p:spPr>
          <a:xfrm>
            <a:off x="0" y="237437"/>
            <a:ext cx="12192000" cy="795845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Flowchart: Document 47"/>
          <p:cNvSpPr/>
          <p:nvPr/>
        </p:nvSpPr>
        <p:spPr>
          <a:xfrm>
            <a:off x="0" y="1"/>
            <a:ext cx="12192000" cy="778502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39914" y="1071764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1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728" y="788570"/>
            <a:ext cx="11072272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87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6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buổi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Mạnh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hoạch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nhiêu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1" name="Flowchart: Document 10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Flowchart: Document 11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45920" y="2380613"/>
            <a:ext cx="6124595" cy="3445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9926" y="2641108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0227" y="3258446"/>
            <a:ext cx="5991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hoạch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67780" y="429333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87 + 6 = 93 (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107" y="4835770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: 93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thóc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51243" t="42794" r="29641" b="33544"/>
          <a:stretch/>
        </p:blipFill>
        <p:spPr>
          <a:xfrm>
            <a:off x="7050505" y="2281651"/>
            <a:ext cx="4668253" cy="3250488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flipV="1">
            <a:off x="1119728" y="1286307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304322" y="1262241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9265469" y="1262243"/>
            <a:ext cx="1737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94069" y="1719443"/>
            <a:ext cx="501166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553552" y="1719443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56339" y="2172492"/>
            <a:ext cx="732069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795002" y="2144278"/>
            <a:ext cx="424209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7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0" grpId="0"/>
      <p:bldP spid="21" grpId="0" animBg="1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019" b="75556" l="24792" r="80833">
                        <a14:foregroundMark x1="77292" y1="57500" x2="78490" y2="55370"/>
                      </a14:backgroundRemoval>
                    </a14:imgEffect>
                  </a14:imgLayer>
                </a14:imgProps>
              </a:ext>
            </a:extLst>
          </a:blip>
          <a:srcRect l="23962" t="22134" r="19454" b="23715"/>
          <a:stretch/>
        </p:blipFill>
        <p:spPr>
          <a:xfrm>
            <a:off x="2266950" y="1742677"/>
            <a:ext cx="8277224" cy="4455715"/>
          </a:xfrm>
          <a:prstGeom prst="rect">
            <a:avLst/>
          </a:prstGeom>
        </p:spPr>
      </p:pic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45920" y="8875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9728" y="788570"/>
            <a:ext cx="1107227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gà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bới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1"/>
          <p:cNvSpPr txBox="1"/>
          <p:nvPr/>
        </p:nvSpPr>
        <p:spPr>
          <a:xfrm>
            <a:off x="4254990" y="6488668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92D05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Document 7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组合 30"/>
          <p:cNvGrpSpPr/>
          <p:nvPr/>
        </p:nvGrpSpPr>
        <p:grpSpPr>
          <a:xfrm>
            <a:off x="-17585" y="5831952"/>
            <a:ext cx="12203723" cy="1123362"/>
            <a:chOff x="-17585" y="5729324"/>
            <a:chExt cx="12203723" cy="1123362"/>
          </a:xfrm>
        </p:grpSpPr>
        <p:pic>
          <p:nvPicPr>
            <p:cNvPr id="23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24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5" name="Text Box 1"/>
          <p:cNvSpPr txBox="1"/>
          <p:nvPr/>
        </p:nvSpPr>
        <p:spPr>
          <a:xfrm>
            <a:off x="4191655" y="6579213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7" name="Oval 26"/>
          <p:cNvSpPr/>
          <p:nvPr/>
        </p:nvSpPr>
        <p:spPr>
          <a:xfrm>
            <a:off x="4588304" y="3717877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55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7277925" y="3717876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93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187868" y="515370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30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8319395" y="5069910"/>
            <a:ext cx="810173" cy="779107"/>
          </a:xfrm>
          <a:prstGeom prst="ellipse">
            <a:avLst/>
          </a:prstGeom>
          <a:solidFill>
            <a:schemeClr val="bg1"/>
          </a:solidFill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20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84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25" grpId="0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0A20FE26-1367-4A3F-85DE-8373044CA43F}"/>
              </a:ext>
            </a:extLst>
          </p:cNvPr>
          <p:cNvSpPr/>
          <p:nvPr/>
        </p:nvSpPr>
        <p:spPr>
          <a:xfrm>
            <a:off x="605742" y="439838"/>
            <a:ext cx="10995949" cy="59609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1F93B8D-6049-47E0-8859-EDDC329983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0" t="68667" r="60506"/>
          <a:stretch/>
        </p:blipFill>
        <p:spPr>
          <a:xfrm>
            <a:off x="166693" y="2165585"/>
            <a:ext cx="5174204" cy="3722258"/>
          </a:xfrm>
          <a:prstGeom prst="rect">
            <a:avLst/>
          </a:prstGeom>
        </p:spPr>
      </p:pic>
      <p:sp>
        <p:nvSpPr>
          <p:cNvPr id="13" name="Flowchart: Document 12"/>
          <p:cNvSpPr/>
          <p:nvPr/>
        </p:nvSpPr>
        <p:spPr>
          <a:xfrm>
            <a:off x="0" y="237437"/>
            <a:ext cx="12192000" cy="443047"/>
          </a:xfrm>
          <a:prstGeom prst="flowChartDocumen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Flowchart: Document 13"/>
          <p:cNvSpPr/>
          <p:nvPr/>
        </p:nvSpPr>
        <p:spPr>
          <a:xfrm>
            <a:off x="0" y="1"/>
            <a:ext cx="12192000" cy="520994"/>
          </a:xfrm>
          <a:prstGeom prst="flowChartDocumen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组合 30"/>
          <p:cNvGrpSpPr/>
          <p:nvPr/>
        </p:nvGrpSpPr>
        <p:grpSpPr>
          <a:xfrm>
            <a:off x="-50240" y="5994953"/>
            <a:ext cx="12203723" cy="848157"/>
            <a:chOff x="-17585" y="5729324"/>
            <a:chExt cx="12203723" cy="1123362"/>
          </a:xfrm>
        </p:grpSpPr>
        <p:pic>
          <p:nvPicPr>
            <p:cNvPr id="16" name="图片 31"/>
            <p:cNvPicPr>
              <a:picLocks noChangeAspect="1"/>
            </p:cNvPicPr>
            <p:nvPr/>
          </p:nvPicPr>
          <p:blipFill rotWithShape="1">
            <a:blip r:embed="rId4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7" name="图片 32"/>
            <p:cNvPicPr>
              <a:picLocks noChangeAspect="1"/>
            </p:cNvPicPr>
            <p:nvPr/>
          </p:nvPicPr>
          <p:blipFill rotWithShape="1">
            <a:blip r:embed="rId4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18" name="Text Box 1"/>
          <p:cNvSpPr txBox="1"/>
          <p:nvPr/>
        </p:nvSpPr>
        <p:spPr>
          <a:xfrm>
            <a:off x="4317459" y="6507910"/>
            <a:ext cx="783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FB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dirty="0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dirty="0" err="1" smtClean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28885" y="67816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2854" y="741593"/>
            <a:ext cx="10181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797661" y="458960"/>
            <a:ext cx="6542830" cy="3581340"/>
            <a:chOff x="4797661" y="458960"/>
            <a:chExt cx="6542830" cy="3581340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F77F87EA-CA4F-4633-A6BC-5BFBE13F18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797661" y="458960"/>
              <a:ext cx="6542830" cy="3581340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/>
          </p:nvGrpSpPr>
          <p:grpSpPr>
            <a:xfrm>
              <a:off x="5696850" y="1677683"/>
              <a:ext cx="4416291" cy="1267025"/>
              <a:chOff x="5696850" y="1677683"/>
              <a:chExt cx="4416291" cy="1267025"/>
            </a:xfrm>
          </p:grpSpPr>
          <p:sp>
            <p:nvSpPr>
              <p:cNvPr id="21" name="TextBox 20"/>
              <p:cNvSpPr txBox="1"/>
              <p:nvPr/>
            </p:nvSpPr>
            <p:spPr>
              <a:xfrm>
                <a:off x="5696850" y="1677683"/>
                <a:ext cx="34032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2800" b="1" dirty="0" smtClean="0">
                    <a:solidFill>
                      <a:srgbClr val="002060"/>
                    </a:solidFill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28 + 9 + 2 = ?</a:t>
                </a:r>
                <a:endPara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5696850" y="2351314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A</a:t>
                </a:r>
                <a:r>
                  <a:rPr lang="en-US" sz="3200" dirty="0" smtClean="0"/>
                  <a:t>. 37</a:t>
                </a:r>
                <a:endParaRPr lang="en-US" sz="32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213512" y="2359933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B</a:t>
                </a:r>
                <a:r>
                  <a:rPr lang="en-US" sz="3200" dirty="0" smtClean="0"/>
                  <a:t>. 39</a:t>
                </a:r>
                <a:endParaRPr lang="en-US" sz="32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8851051" y="2348159"/>
                <a:ext cx="12620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66"/>
                    </a:solidFill>
                  </a:rPr>
                  <a:t>C</a:t>
                </a:r>
                <a:r>
                  <a:rPr lang="en-US" sz="3200" dirty="0" smtClean="0"/>
                  <a:t>. 30</a:t>
                </a:r>
                <a:endParaRPr lang="en-US" sz="3200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4797661" y="2825858"/>
            <a:ext cx="6456694" cy="3534191"/>
            <a:chOff x="4674999" y="2816997"/>
            <a:chExt cx="6456694" cy="3534191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5F7DFE13-8F9C-4096-B18C-549A713BE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65" b="22198"/>
            <a:stretch/>
          </p:blipFill>
          <p:spPr>
            <a:xfrm>
              <a:off x="4674999" y="2816997"/>
              <a:ext cx="6456694" cy="3534191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5659045" y="4144376"/>
              <a:ext cx="34032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b) 45 + 5 + 8 = ?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721929" y="4818007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A</a:t>
              </a:r>
              <a:r>
                <a:rPr lang="en-US" sz="3200" dirty="0" smtClean="0"/>
                <a:t>. 58</a:t>
              </a:r>
              <a:endParaRPr lang="en-US" sz="32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8591" y="4826626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B</a:t>
              </a:r>
              <a:r>
                <a:rPr lang="en-US" sz="3200" dirty="0" smtClean="0"/>
                <a:t>. 48</a:t>
              </a:r>
              <a:endParaRPr lang="en-US" sz="32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813246" y="4814852"/>
              <a:ext cx="126209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0066"/>
                  </a:solidFill>
                </a:rPr>
                <a:t>C</a:t>
              </a:r>
              <a:r>
                <a:rPr lang="en-US" sz="3200" dirty="0" smtClean="0"/>
                <a:t>. 68</a:t>
              </a:r>
              <a:endParaRPr lang="en-US" sz="3200" dirty="0"/>
            </a:p>
          </p:txBody>
        </p:sp>
      </p:grpSp>
      <p:sp>
        <p:nvSpPr>
          <p:cNvPr id="8" name="Oval 7"/>
          <p:cNvSpPr/>
          <p:nvPr/>
        </p:nvSpPr>
        <p:spPr>
          <a:xfrm>
            <a:off x="7147433" y="235993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822513" y="4866243"/>
            <a:ext cx="562404" cy="56951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/>
      <p:bldP spid="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789" t="21813" r="17105" b="26414"/>
          <a:stretch/>
        </p:blipFill>
        <p:spPr>
          <a:xfrm>
            <a:off x="0" y="1093478"/>
            <a:ext cx="11357811" cy="53259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49178" y="1973178"/>
            <a:ext cx="8807116" cy="4491792"/>
            <a:chOff x="449178" y="1973178"/>
            <a:chExt cx="8807116" cy="4491792"/>
          </a:xfrm>
        </p:grpSpPr>
        <p:sp>
          <p:nvSpPr>
            <p:cNvPr id="9" name="Oval 8"/>
            <p:cNvSpPr/>
            <p:nvPr/>
          </p:nvSpPr>
          <p:spPr>
            <a:xfrm>
              <a:off x="3818020" y="3753853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14799" y="2951746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8662736" y="1973178"/>
              <a:ext cx="593558" cy="62564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49178" y="4475747"/>
              <a:ext cx="1411706" cy="19892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068" t="29536" r="28160" b="62823"/>
          <a:stretch/>
        </p:blipFill>
        <p:spPr>
          <a:xfrm>
            <a:off x="8662736" y="1892966"/>
            <a:ext cx="689810" cy="7860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596" t="39750" r="53422" b="54324"/>
          <a:stretch/>
        </p:blipFill>
        <p:spPr>
          <a:xfrm>
            <a:off x="4162925" y="2863515"/>
            <a:ext cx="545432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561" t="48012" r="55001" b="46998"/>
          <a:stretch/>
        </p:blipFill>
        <p:spPr>
          <a:xfrm>
            <a:off x="3441030" y="3866146"/>
            <a:ext cx="994611" cy="5133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426" b="71481" l="21771" r="30990"/>
                    </a14:imgEffect>
                  </a14:imgLayer>
                </a14:imgProps>
              </a:ext>
            </a:extLst>
          </a:blip>
          <a:srcRect l="20789" t="57680" r="68992" b="26882"/>
          <a:stretch/>
        </p:blipFill>
        <p:spPr>
          <a:xfrm>
            <a:off x="-8022" y="4379495"/>
            <a:ext cx="1868906" cy="1588168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49178" y="38239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8080" y="445826"/>
            <a:ext cx="1084071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Tính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chú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nhặt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2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24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42655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92368" y="5921957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0011" y="5932403"/>
            <a:ext cx="350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=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56316" y="5909098"/>
            <a:ext cx="851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459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0.30078 -0.00162 L 0.30078 -0.1963 L 0.15937 -0.1963 L 0.16029 -0.31412 L 0.44739 -0.31574 C 0.44765 -0.37801 0.44792 -0.44028 0.44818 -0.50255 L 0.61979 -0.49815 L 0.62057 -0.41065 L 0.7069 -0.41389 " pathEditMode="relative" ptsTypes="AAAAAAAAAA">
                                      <p:cBhvr>
                                        <p:cTn id="21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07644 0.3046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8" y="1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00391 0.4421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33333E-6 L -0.2487 0.5724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2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15" grpId="0"/>
      <p:bldP spid="16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1" y="893"/>
            <a:ext cx="10367845" cy="685621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  <a:endParaRPr lang="en-US" sz="3200" dirty="0">
              <a:solidFill>
                <a:srgbClr val="FF0000"/>
              </a:solidFill>
              <a:latin typeface="iCiel Crocant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28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</TotalTime>
  <Words>368</Words>
  <Application>Microsoft Office PowerPoint</Application>
  <PresentationFormat>Widescreen</PresentationFormat>
  <Paragraphs>75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微软雅黑</vt:lpstr>
      <vt:lpstr>Arial</vt:lpstr>
      <vt:lpstr>Arial Black</vt:lpstr>
      <vt:lpstr>Arial-Rounded</vt:lpstr>
      <vt:lpstr>Calibri</vt:lpstr>
      <vt:lpstr>Calibri Light</vt:lpstr>
      <vt:lpstr>等线</vt:lpstr>
      <vt:lpstr>iCiel Cadena</vt:lpstr>
      <vt:lpstr>iCiel Crocante</vt:lpstr>
      <vt:lpstr>iCiel Cucho Bold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261</cp:revision>
  <dcterms:created xsi:type="dcterms:W3CDTF">2021-05-26T03:43:33Z</dcterms:created>
  <dcterms:modified xsi:type="dcterms:W3CDTF">2021-06-08T07:47:11Z</dcterms:modified>
</cp:coreProperties>
</file>