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74" r:id="rId4"/>
    <p:sldId id="275" r:id="rId5"/>
    <p:sldId id="276" r:id="rId6"/>
    <p:sldId id="278" r:id="rId7"/>
    <p:sldId id="279" r:id="rId8"/>
    <p:sldId id="280" r:id="rId9"/>
    <p:sldId id="281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FF"/>
    <a:srgbClr val="FFABFF"/>
    <a:srgbClr val="FFCCCC"/>
    <a:srgbClr val="0066CC"/>
    <a:srgbClr val="0075CC"/>
    <a:srgbClr val="FFFFCC"/>
    <a:srgbClr val="E5F5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>
        <p:scale>
          <a:sx n="66" d="100"/>
          <a:sy n="66" d="100"/>
        </p:scale>
        <p:origin x="-95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=&gt;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a,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15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microsoft.com/office/2007/relationships/hdphoto" Target="../media/hdphoto3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5.em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audio" Target="../media/media3.wav"/><Relationship Id="rId16" Type="http://schemas.openxmlformats.org/officeDocument/2006/relationships/image" Target="../media/image42.png"/><Relationship Id="rId1" Type="http://schemas.microsoft.com/office/2007/relationships/media" Target="../media/media3.wav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1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747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20: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4093" y="2812837"/>
            <a:ext cx="631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Tiết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1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:a16="http://schemas.microsoft.com/office/drawing/2014/main" xmlns="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sp>
        <p:nvSpPr>
          <p:cNvPr id="33" name="Text Box 1"/>
          <p:cNvSpPr txBox="1"/>
          <p:nvPr/>
        </p:nvSpPr>
        <p:spPr>
          <a:xfrm>
            <a:off x="2521764" y="652445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xmlns="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7927" y="2632374"/>
            <a:ext cx="3764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Robot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17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Mai	  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36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03388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+ 36 = </a:t>
              </a:r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/>
                <a:gridCol w="2053772"/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+ 36 = ?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633031" y="2719360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+ 36 = 54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4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37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+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42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59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25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xmlns="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1"/>
          <p:cNvSpPr txBox="1"/>
          <p:nvPr/>
        </p:nvSpPr>
        <p:spPr>
          <a:xfrm>
            <a:off x="4046515" y="656559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  <p:bldP spid="56" grpId="0"/>
      <p:bldP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xmlns="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119" y="1983445"/>
            <a:ext cx="2470807" cy="1019107"/>
            <a:chOff x="426465" y="1925389"/>
            <a:chExt cx="2470807" cy="1019107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1983445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1983445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1968931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4877" y="2817302"/>
            <a:ext cx="3010393" cy="2901557"/>
            <a:chOff x="694811" y="2614106"/>
            <a:chExt cx="3010393" cy="2901557"/>
          </a:xfrm>
        </p:grpSpPr>
        <p:grpSp>
          <p:nvGrpSpPr>
            <p:cNvPr id="31" name="Group 30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67649" y="2831816"/>
            <a:ext cx="3010393" cy="2922881"/>
            <a:chOff x="3167649" y="2628620"/>
            <a:chExt cx="3010393" cy="2922881"/>
          </a:xfrm>
        </p:grpSpPr>
        <p:grpSp>
          <p:nvGrpSpPr>
            <p:cNvPr id="19" name="Group 1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71659" y="2795151"/>
            <a:ext cx="2799454" cy="2903878"/>
            <a:chOff x="5782977" y="2591955"/>
            <a:chExt cx="2799454" cy="2903878"/>
          </a:xfrm>
        </p:grpSpPr>
        <p:grpSp>
          <p:nvGrpSpPr>
            <p:cNvPr id="23" name="Group 22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13057" y="2803488"/>
            <a:ext cx="2664961" cy="2951209"/>
            <a:chOff x="8205067" y="2600292"/>
            <a:chExt cx="2664961" cy="2951209"/>
          </a:xfrm>
        </p:grpSpPr>
        <p:grpSp>
          <p:nvGrpSpPr>
            <p:cNvPr id="27" name="Group 26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25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348859"/>
            <a:chOff x="-27241" y="1454784"/>
            <a:chExt cx="14791401" cy="1348859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xmlns="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Que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xmlns="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xmlns="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xmlns="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xmlns="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xmlns="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xmlns="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6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385</Words>
  <Application>Microsoft Office PowerPoint</Application>
  <PresentationFormat>Custom</PresentationFormat>
  <Paragraphs>105</Paragraphs>
  <Slides>9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258</cp:revision>
  <dcterms:created xsi:type="dcterms:W3CDTF">2021-05-26T03:43:33Z</dcterms:created>
  <dcterms:modified xsi:type="dcterms:W3CDTF">2021-06-11T14:58:56Z</dcterms:modified>
</cp:coreProperties>
</file>