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70" r:id="rId3"/>
    <p:sldId id="264" r:id="rId4"/>
    <p:sldId id="265" r:id="rId5"/>
    <p:sldId id="266" r:id="rId6"/>
    <p:sldId id="267" r:id="rId7"/>
    <p:sldId id="268" r:id="rId8"/>
    <p:sldId id="269" r:id="rId9"/>
  </p:sldIdLst>
  <p:sldSz cx="12192000" cy="6858000"/>
  <p:notesSz cx="6858000" cy="9144000"/>
  <p:embeddedFontLst>
    <p:embeddedFont>
      <p:font typeface="Cookie" panose="020B0604020202020204"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 Target="slides/slide6.xml"/><Relationship Id="rId33"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36"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174812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86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786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294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260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19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27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99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62:</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(CÓ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696" y="1064525"/>
            <a:ext cx="10167582" cy="3970318"/>
          </a:xfrm>
          <a:prstGeom prst="rect">
            <a:avLst/>
          </a:prstGeom>
          <a:noFill/>
        </p:spPr>
        <p:txBody>
          <a:bodyPr wrap="square" rtlCol="0">
            <a:spAutoFit/>
          </a:bodyPr>
          <a:lstStyle/>
          <a:p>
            <a:r>
              <a:rPr lang="vi-VN" sz="2800" b="1" dirty="0"/>
              <a:t>YÊU CẦU CẦN ĐẠT:</a:t>
            </a:r>
            <a:endParaRPr lang="en-US" sz="2800" dirty="0"/>
          </a:p>
          <a:p>
            <a:r>
              <a:rPr lang="en-US" sz="2800" dirty="0"/>
              <a:t>- HS </a:t>
            </a:r>
            <a:r>
              <a:rPr lang="en-US" sz="2800" dirty="0" err="1"/>
              <a:t>biết</a:t>
            </a:r>
            <a:r>
              <a:rPr lang="en-US" sz="2800" dirty="0"/>
              <a:t> </a:t>
            </a:r>
            <a:r>
              <a:rPr lang="en-US" sz="2800" dirty="0" err="1"/>
              <a:t>cách</a:t>
            </a:r>
            <a:r>
              <a:rPr lang="en-US" sz="2800" dirty="0"/>
              <a:t> </a:t>
            </a:r>
            <a:r>
              <a:rPr lang="en-US" sz="2800" dirty="0" err="1"/>
              <a:t>làm</a:t>
            </a:r>
            <a:r>
              <a:rPr lang="en-US" sz="2800" dirty="0"/>
              <a:t> </a:t>
            </a:r>
            <a:r>
              <a:rPr lang="en-US" sz="2800" dirty="0" err="1"/>
              <a:t>tính</a:t>
            </a:r>
            <a:r>
              <a:rPr lang="en-US" sz="2800" dirty="0"/>
              <a:t> </a:t>
            </a:r>
            <a:r>
              <a:rPr lang="en-US" sz="2800" dirty="0" err="1"/>
              <a:t>trừ</a:t>
            </a:r>
            <a:r>
              <a:rPr lang="en-US" sz="2800" dirty="0"/>
              <a:t> (</a:t>
            </a:r>
            <a:r>
              <a:rPr lang="en-US" sz="2800" dirty="0" err="1"/>
              <a:t>có</a:t>
            </a:r>
            <a:r>
              <a:rPr lang="en-US" sz="2800" dirty="0"/>
              <a:t> </a:t>
            </a:r>
            <a:r>
              <a:rPr lang="en-US" sz="2800" dirty="0" err="1"/>
              <a:t>nhớ</a:t>
            </a:r>
            <a:r>
              <a:rPr lang="en-US" sz="2800" dirty="0"/>
              <a:t>, </a:t>
            </a:r>
            <a:r>
              <a:rPr lang="en-US" sz="2800" dirty="0" err="1"/>
              <a:t>bổ</a:t>
            </a:r>
            <a:r>
              <a:rPr lang="en-US" sz="2800" dirty="0"/>
              <a:t> sung </a:t>
            </a:r>
            <a:r>
              <a:rPr lang="en-US" sz="2800" dirty="0" err="1"/>
              <a:t>thêm</a:t>
            </a:r>
            <a:r>
              <a:rPr lang="en-US" sz="2800" dirty="0"/>
              <a:t> </a:t>
            </a:r>
            <a:r>
              <a:rPr lang="en-US" sz="2800" dirty="0" err="1"/>
              <a:t>dạng</a:t>
            </a:r>
            <a:r>
              <a:rPr lang="en-US" sz="2800" dirty="0"/>
              <a:t> </a:t>
            </a:r>
            <a:r>
              <a:rPr lang="en-US" sz="2800" dirty="0" err="1"/>
              <a:t>mượn</a:t>
            </a:r>
            <a:r>
              <a:rPr lang="en-US" sz="2800" dirty="0"/>
              <a:t> 1 </a:t>
            </a:r>
            <a:r>
              <a:rPr lang="en-US" sz="2800" dirty="0" err="1"/>
              <a:t>trăm</a:t>
            </a:r>
            <a:r>
              <a:rPr lang="en-US" sz="2800" dirty="0"/>
              <a:t>) </a:t>
            </a:r>
            <a:r>
              <a:rPr lang="en-US" sz="2800" dirty="0" err="1"/>
              <a:t>các</a:t>
            </a:r>
            <a:r>
              <a:rPr lang="en-US" sz="2800" dirty="0"/>
              <a:t> </a:t>
            </a:r>
            <a:r>
              <a:rPr lang="en-US" sz="2800" dirty="0" err="1"/>
              <a:t>số</a:t>
            </a:r>
            <a:r>
              <a:rPr lang="en-US" sz="2800" dirty="0"/>
              <a:t> </a:t>
            </a:r>
            <a:r>
              <a:rPr lang="en-US" sz="2800" dirty="0" err="1"/>
              <a:t>trong</a:t>
            </a:r>
            <a:r>
              <a:rPr lang="en-US" sz="2800" dirty="0"/>
              <a:t> </a:t>
            </a:r>
            <a:r>
              <a:rPr lang="en-US" sz="2800" dirty="0" err="1"/>
              <a:t>phạm</a:t>
            </a:r>
            <a:r>
              <a:rPr lang="en-US" sz="2800" dirty="0"/>
              <a:t> vi 1000 </a:t>
            </a:r>
          </a:p>
          <a:p>
            <a:r>
              <a:rPr lang="en-US" sz="2800" dirty="0"/>
              <a:t>- </a:t>
            </a:r>
            <a:r>
              <a:rPr lang="en-US" sz="2800" dirty="0" err="1"/>
              <a:t>Làm</a:t>
            </a:r>
            <a:r>
              <a:rPr lang="en-US" sz="2800" dirty="0"/>
              <a:t> </a:t>
            </a:r>
            <a:r>
              <a:rPr lang="en-US" sz="2800" dirty="0" err="1"/>
              <a:t>được</a:t>
            </a:r>
            <a:r>
              <a:rPr lang="en-US" sz="2800" dirty="0"/>
              <a:t> </a:t>
            </a:r>
            <a:r>
              <a:rPr lang="en-US" sz="2800" dirty="0" err="1"/>
              <a:t>dạng</a:t>
            </a:r>
            <a:r>
              <a:rPr lang="en-US" sz="2800" dirty="0"/>
              <a:t> </a:t>
            </a:r>
            <a:r>
              <a:rPr lang="en-US" sz="2800" dirty="0" err="1"/>
              <a:t>toán</a:t>
            </a:r>
            <a:r>
              <a:rPr lang="en-US" sz="2800" dirty="0"/>
              <a:t> </a:t>
            </a:r>
            <a:r>
              <a:rPr lang="en-US" sz="2800" dirty="0" err="1"/>
              <a:t>có</a:t>
            </a:r>
            <a:r>
              <a:rPr lang="en-US" sz="2800" dirty="0"/>
              <a:t> </a:t>
            </a:r>
            <a:r>
              <a:rPr lang="en-US" sz="2800" dirty="0" err="1"/>
              <a:t>lời</a:t>
            </a:r>
            <a:r>
              <a:rPr lang="en-US" sz="2800" dirty="0"/>
              <a:t> </a:t>
            </a:r>
            <a:r>
              <a:rPr lang="en-US" sz="2800" dirty="0" err="1"/>
              <a:t>văn</a:t>
            </a:r>
            <a:r>
              <a:rPr lang="en-US" sz="2800" dirty="0"/>
              <a:t> </a:t>
            </a:r>
            <a:r>
              <a:rPr lang="en-US" sz="2800" dirty="0" err="1"/>
              <a:t>với</a:t>
            </a:r>
            <a:r>
              <a:rPr lang="en-US" sz="2800" dirty="0"/>
              <a:t> </a:t>
            </a:r>
            <a:r>
              <a:rPr lang="en-US" sz="2800" dirty="0" err="1"/>
              <a:t>một</a:t>
            </a:r>
            <a:r>
              <a:rPr lang="en-US" sz="2800" dirty="0"/>
              <a:t> </a:t>
            </a:r>
            <a:r>
              <a:rPr lang="en-US" sz="2800" dirty="0" err="1"/>
              <a:t>bước</a:t>
            </a:r>
            <a:r>
              <a:rPr lang="en-US" sz="2800" dirty="0"/>
              <a:t> </a:t>
            </a:r>
            <a:r>
              <a:rPr lang="en-US" sz="2800" dirty="0" err="1"/>
              <a:t>tính</a:t>
            </a:r>
            <a:r>
              <a:rPr lang="en-US" sz="2800" dirty="0"/>
              <a:t>.</a:t>
            </a:r>
          </a:p>
          <a:p>
            <a:r>
              <a:rPr lang="en-US" sz="2800" dirty="0"/>
              <a:t>- </a:t>
            </a:r>
            <a:r>
              <a:rPr lang="en-US" sz="2800" dirty="0" err="1"/>
              <a:t>Biết</a:t>
            </a:r>
            <a:r>
              <a:rPr lang="en-US" sz="2800" dirty="0"/>
              <a:t> </a:t>
            </a:r>
            <a:r>
              <a:rPr lang="en-US" sz="2800" dirty="0" err="1"/>
              <a:t>vận</a:t>
            </a:r>
            <a:r>
              <a:rPr lang="en-US" sz="2800" dirty="0"/>
              <a:t> </a:t>
            </a:r>
            <a:r>
              <a:rPr lang="en-US" sz="2800" dirty="0" err="1"/>
              <a:t>dụng</a:t>
            </a:r>
            <a:r>
              <a:rPr lang="en-US" sz="2800" dirty="0"/>
              <a:t> </a:t>
            </a:r>
            <a:r>
              <a:rPr lang="en-US" sz="2800" dirty="0" err="1"/>
              <a:t>phép</a:t>
            </a:r>
            <a:r>
              <a:rPr lang="en-US" sz="2800" dirty="0"/>
              <a:t> </a:t>
            </a:r>
            <a:r>
              <a:rPr lang="en-US" sz="2800" dirty="0" err="1"/>
              <a:t>trừ</a:t>
            </a:r>
            <a:r>
              <a:rPr lang="en-US" sz="2800" dirty="0"/>
              <a:t> </a:t>
            </a:r>
            <a:r>
              <a:rPr lang="en-US" sz="2800" dirty="0" err="1"/>
              <a:t>có</a:t>
            </a:r>
            <a:r>
              <a:rPr lang="en-US" sz="2800" dirty="0"/>
              <a:t> </a:t>
            </a:r>
            <a:r>
              <a:rPr lang="en-US" sz="2800" dirty="0" err="1"/>
              <a:t>nhớ</a:t>
            </a:r>
            <a:r>
              <a:rPr lang="en-US" sz="2800" dirty="0"/>
              <a:t> </a:t>
            </a:r>
            <a:r>
              <a:rPr lang="en-US" sz="2800" dirty="0" err="1"/>
              <a:t>trong</a:t>
            </a:r>
            <a:r>
              <a:rPr lang="en-US" sz="2800" dirty="0"/>
              <a:t> </a:t>
            </a:r>
            <a:r>
              <a:rPr lang="en-US" sz="2800" dirty="0" err="1"/>
              <a:t>phạm</a:t>
            </a:r>
            <a:r>
              <a:rPr lang="en-US" sz="2800" dirty="0"/>
              <a:t> vi 1000.</a:t>
            </a:r>
          </a:p>
          <a:p>
            <a:r>
              <a:rPr lang="en-US" sz="2800" dirty="0"/>
              <a:t>- </a:t>
            </a:r>
            <a:r>
              <a:rPr lang="en-US" sz="2800" dirty="0" err="1"/>
              <a:t>Nhận</a:t>
            </a:r>
            <a:r>
              <a:rPr lang="en-US" sz="2800" dirty="0"/>
              <a:t> </a:t>
            </a:r>
            <a:r>
              <a:rPr lang="en-US" sz="2800" dirty="0" err="1"/>
              <a:t>biết</a:t>
            </a:r>
            <a:r>
              <a:rPr lang="en-US" sz="2800" dirty="0"/>
              <a:t> ý </a:t>
            </a:r>
            <a:r>
              <a:rPr lang="en-US" sz="2800" dirty="0" err="1"/>
              <a:t>nghĩa</a:t>
            </a:r>
            <a:r>
              <a:rPr lang="en-US" sz="2800" dirty="0"/>
              <a:t> </a:t>
            </a:r>
            <a:r>
              <a:rPr lang="en-US" sz="2800" dirty="0" err="1"/>
              <a:t>thực</a:t>
            </a:r>
            <a:r>
              <a:rPr lang="en-US" sz="2800" dirty="0"/>
              <a:t> </a:t>
            </a:r>
            <a:r>
              <a:rPr lang="en-US" sz="2800" dirty="0" err="1"/>
              <a:t>tiễn</a:t>
            </a:r>
            <a:r>
              <a:rPr lang="en-US" sz="2800" dirty="0"/>
              <a:t> </a:t>
            </a:r>
            <a:r>
              <a:rPr lang="en-US" sz="2800" dirty="0" err="1"/>
              <a:t>của</a:t>
            </a:r>
            <a:r>
              <a:rPr lang="en-US" sz="2800" dirty="0"/>
              <a:t> </a:t>
            </a:r>
            <a:r>
              <a:rPr lang="en-US" sz="2800" dirty="0" err="1"/>
              <a:t>phép</a:t>
            </a:r>
            <a:r>
              <a:rPr lang="en-US" sz="2800" dirty="0"/>
              <a:t> </a:t>
            </a:r>
            <a:r>
              <a:rPr lang="en-US" sz="2800" dirty="0" err="1"/>
              <a:t>trừ</a:t>
            </a:r>
            <a:r>
              <a:rPr lang="en-US" sz="2800" dirty="0"/>
              <a:t> </a:t>
            </a:r>
            <a:r>
              <a:rPr lang="en-US" sz="2800" dirty="0" err="1"/>
              <a:t>thông</a:t>
            </a:r>
            <a:r>
              <a:rPr lang="en-US" sz="2800" dirty="0"/>
              <a:t> qua </a:t>
            </a:r>
            <a:r>
              <a:rPr lang="en-US" sz="2800" dirty="0" err="1"/>
              <a:t>tranh</a:t>
            </a:r>
            <a:r>
              <a:rPr lang="en-US" sz="2800" dirty="0"/>
              <a:t> </a:t>
            </a:r>
            <a:r>
              <a:rPr lang="en-US" sz="2800" dirty="0" err="1"/>
              <a:t>ảnh</a:t>
            </a:r>
            <a:r>
              <a:rPr lang="en-US" sz="2800" dirty="0"/>
              <a:t>, </a:t>
            </a:r>
            <a:r>
              <a:rPr lang="en-US" sz="2800" dirty="0" err="1"/>
              <a:t>hình</a:t>
            </a:r>
            <a:r>
              <a:rPr lang="en-US" sz="2800" dirty="0"/>
              <a:t> </a:t>
            </a:r>
            <a:r>
              <a:rPr lang="en-US" sz="2800" dirty="0" err="1"/>
              <a:t>vẽ</a:t>
            </a:r>
            <a:r>
              <a:rPr lang="en-US" sz="2800" dirty="0"/>
              <a:t> </a:t>
            </a:r>
            <a:r>
              <a:rPr lang="en-US" sz="2800" dirty="0" err="1"/>
              <a:t>hoặc</a:t>
            </a:r>
            <a:r>
              <a:rPr lang="en-US" sz="2800" dirty="0"/>
              <a:t> </a:t>
            </a:r>
            <a:r>
              <a:rPr lang="en-US" sz="2800" dirty="0" err="1"/>
              <a:t>tình</a:t>
            </a:r>
            <a:r>
              <a:rPr lang="en-US" sz="2800" dirty="0"/>
              <a:t> </a:t>
            </a:r>
            <a:r>
              <a:rPr lang="en-US" sz="2800" dirty="0" err="1"/>
              <a:t>huống</a:t>
            </a:r>
            <a:r>
              <a:rPr lang="en-US" sz="2800" dirty="0"/>
              <a:t> </a:t>
            </a:r>
            <a:r>
              <a:rPr lang="en-US" sz="2800" dirty="0" err="1"/>
              <a:t>thực</a:t>
            </a:r>
            <a:r>
              <a:rPr lang="en-US" sz="2800" dirty="0"/>
              <a:t> </a:t>
            </a:r>
            <a:r>
              <a:rPr lang="en-US" sz="2800" dirty="0" err="1"/>
              <a:t>tiễn</a:t>
            </a:r>
            <a:r>
              <a:rPr lang="en-US" sz="2800" dirty="0"/>
              <a:t>.</a:t>
            </a:r>
          </a:p>
          <a:p>
            <a:r>
              <a:rPr lang="en-US" sz="2800" dirty="0"/>
              <a:t>- </a:t>
            </a:r>
            <a:r>
              <a:rPr lang="en-US" sz="2800" dirty="0" err="1"/>
              <a:t>Phát</a:t>
            </a:r>
            <a:r>
              <a:rPr lang="en-US" sz="2800" dirty="0"/>
              <a:t> </a:t>
            </a:r>
            <a:r>
              <a:rPr lang="en-US" sz="2800" dirty="0" err="1"/>
              <a:t>triển</a:t>
            </a:r>
            <a:r>
              <a:rPr lang="en-US" sz="2800" dirty="0"/>
              <a:t> </a:t>
            </a:r>
            <a:r>
              <a:rPr lang="en-US" sz="2800" dirty="0" err="1"/>
              <a:t>năng</a:t>
            </a:r>
            <a:r>
              <a:rPr lang="en-US" sz="2800" dirty="0"/>
              <a:t> </a:t>
            </a:r>
            <a:r>
              <a:rPr lang="en-US" sz="2800" dirty="0" err="1"/>
              <a:t>lực</a:t>
            </a:r>
            <a:r>
              <a:rPr lang="en-US" sz="2800" dirty="0"/>
              <a:t> </a:t>
            </a:r>
            <a:r>
              <a:rPr lang="en-US" sz="2800" dirty="0" err="1"/>
              <a:t>tự</a:t>
            </a:r>
            <a:r>
              <a:rPr lang="en-US" sz="2800" dirty="0"/>
              <a:t> </a:t>
            </a:r>
            <a:r>
              <a:rPr lang="en-US" sz="2800" dirty="0" err="1"/>
              <a:t>giải</a:t>
            </a:r>
            <a:r>
              <a:rPr lang="en-US" sz="2800" dirty="0"/>
              <a:t> </a:t>
            </a:r>
            <a:r>
              <a:rPr lang="en-US" sz="2800" dirty="0" err="1"/>
              <a:t>quyết</a:t>
            </a:r>
            <a:r>
              <a:rPr lang="en-US" sz="2800" dirty="0"/>
              <a:t> </a:t>
            </a:r>
            <a:r>
              <a:rPr lang="en-US" sz="2800" dirty="0" err="1"/>
              <a:t>vấn</a:t>
            </a:r>
            <a:r>
              <a:rPr lang="en-US" sz="2800" dirty="0"/>
              <a:t> </a:t>
            </a:r>
            <a:r>
              <a:rPr lang="en-US" sz="2800" dirty="0" err="1"/>
              <a:t>đề</a:t>
            </a:r>
            <a:r>
              <a:rPr lang="en-US" sz="2800" dirty="0"/>
              <a:t>.</a:t>
            </a:r>
            <a:endParaRPr lang="en-US" sz="2800" dirty="0"/>
          </a:p>
          <a:p>
            <a:r>
              <a:rPr lang="en-US" sz="2800" dirty="0"/>
              <a:t>- </a:t>
            </a:r>
            <a:r>
              <a:rPr lang="en-US" sz="2800" dirty="0" err="1"/>
              <a:t>Phát</a:t>
            </a:r>
            <a:r>
              <a:rPr lang="en-US" sz="2800" dirty="0"/>
              <a:t> </a:t>
            </a:r>
            <a:r>
              <a:rPr lang="en-US" sz="2800" dirty="0" err="1"/>
              <a:t>triển</a:t>
            </a:r>
            <a:r>
              <a:rPr lang="en-US" sz="2800" dirty="0"/>
              <a:t> </a:t>
            </a:r>
            <a:r>
              <a:rPr lang="en-US" sz="2800" dirty="0" err="1"/>
              <a:t>kĩ</a:t>
            </a:r>
            <a:r>
              <a:rPr lang="en-US" sz="2800" dirty="0"/>
              <a:t> </a:t>
            </a:r>
            <a:r>
              <a:rPr lang="en-US" sz="2800" dirty="0" err="1"/>
              <a:t>năng</a:t>
            </a:r>
            <a:r>
              <a:rPr lang="en-US" sz="2800" dirty="0"/>
              <a:t> </a:t>
            </a:r>
            <a:r>
              <a:rPr lang="en-US" sz="2800" dirty="0" err="1"/>
              <a:t>hợp</a:t>
            </a:r>
            <a:r>
              <a:rPr lang="en-US" sz="2800" dirty="0"/>
              <a:t> </a:t>
            </a:r>
            <a:r>
              <a:rPr lang="en-US" sz="2800" dirty="0" err="1"/>
              <a:t>tác</a:t>
            </a:r>
            <a:r>
              <a:rPr lang="en-US" sz="2800" dirty="0"/>
              <a:t>, </a:t>
            </a:r>
            <a:r>
              <a:rPr lang="en-US" sz="2800" dirty="0" err="1"/>
              <a:t>rèn</a:t>
            </a:r>
            <a:r>
              <a:rPr lang="en-US" sz="2800" dirty="0"/>
              <a:t> </a:t>
            </a:r>
            <a:r>
              <a:rPr lang="en-US" sz="2800" dirty="0" err="1"/>
              <a:t>tính</a:t>
            </a:r>
            <a:r>
              <a:rPr lang="en-US" sz="2800" dirty="0"/>
              <a:t> </a:t>
            </a:r>
            <a:r>
              <a:rPr lang="en-US" sz="2800" dirty="0" err="1"/>
              <a:t>cẩn</a:t>
            </a:r>
            <a:r>
              <a:rPr lang="en-US" sz="2800" dirty="0"/>
              <a:t> </a:t>
            </a:r>
            <a:r>
              <a:rPr lang="en-US" sz="2800" dirty="0" err="1"/>
              <a:t>thận</a:t>
            </a:r>
            <a:r>
              <a:rPr lang="en-US" sz="2800" dirty="0"/>
              <a:t>.</a:t>
            </a:r>
            <a:endParaRPr lang="en-US" sz="2800" dirty="0"/>
          </a:p>
        </p:txBody>
      </p:sp>
    </p:spTree>
    <p:extLst>
      <p:ext uri="{BB962C8B-B14F-4D97-AF65-F5344CB8AC3E}">
        <p14:creationId xmlns:p14="http://schemas.microsoft.com/office/powerpoint/2010/main" val="119932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xmlns="" val="20000"/>
                    </a:ext>
                  </a:extLst>
                </a:gridCol>
                <a:gridCol w="1851650">
                  <a:extLst>
                    <a:ext uri="{9D8B030D-6E8A-4147-A177-3AD203B41FA5}">
                      <a16:colId xmlns:a16="http://schemas.microsoft.com/office/drawing/2014/main" xmlns="" val="20001"/>
                    </a:ext>
                  </a:extLst>
                </a:gridCol>
                <a:gridCol w="1851650">
                  <a:extLst>
                    <a:ext uri="{9D8B030D-6E8A-4147-A177-3AD203B41FA5}">
                      <a16:colId xmlns:a16="http://schemas.microsoft.com/office/drawing/2014/main" xmlns="" val="20002"/>
                    </a:ext>
                  </a:extLst>
                </a:gridCol>
                <a:gridCol w="1851650">
                  <a:extLst>
                    <a:ext uri="{9D8B030D-6E8A-4147-A177-3AD203B41FA5}">
                      <a16:colId xmlns:a16="http://schemas.microsoft.com/office/drawing/2014/main" xmlns="" val="20003"/>
                    </a:ext>
                  </a:extLst>
                </a:gridCol>
                <a:gridCol w="1851650">
                  <a:extLst>
                    <a:ext uri="{9D8B030D-6E8A-4147-A177-3AD203B41FA5}">
                      <a16:colId xmlns:a16="http://schemas.microsoft.com/office/drawing/2014/main" xmlns=""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xmlns=""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xmlns=""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extLst>
                  <a:ext uri="{0D108BD9-81ED-4DB2-BD59-A6C34878D82A}">
                    <a16:rowId xmlns:a16="http://schemas.microsoft.com/office/drawing/2014/main" xmlns="" val="10002"/>
                  </a:ext>
                </a:extLst>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Words>
  <Application>Microsoft Office PowerPoint</Application>
  <PresentationFormat>Widescreen</PresentationFormat>
  <Paragraphs>73</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2</cp:revision>
  <dcterms:created xsi:type="dcterms:W3CDTF">2021-06-02T01:34:28Z</dcterms:created>
  <dcterms:modified xsi:type="dcterms:W3CDTF">2023-04-09T15:21:26Z</dcterms:modified>
</cp:coreProperties>
</file>