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1" r:id="rId3"/>
    <p:sldId id="330" r:id="rId4"/>
    <p:sldId id="331" r:id="rId5"/>
    <p:sldId id="312" r:id="rId6"/>
    <p:sldId id="318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98899"/>
              </p:ext>
            </p:extLst>
          </p:nvPr>
        </p:nvGraphicFramePr>
        <p:xfrm>
          <a:off x="1492578" y="1745146"/>
          <a:ext cx="9081653" cy="16838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34287"/>
              </p:ext>
            </p:extLst>
          </p:nvPr>
        </p:nvGraphicFramePr>
        <p:xfrm>
          <a:off x="1492577" y="4052758"/>
          <a:ext cx="9081653" cy="16838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84014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609600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7343055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846145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971731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97984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623570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7406555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860115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978081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312496" y="521747"/>
            <a:ext cx="65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9E90C-42E0-4F92-845F-833927626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1" t="2153" b="1971"/>
          <a:stretch/>
        </p:blipFill>
        <p:spPr>
          <a:xfrm>
            <a:off x="1756228" y="1077109"/>
            <a:ext cx="8389257" cy="52591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4901D3-F491-495F-B13B-E3F73593B3AE}"/>
              </a:ext>
            </a:extLst>
          </p:cNvPr>
          <p:cNvCxnSpPr/>
          <p:nvPr/>
        </p:nvCxnSpPr>
        <p:spPr>
          <a:xfrm>
            <a:off x="2598057" y="2743200"/>
            <a:ext cx="304800" cy="2119086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495BFB-FD1C-41E3-AFF6-F2D7C2DCEDE3}"/>
              </a:ext>
            </a:extLst>
          </p:cNvPr>
          <p:cNvCxnSpPr>
            <a:cxnSpLocks/>
          </p:cNvCxnSpPr>
          <p:nvPr/>
        </p:nvCxnSpPr>
        <p:spPr>
          <a:xfrm flipH="1">
            <a:off x="7053943" y="2474686"/>
            <a:ext cx="195943" cy="2387600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32EE4F0F-2B34-4B81-8969-1F1330DFDF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9943" y="3428999"/>
            <a:ext cx="2931886" cy="765629"/>
          </a:xfrm>
          <a:prstGeom prst="curvedConnector3">
            <a:avLst>
              <a:gd name="adj1" fmla="val 70297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95790BD-5985-4071-A4E4-408B8AAE128D}"/>
              </a:ext>
            </a:extLst>
          </p:cNvPr>
          <p:cNvGrpSpPr/>
          <p:nvPr/>
        </p:nvGrpSpPr>
        <p:grpSpPr>
          <a:xfrm>
            <a:off x="2175005" y="1735099"/>
            <a:ext cx="7307350" cy="1499950"/>
            <a:chOff x="1241757" y="1827794"/>
            <a:chExt cx="7307350" cy="149995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131F71A-F492-410D-A4D9-149F4F89CD1F}"/>
                </a:ext>
              </a:extLst>
            </p:cNvPr>
            <p:cNvSpPr/>
            <p:nvPr/>
          </p:nvSpPr>
          <p:spPr>
            <a:xfrm>
              <a:off x="4046730" y="1827794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1432489-15A5-4B20-B4A4-F02B38F2522F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2274879" y="2438512"/>
              <a:ext cx="1771851" cy="3697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2268648-24E6-4D3F-85BB-2F7952BE9E69}"/>
                </a:ext>
              </a:extLst>
            </p:cNvPr>
            <p:cNvSpPr txBox="1"/>
            <p:nvPr/>
          </p:nvSpPr>
          <p:spPr>
            <a:xfrm rot="20731087">
              <a:off x="2668107" y="2098689"/>
              <a:ext cx="731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x 6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9027272-C07D-449B-9A29-50D4F50D56D6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C582B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6CCF46C-E221-4387-AE30-7DE96C3A8744}"/>
                </a:ext>
              </a:extLst>
            </p:cNvPr>
            <p:cNvSpPr/>
            <p:nvPr/>
          </p:nvSpPr>
          <p:spPr>
            <a:xfrm>
              <a:off x="7130091" y="1827794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E833C99-A870-4A27-A667-DFDDC15DD015}"/>
                </a:ext>
              </a:extLst>
            </p:cNvPr>
            <p:cNvCxnSpPr>
              <a:cxnSpLocks/>
            </p:cNvCxnSpPr>
            <p:nvPr/>
          </p:nvCxnSpPr>
          <p:spPr>
            <a:xfrm>
              <a:off x="5262227" y="2349653"/>
              <a:ext cx="2050177" cy="2944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893DAE7-64F6-47BC-BD3A-99B5E03581F9}"/>
                </a:ext>
              </a:extLst>
            </p:cNvPr>
            <p:cNvSpPr txBox="1"/>
            <p:nvPr/>
          </p:nvSpPr>
          <p:spPr>
            <a:xfrm rot="619208">
              <a:off x="5662454" y="1950903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9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ED695-7023-467D-AC4E-3E1FE840C8AE}"/>
              </a:ext>
            </a:extLst>
          </p:cNvPr>
          <p:cNvGrpSpPr/>
          <p:nvPr/>
        </p:nvGrpSpPr>
        <p:grpSpPr>
          <a:xfrm>
            <a:off x="2244271" y="4333412"/>
            <a:ext cx="7089874" cy="1461810"/>
            <a:chOff x="1066502" y="3458165"/>
            <a:chExt cx="7089874" cy="14618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8D9507-F7B5-4328-BDE9-6E603E7CEB83}"/>
                </a:ext>
              </a:extLst>
            </p:cNvPr>
            <p:cNvGrpSpPr/>
            <p:nvPr/>
          </p:nvGrpSpPr>
          <p:grpSpPr>
            <a:xfrm>
              <a:off x="1066502" y="3458165"/>
              <a:ext cx="5898138" cy="1461810"/>
              <a:chOff x="1724807" y="2297666"/>
              <a:chExt cx="4559401" cy="113001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85E4053-E019-4E71-8CCD-15072F481A90}"/>
                  </a:ext>
                </a:extLst>
              </p:cNvPr>
              <p:cNvSpPr/>
              <p:nvPr/>
            </p:nvSpPr>
            <p:spPr>
              <a:xfrm>
                <a:off x="1724807" y="2483481"/>
                <a:ext cx="944199" cy="944199"/>
              </a:xfrm>
              <a:prstGeom prst="ellipse">
                <a:avLst/>
              </a:prstGeom>
              <a:solidFill>
                <a:srgbClr val="97B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bg1">
                        <a:lumMod val="95000"/>
                      </a:schemeClr>
                    </a:solidFill>
                  </a:rPr>
                  <a:t>14</a:t>
                </a:r>
                <a:endParaRPr lang="en-US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F544A82-9D8C-487E-BCC1-26E98C4D3616}"/>
                  </a:ext>
                </a:extLst>
              </p:cNvPr>
              <p:cNvCxnSpPr>
                <a:cxnSpLocks/>
                <a:stCxn id="57" idx="6"/>
              </p:cNvCxnSpPr>
              <p:nvPr/>
            </p:nvCxnSpPr>
            <p:spPr>
              <a:xfrm flipV="1">
                <a:off x="2669006" y="2682183"/>
                <a:ext cx="1408958" cy="2733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D1C0BC3-FC12-4006-9CE0-126B1C5C5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6175" y="2662025"/>
                <a:ext cx="1358033" cy="3340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C82A1E1-6F81-4C57-A126-E3E2B8FD7345}"/>
                  </a:ext>
                </a:extLst>
              </p:cNvPr>
              <p:cNvSpPr txBox="1"/>
              <p:nvPr/>
            </p:nvSpPr>
            <p:spPr>
              <a:xfrm rot="1003038">
                <a:off x="5322411" y="2297666"/>
                <a:ext cx="768527" cy="452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+ 15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2C7E8C8-1CBD-4972-B64F-CB817B999F87}"/>
                  </a:ext>
                </a:extLst>
              </p:cNvPr>
              <p:cNvSpPr txBox="1"/>
              <p:nvPr/>
            </p:nvSpPr>
            <p:spPr>
              <a:xfrm rot="21056098">
                <a:off x="2949824" y="2408061"/>
                <a:ext cx="829724" cy="452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: 2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397EC98B-E3E8-450F-9424-E498BFDC369D}"/>
                  </a:ext>
                </a:extLst>
              </p:cNvPr>
              <p:cNvSpPr/>
              <p:nvPr/>
            </p:nvSpPr>
            <p:spPr>
              <a:xfrm>
                <a:off x="4107720" y="2310882"/>
                <a:ext cx="775841" cy="7758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D95B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D8E7F4C-026B-47A2-B9CC-8AA1FD5FC236}"/>
                </a:ext>
              </a:extLst>
            </p:cNvPr>
            <p:cNvSpPr/>
            <p:nvPr/>
          </p:nvSpPr>
          <p:spPr>
            <a:xfrm>
              <a:off x="6737360" y="3573352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785541E-6983-4663-99CB-C5C3437D796B}"/>
              </a:ext>
            </a:extLst>
          </p:cNvPr>
          <p:cNvSpPr txBox="1"/>
          <p:nvPr/>
        </p:nvSpPr>
        <p:spPr>
          <a:xfrm>
            <a:off x="1107808" y="21255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7861D3-9154-4D01-A4CB-0A05B403322F}"/>
              </a:ext>
            </a:extLst>
          </p:cNvPr>
          <p:cNvSpPr txBox="1"/>
          <p:nvPr/>
        </p:nvSpPr>
        <p:spPr>
          <a:xfrm>
            <a:off x="1107808" y="428153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81ADA17-6DE9-45F0-B636-24E3804FF992}"/>
              </a:ext>
            </a:extLst>
          </p:cNvPr>
          <p:cNvSpPr/>
          <p:nvPr/>
        </p:nvSpPr>
        <p:spPr>
          <a:xfrm>
            <a:off x="5125893" y="2138822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735C90D-AE08-41ED-8EAD-70AAEA114EB3}"/>
              </a:ext>
            </a:extLst>
          </p:cNvPr>
          <p:cNvSpPr/>
          <p:nvPr/>
        </p:nvSpPr>
        <p:spPr>
          <a:xfrm>
            <a:off x="8370361" y="2468614"/>
            <a:ext cx="75650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7E884BA-3C0C-4E89-8605-C4F041D492C2}"/>
              </a:ext>
            </a:extLst>
          </p:cNvPr>
          <p:cNvSpPr/>
          <p:nvPr/>
        </p:nvSpPr>
        <p:spPr>
          <a:xfrm>
            <a:off x="5477103" y="4654440"/>
            <a:ext cx="70315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F1D0418-98C1-46B0-9EC9-BBD6D0B85B6B}"/>
              </a:ext>
            </a:extLst>
          </p:cNvPr>
          <p:cNvSpPr/>
          <p:nvPr/>
        </p:nvSpPr>
        <p:spPr>
          <a:xfrm>
            <a:off x="8245652" y="5184503"/>
            <a:ext cx="75039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9" grpId="0"/>
      <p:bldP spid="80" grpId="0"/>
      <p:bldP spid="81" grpId="0" animBg="1"/>
      <p:bldP spid="8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2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4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53962" y="3694886"/>
            <a:ext cx="833283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múa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 x 4 = 8 (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120816-B716-4153-946E-8E560F39D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01"/>
          <a:stretch/>
        </p:blipFill>
        <p:spPr>
          <a:xfrm>
            <a:off x="5535562" y="1491416"/>
            <a:ext cx="5919552" cy="3161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165</Words>
  <Application>Microsoft Office PowerPoint</Application>
  <PresentationFormat>Widescreen</PresentationFormat>
  <Paragraphs>84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320</cp:revision>
  <dcterms:created xsi:type="dcterms:W3CDTF">2021-06-02T01:34:28Z</dcterms:created>
  <dcterms:modified xsi:type="dcterms:W3CDTF">2022-08-11T03:53:27Z</dcterms:modified>
</cp:coreProperties>
</file>