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Lst>
  <p:notesMasterIdLst>
    <p:notesMasterId r:id="rId28"/>
  </p:notesMasterIdLst>
  <p:sldIdLst>
    <p:sldId id="280" r:id="rId6"/>
    <p:sldId id="281" r:id="rId7"/>
    <p:sldId id="282" r:id="rId8"/>
    <p:sldId id="283" r:id="rId9"/>
    <p:sldId id="284" r:id="rId10"/>
    <p:sldId id="285" r:id="rId11"/>
    <p:sldId id="286" r:id="rId12"/>
    <p:sldId id="303"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107" d="100"/>
          <a:sy n="107" d="100"/>
        </p:scale>
        <p:origin x="232" y="176"/>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2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85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16.xml"/><Relationship Id="rId6" Type="http://schemas.microsoft.com/office/2007/relationships/hdphoto" Target="../media/hdphoto13.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4.png"/><Relationship Id="rId5" Type="http://schemas.openxmlformats.org/officeDocument/2006/relationships/image" Target="../media/image71.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8.png"/><Relationship Id="rId39" Type="http://schemas.openxmlformats.org/officeDocument/2006/relationships/image" Target="../media/image43.png"/><Relationship Id="rId21" Type="http://schemas.microsoft.com/office/2007/relationships/hdphoto" Target="../media/hdphoto4.wdp"/><Relationship Id="rId34" Type="http://schemas.openxmlformats.org/officeDocument/2006/relationships/image" Target="../media/image41.png"/><Relationship Id="rId42" Type="http://schemas.microsoft.com/office/2007/relationships/hdphoto" Target="../media/hdphoto11.wdp"/><Relationship Id="rId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4.png"/><Relationship Id="rId29" Type="http://schemas.microsoft.com/office/2007/relationships/hdphoto" Target="../media/hdphoto7.wdp"/><Relationship Id="rId41" Type="http://schemas.openxmlformats.org/officeDocument/2006/relationships/image" Target="../media/image44.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36.png"/><Relationship Id="rId32" Type="http://schemas.microsoft.com/office/2007/relationships/hdphoto" Target="../media/hdphoto8.wdp"/><Relationship Id="rId37" Type="http://schemas.openxmlformats.org/officeDocument/2006/relationships/image" Target="../media/image42.png"/><Relationship Id="rId40"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9.png"/><Relationship Id="rId23" Type="http://schemas.microsoft.com/office/2007/relationships/hdphoto" Target="../media/hdphoto5.wdp"/><Relationship Id="rId28" Type="http://schemas.openxmlformats.org/officeDocument/2006/relationships/image" Target="../media/image39.png"/><Relationship Id="rId36" Type="http://schemas.openxmlformats.org/officeDocument/2006/relationships/slide" Target="slide6.xml"/><Relationship Id="rId10" Type="http://schemas.openxmlformats.org/officeDocument/2006/relationships/image" Target="../media/image25.png"/><Relationship Id="rId19" Type="http://schemas.openxmlformats.org/officeDocument/2006/relationships/image" Target="../media/image33.png"/><Relationship Id="rId31" Type="http://schemas.openxmlformats.org/officeDocument/2006/relationships/image" Target="../media/image40.png"/><Relationship Id="rId44" Type="http://schemas.openxmlformats.org/officeDocument/2006/relationships/slide" Target="slide9.xml"/><Relationship Id="rId4" Type="http://schemas.openxmlformats.org/officeDocument/2006/relationships/notesSlide" Target="../notesSlides/notesSlide3.xml"/><Relationship Id="rId9" Type="http://schemas.microsoft.com/office/2007/relationships/hdphoto" Target="../media/hdphoto2.wdp"/><Relationship Id="rId14" Type="http://schemas.openxmlformats.org/officeDocument/2006/relationships/image" Target="../media/image28.png"/><Relationship Id="rId22" Type="http://schemas.openxmlformats.org/officeDocument/2006/relationships/image" Target="../media/image35.png"/><Relationship Id="rId27" Type="http://schemas.microsoft.com/office/2007/relationships/hdphoto" Target="../media/hdphoto6.wdp"/><Relationship Id="rId30" Type="http://schemas.openxmlformats.org/officeDocument/2006/relationships/slide" Target="slide4.xml"/><Relationship Id="rId35" Type="http://schemas.microsoft.com/office/2007/relationships/hdphoto" Target="../media/hdphoto9.wdp"/><Relationship Id="rId43" Type="http://schemas.openxmlformats.org/officeDocument/2006/relationships/image" Target="../media/image45.png"/><Relationship Id="rId8" Type="http://schemas.openxmlformats.org/officeDocument/2006/relationships/image" Target="../media/image24.png"/><Relationship Id="rId3" Type="http://schemas.openxmlformats.org/officeDocument/2006/relationships/slideLayout" Target="../slideLayouts/slideLayout5.xml"/><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7.png"/><Relationship Id="rId33" Type="http://schemas.openxmlformats.org/officeDocument/2006/relationships/slide" Target="slide5.xml"/><Relationship Id="rId38"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30.png"/><Relationship Id="rId5" Type="http://schemas.openxmlformats.org/officeDocument/2006/relationships/audio" Target="../media/audio5.wav"/><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22150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321963" y="24190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0" y="134867"/>
            <a:ext cx="6145180"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cao</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15" name="Picture 14">
            <a:extLst>
              <a:ext uri="{FF2B5EF4-FFF2-40B4-BE49-F238E27FC236}">
                <a16:creationId xmlns:a16="http://schemas.microsoft.com/office/drawing/2014/main" id="{BCC0A165-7BC4-48D6-A11E-37EC16D84C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805"/>
          <a:stretch/>
        </p:blipFill>
        <p:spPr>
          <a:xfrm>
            <a:off x="10920542" y="111877"/>
            <a:ext cx="1288957" cy="1363242"/>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2"/>
          <a:stretch>
            <a:fillRect/>
          </a:stretch>
        </p:blipFill>
        <p:spPr>
          <a:xfrm>
            <a:off x="2299764" y="3127434"/>
            <a:ext cx="7551228" cy="2615411"/>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321963" y="241900"/>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128613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680</Words>
  <Application>Microsoft Macintosh PowerPoint</Application>
  <PresentationFormat>Widescreen</PresentationFormat>
  <Paragraphs>145</Paragraphs>
  <Slides>22</Slides>
  <Notes>14</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22</vt:i4>
      </vt:variant>
    </vt:vector>
  </HeadingPairs>
  <TitlesOfParts>
    <vt:vector size="41" baseType="lpstr">
      <vt:lpstr>等线</vt:lpstr>
      <vt:lpstr>等线 Light</vt:lpstr>
      <vt:lpstr>微软雅黑</vt:lpstr>
      <vt:lpstr>#9Slide03 Arima Madurai Black</vt:lpstr>
      <vt:lpstr>#9Slide03 Arima Madurai ExtraBo</vt:lpstr>
      <vt:lpstr>#9Slide04 SFU TimesTen Bold</vt:lpstr>
      <vt:lpstr>#9Slide07 Cadena</vt:lpstr>
      <vt:lpstr>#9Slide07 HoneyCream</vt:lpstr>
      <vt:lpstr>Arial</vt:lpstr>
      <vt:lpstr>Calibri</vt:lpstr>
      <vt:lpstr>Calibri Light</vt:lpstr>
      <vt:lpstr>Cambria</vt:lpstr>
      <vt:lpstr>SVN-Newton</vt:lpstr>
      <vt:lpstr>Times New Roman</vt:lpstr>
      <vt:lpstr>Office 主题​​</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Microsoft Office User</cp:lastModifiedBy>
  <cp:revision>15</cp:revision>
  <dcterms:created xsi:type="dcterms:W3CDTF">2023-10-14T10:30:09Z</dcterms:created>
  <dcterms:modified xsi:type="dcterms:W3CDTF">2023-11-17T01:47:06Z</dcterms:modified>
</cp:coreProperties>
</file>