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8" r:id="rId3"/>
    <p:sldId id="259" r:id="rId4"/>
    <p:sldId id="380" r:id="rId5"/>
    <p:sldId id="386" r:id="rId6"/>
    <p:sldId id="369" r:id="rId7"/>
    <p:sldId id="388" r:id="rId8"/>
    <p:sldId id="387" r:id="rId9"/>
    <p:sldId id="389" r:id="rId10"/>
    <p:sldId id="381" r:id="rId11"/>
    <p:sldId id="390" r:id="rId12"/>
    <p:sldId id="391" r:id="rId13"/>
    <p:sldId id="392" r:id="rId14"/>
    <p:sldId id="393" r:id="rId15"/>
    <p:sldId id="355" r:id="rId16"/>
    <p:sldId id="394" r:id="rId17"/>
  </p:sldIdLst>
  <p:sldSz cx="18288000" cy="10287000"/>
  <p:notesSz cx="6858000" cy="9144000"/>
  <p:embeddedFontLst>
    <p:embeddedFont>
      <p:font typeface="#9Slide03 Bebas Neue Bold" panose="020B0606020202050201" pitchFamily="34" charset="77"/>
      <p:bold r:id="rId19"/>
    </p:embeddedFont>
    <p:embeddedFont>
      <p:font typeface="#9Slide07 HoneyCream" pitchFamily="2" charset="77"/>
      <p:regular r:id="rId20"/>
    </p:embeddedFon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SVN-Newton" panose="0204060305050602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502E"/>
    <a:srgbClr val="EBCB7E"/>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6" autoAdjust="0"/>
    <p:restoredTop sz="94656" autoAdjust="0"/>
  </p:normalViewPr>
  <p:slideViewPr>
    <p:cSldViewPr>
      <p:cViewPr varScale="1">
        <p:scale>
          <a:sx n="56" d="100"/>
          <a:sy n="56" d="100"/>
        </p:scale>
        <p:origin x="9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2/16/24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5</a:t>
            </a:fld>
            <a:endParaRPr lang="en-VN"/>
          </a:p>
        </p:txBody>
      </p:sp>
    </p:spTree>
    <p:extLst>
      <p:ext uri="{BB962C8B-B14F-4D97-AF65-F5344CB8AC3E}">
        <p14:creationId xmlns:p14="http://schemas.microsoft.com/office/powerpoint/2010/main" val="79156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8</a:t>
            </a:fld>
            <a:endParaRPr lang="en-VN"/>
          </a:p>
        </p:txBody>
      </p:sp>
    </p:spTree>
    <p:extLst>
      <p:ext uri="{BB962C8B-B14F-4D97-AF65-F5344CB8AC3E}">
        <p14:creationId xmlns:p14="http://schemas.microsoft.com/office/powerpoint/2010/main" val="347606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9</a:t>
            </a:fld>
            <a:endParaRPr lang="en-VN"/>
          </a:p>
        </p:txBody>
      </p:sp>
    </p:spTree>
    <p:extLst>
      <p:ext uri="{BB962C8B-B14F-4D97-AF65-F5344CB8AC3E}">
        <p14:creationId xmlns:p14="http://schemas.microsoft.com/office/powerpoint/2010/main" val="178235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11</a:t>
            </a:fld>
            <a:endParaRPr lang="en-VN"/>
          </a:p>
        </p:txBody>
      </p:sp>
    </p:spTree>
    <p:extLst>
      <p:ext uri="{BB962C8B-B14F-4D97-AF65-F5344CB8AC3E}">
        <p14:creationId xmlns:p14="http://schemas.microsoft.com/office/powerpoint/2010/main" val="5775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12</a:t>
            </a:fld>
            <a:endParaRPr lang="en-VN"/>
          </a:p>
        </p:txBody>
      </p:sp>
    </p:spTree>
    <p:extLst>
      <p:ext uri="{BB962C8B-B14F-4D97-AF65-F5344CB8AC3E}">
        <p14:creationId xmlns:p14="http://schemas.microsoft.com/office/powerpoint/2010/main" val="277632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13</a:t>
            </a:fld>
            <a:endParaRPr lang="en-VN"/>
          </a:p>
        </p:txBody>
      </p:sp>
    </p:spTree>
    <p:extLst>
      <p:ext uri="{BB962C8B-B14F-4D97-AF65-F5344CB8AC3E}">
        <p14:creationId xmlns:p14="http://schemas.microsoft.com/office/powerpoint/2010/main" val="294092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emf"/><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emf"/><Relationship Id="rId5" Type="http://schemas.microsoft.com/office/2007/relationships/hdphoto" Target="../media/hdphoto3.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jpeg"/><Relationship Id="rId5"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5" name="Picture 24">
            <a:extLst>
              <a:ext uri="{FF2B5EF4-FFF2-40B4-BE49-F238E27FC236}">
                <a16:creationId xmlns:a16="http://schemas.microsoft.com/office/drawing/2014/main" id="{0A639FFE-05B8-DA49-8D16-018A6F3D0E32}"/>
              </a:ext>
            </a:extLst>
          </p:cNvPr>
          <p:cNvPicPr>
            <a:picLocks noChangeAspect="1"/>
          </p:cNvPicPr>
          <p:nvPr/>
        </p:nvPicPr>
        <p:blipFill>
          <a:blip r:embed="rId6"/>
          <a:stretch>
            <a:fillRect/>
          </a:stretch>
        </p:blipFill>
        <p:spPr>
          <a:xfrm>
            <a:off x="838200" y="4000500"/>
            <a:ext cx="10947400" cy="596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830BA32B-89FB-F944-A507-4C62C3FCFA63}"/>
              </a:ext>
            </a:extLst>
          </p:cNvPr>
          <p:cNvPicPr>
            <a:picLocks noChangeAspect="1"/>
          </p:cNvPicPr>
          <p:nvPr/>
        </p:nvPicPr>
        <p:blipFill>
          <a:blip r:embed="rId9"/>
          <a:stretch>
            <a:fillRect/>
          </a:stretch>
        </p:blipFill>
        <p:spPr>
          <a:xfrm>
            <a:off x="6684522" y="2118122"/>
            <a:ext cx="11404600" cy="3683000"/>
          </a:xfrm>
          <a:prstGeom prst="rect">
            <a:avLst/>
          </a:prstGeom>
        </p:spPr>
      </p:pic>
    </p:spTree>
    <p:extLst>
      <p:ext uri="{BB962C8B-B14F-4D97-AF65-F5344CB8AC3E}">
        <p14:creationId xmlns:p14="http://schemas.microsoft.com/office/powerpoint/2010/main" val="5628952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extLst>
              <p:ext uri="{D42A27DB-BD31-4B8C-83A1-F6EECF244321}">
                <p14:modId xmlns:p14="http://schemas.microsoft.com/office/powerpoint/2010/main" val="1223306737"/>
              </p:ext>
            </p:extLst>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6DB93A-22BB-9247-9964-5AC5441554DD}"/>
              </a:ext>
            </a:extLst>
          </p:cNvPr>
          <p:cNvPicPr>
            <a:picLocks noChangeAspect="1"/>
          </p:cNvPicPr>
          <p:nvPr/>
        </p:nvPicPr>
        <p:blipFill>
          <a:blip r:embed="rId6"/>
          <a:stretch>
            <a:fillRect/>
          </a:stretch>
        </p:blipFill>
        <p:spPr>
          <a:xfrm>
            <a:off x="9144000" y="7745025"/>
            <a:ext cx="6832600" cy="1066800"/>
          </a:xfrm>
          <a:prstGeom prst="rect">
            <a:avLst/>
          </a:prstGeom>
        </p:spPr>
      </p:pic>
    </p:spTree>
    <p:extLst>
      <p:ext uri="{BB962C8B-B14F-4D97-AF65-F5344CB8AC3E}">
        <p14:creationId xmlns:p14="http://schemas.microsoft.com/office/powerpoint/2010/main" val="801449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47D591-D7E2-674F-8DBB-2B22C08E4C6B}"/>
              </a:ext>
            </a:extLst>
          </p:cNvPr>
          <p:cNvPicPr>
            <a:picLocks noChangeAspect="1"/>
          </p:cNvPicPr>
          <p:nvPr/>
        </p:nvPicPr>
        <p:blipFill>
          <a:blip r:embed="rId6"/>
          <a:stretch>
            <a:fillRect/>
          </a:stretch>
        </p:blipFill>
        <p:spPr>
          <a:xfrm>
            <a:off x="9007026" y="7649293"/>
            <a:ext cx="6832600" cy="1066800"/>
          </a:xfrm>
          <a:prstGeom prst="rect">
            <a:avLst/>
          </a:prstGeom>
        </p:spPr>
      </p:pic>
    </p:spTree>
    <p:extLst>
      <p:ext uri="{BB962C8B-B14F-4D97-AF65-F5344CB8AC3E}">
        <p14:creationId xmlns:p14="http://schemas.microsoft.com/office/powerpoint/2010/main" val="29144545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52246" y="1229536"/>
              <a:ext cx="9182277" cy="964367"/>
            </a:xfrm>
            <a:prstGeom prst="rect">
              <a:avLst/>
            </a:prstGeom>
            <a:noFill/>
          </p:spPr>
          <p:txBody>
            <a:bodyPr wrap="square" rtlCol="0">
              <a:spAutoFit/>
            </a:bodyPr>
            <a:lstStyle/>
            <a:p>
              <a:pPr algn="ctr"/>
              <a:r>
                <a:rPr lang="vi-VN" sz="4400" dirty="0">
                  <a:latin typeface="Cambria" panose="02040503050406030204" pitchFamily="18" charset="0"/>
                </a:rPr>
                <a:t>2. Theo em, cần làm gì để góp phần bảo tồn và phát huy giá trị phố cổ Hội An</a:t>
              </a:r>
              <a:endParaRPr lang="en-VN" sz="9600" dirty="0">
                <a:latin typeface="Cambria" panose="02040503050406030204" pitchFamily="18" charset="0"/>
              </a:endParaRPr>
            </a:p>
          </p:txBody>
        </p:sp>
      </p:grpSp>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hố cổ Hội An 1">
            <a:extLst>
              <a:ext uri="{FF2B5EF4-FFF2-40B4-BE49-F238E27FC236}">
                <a16:creationId xmlns:a16="http://schemas.microsoft.com/office/drawing/2014/main" id="{C81054FE-9C94-614C-8255-70E8D4E87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9279" y="1669379"/>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hố cổ Hội An 2">
            <a:extLst>
              <a:ext uri="{FF2B5EF4-FFF2-40B4-BE49-F238E27FC236}">
                <a16:creationId xmlns:a16="http://schemas.microsoft.com/office/drawing/2014/main" id="{CA315A17-58DC-8C41-B7D5-CF9BA3E13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hố cổ Hội An 3">
            <a:extLst>
              <a:ext uri="{FF2B5EF4-FFF2-40B4-BE49-F238E27FC236}">
                <a16:creationId xmlns:a16="http://schemas.microsoft.com/office/drawing/2014/main" id="{04ADDEDA-FEC1-8E45-8A9F-BD9374F0F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686"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hố cổ Hội An 5">
            <a:extLst>
              <a:ext uri="{FF2B5EF4-FFF2-40B4-BE49-F238E27FC236}">
                <a16:creationId xmlns:a16="http://schemas.microsoft.com/office/drawing/2014/main" id="{C86C640A-714C-D747-9B51-FE2ADADED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31" y="5143499"/>
            <a:ext cx="48005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877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07B08D57-7EB8-AC4E-A380-E867D826AB15}"/>
              </a:ext>
            </a:extLst>
          </p:cNvPr>
          <p:cNvPicPr>
            <a:picLocks noChangeAspect="1"/>
          </p:cNvPicPr>
          <p:nvPr/>
        </p:nvPicPr>
        <p:blipFill>
          <a:blip r:embed="rId9"/>
          <a:stretch>
            <a:fillRect/>
          </a:stretch>
        </p:blipFill>
        <p:spPr>
          <a:xfrm>
            <a:off x="6684522" y="2094110"/>
            <a:ext cx="11404600" cy="3683000"/>
          </a:xfrm>
          <a:prstGeom prst="rect">
            <a:avLst/>
          </a:prstGeom>
        </p:spPr>
      </p:pic>
    </p:spTree>
    <p:extLst>
      <p:ext uri="{BB962C8B-B14F-4D97-AF65-F5344CB8AC3E}">
        <p14:creationId xmlns:p14="http://schemas.microsoft.com/office/powerpoint/2010/main" val="13153683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66E11FB9-A59E-2E4C-A639-8D389C8C4DE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2438401" y="886307"/>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651999" y="2547766"/>
            <a:ext cx="12647378" cy="1642566"/>
          </a:xfrm>
          <a:prstGeom prst="rect">
            <a:avLst/>
          </a:prstGeom>
          <a:noFill/>
        </p:spPr>
        <p:txBody>
          <a:bodyPr wrap="square" rtlCol="0">
            <a:spAutoFit/>
          </a:bodyPr>
          <a:lstStyle/>
          <a:p>
            <a:pPr algn="ctr">
              <a:lnSpc>
                <a:spcPct val="120000"/>
              </a:lnSpc>
            </a:pPr>
            <a:r>
              <a:rPr lang="pt-BR" sz="4400" dirty="0" err="1">
                <a:effectLst/>
                <a:latin typeface="Cambria" panose="02040503050406030204" pitchFamily="18" charset="0"/>
                <a:ea typeface="Times New Roman" panose="02020603050405020304" pitchFamily="18" charset="0"/>
              </a:rPr>
              <a:t>Đóng</a:t>
            </a:r>
            <a:r>
              <a:rPr lang="pt-BR" sz="4400" dirty="0">
                <a:effectLst/>
                <a:latin typeface="Cambria" panose="02040503050406030204" pitchFamily="18" charset="0"/>
                <a:ea typeface="Times New Roman" panose="02020603050405020304" pitchFamily="18" charset="0"/>
              </a:rPr>
              <a:t> vai </a:t>
            </a:r>
            <a:r>
              <a:rPr lang="pt-BR" sz="4400" dirty="0" err="1">
                <a:effectLst/>
                <a:latin typeface="Cambria" panose="02040503050406030204" pitchFamily="18" charset="0"/>
                <a:ea typeface="Times New Roman" panose="02020603050405020304" pitchFamily="18" charset="0"/>
              </a:rPr>
              <a:t>hướng</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dẫn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viên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lịch</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để</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giới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thiệu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về</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phố</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cổ</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Hội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An</a:t>
            </a:r>
            <a:r>
              <a:rPr lang="en-VN" sz="4400" dirty="0">
                <a:effectLst/>
                <a:latin typeface="Cambria" panose="02040503050406030204" pitchFamily="18" charset="0"/>
              </a:rPr>
              <a:t> </a:t>
            </a:r>
            <a:endParaRPr lang="en-VN" sz="4400" dirty="0">
              <a:effectLst/>
              <a:latin typeface="Cambria" panose="020405030504060302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9A08333-3B51-A64D-B602-71D94E154778}"/>
              </a:ext>
            </a:extLst>
          </p:cNvPr>
          <p:cNvSpPr txBox="1"/>
          <p:nvPr/>
        </p:nvSpPr>
        <p:spPr>
          <a:xfrm>
            <a:off x="5052856" y="1497950"/>
            <a:ext cx="10253419"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HƯỚNG DẪN VIÊN TÀI BA</a:t>
            </a:r>
          </a:p>
        </p:txBody>
      </p:sp>
      <p:pic>
        <p:nvPicPr>
          <p:cNvPr id="13" name="Picture 12">
            <a:extLst>
              <a:ext uri="{FF2B5EF4-FFF2-40B4-BE49-F238E27FC236}">
                <a16:creationId xmlns:a16="http://schemas.microsoft.com/office/drawing/2014/main" id="{0F35C61C-8DA1-6440-ABD6-B8EAE728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3859" y="5051434"/>
            <a:ext cx="3724344" cy="5264090"/>
          </a:xfrm>
          <a:prstGeom prst="rect">
            <a:avLst/>
          </a:prstGeom>
        </p:spPr>
      </p:pic>
      <p:pic>
        <p:nvPicPr>
          <p:cNvPr id="15" name="Picture 14">
            <a:extLst>
              <a:ext uri="{FF2B5EF4-FFF2-40B4-BE49-F238E27FC236}">
                <a16:creationId xmlns:a16="http://schemas.microsoft.com/office/drawing/2014/main" id="{9F7E9BBF-34F0-3A49-B2D0-22422F74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7" y="3314700"/>
            <a:ext cx="6947210" cy="6947210"/>
          </a:xfrm>
          <a:prstGeom prst="rect">
            <a:avLst/>
          </a:prstGeom>
        </p:spPr>
      </p:pic>
      <p:pic>
        <p:nvPicPr>
          <p:cNvPr id="15362" name="Picture 2" descr="Đôi nét giới thiệu về Phố Cổ Hội An - Vẻ đẹp thời gian ngưng động - Da Nang  Tourism">
            <a:extLst>
              <a:ext uri="{FF2B5EF4-FFF2-40B4-BE49-F238E27FC236}">
                <a16:creationId xmlns:a16="http://schemas.microsoft.com/office/drawing/2014/main" id="{EAA60164-D6A6-D64C-9E6C-81CF26F58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520" y="4507344"/>
            <a:ext cx="78232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 name="Picture 1">
            <a:extLst>
              <a:ext uri="{FF2B5EF4-FFF2-40B4-BE49-F238E27FC236}">
                <a16:creationId xmlns:a16="http://schemas.microsoft.com/office/drawing/2014/main" id="{3F8E9B45-FF16-D242-BE57-A14E180803DB}"/>
              </a:ext>
            </a:extLst>
          </p:cNvPr>
          <p:cNvPicPr>
            <a:picLocks noChangeAspect="1"/>
          </p:cNvPicPr>
          <p:nvPr/>
        </p:nvPicPr>
        <p:blipFill>
          <a:blip r:embed="rId6"/>
          <a:stretch>
            <a:fillRect/>
          </a:stretch>
        </p:blipFill>
        <p:spPr>
          <a:xfrm>
            <a:off x="1447800" y="3950242"/>
            <a:ext cx="7327900" cy="5803900"/>
          </a:xfrm>
          <a:prstGeom prst="rect">
            <a:avLst/>
          </a:prstGeom>
        </p:spPr>
      </p:pic>
    </p:spTree>
    <p:extLst>
      <p:ext uri="{BB962C8B-B14F-4D97-AF65-F5344CB8AC3E}">
        <p14:creationId xmlns:p14="http://schemas.microsoft.com/office/powerpoint/2010/main" val="221026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11349372" y="5673244"/>
            <a:ext cx="4052390" cy="2713903"/>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011400" y="6184101"/>
            <a:ext cx="1935112" cy="2203046"/>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3">
            <a:extLst>
              <a:ext uri="{FF2B5EF4-FFF2-40B4-BE49-F238E27FC236}">
                <a16:creationId xmlns:a16="http://schemas.microsoft.com/office/drawing/2014/main" id="{8387A2CE-807D-AF49-A486-322E2F562012}"/>
              </a:ext>
            </a:extLst>
          </p:cNvPr>
          <p:cNvPicPr>
            <a:picLocks noChangeAspect="1"/>
          </p:cNvPicPr>
          <p:nvPr/>
        </p:nvPicPr>
        <p:blipFill>
          <a:blip r:embed="rId9"/>
          <a:stretch>
            <a:fillRect/>
          </a:stretch>
        </p:blipFill>
        <p:spPr>
          <a:xfrm>
            <a:off x="6639932" y="2118122"/>
            <a:ext cx="11633200" cy="368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DC08569-EA20-D64F-B86D-104B31311147}"/>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18" name="Group 17">
            <a:extLst>
              <a:ext uri="{FF2B5EF4-FFF2-40B4-BE49-F238E27FC236}">
                <a16:creationId xmlns:a16="http://schemas.microsoft.com/office/drawing/2014/main" id="{36C7CD54-32D1-D941-9779-38F21FD7A15E}"/>
              </a:ext>
            </a:extLst>
          </p:cNvPr>
          <p:cNvGrpSpPr/>
          <p:nvPr/>
        </p:nvGrpSpPr>
        <p:grpSpPr>
          <a:xfrm>
            <a:off x="698004" y="2027962"/>
            <a:ext cx="8420749" cy="6116457"/>
            <a:chOff x="838200" y="2075043"/>
            <a:chExt cx="7330440" cy="6116457"/>
          </a:xfrm>
        </p:grpSpPr>
        <p:sp>
          <p:nvSpPr>
            <p:cNvPr id="17" name="Rounded Rectangle 16">
              <a:extLst>
                <a:ext uri="{FF2B5EF4-FFF2-40B4-BE49-F238E27FC236}">
                  <a16:creationId xmlns:a16="http://schemas.microsoft.com/office/drawing/2014/main" id="{C66EC8D2-D4E1-5D40-89EA-9936768996E6}"/>
                </a:ext>
              </a:extLst>
            </p:cNvPr>
            <p:cNvSpPr/>
            <p:nvPr/>
          </p:nvSpPr>
          <p:spPr>
            <a:xfrm>
              <a:off x="838200" y="2075043"/>
              <a:ext cx="7315200" cy="6116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10"/>
            <p:cNvSpPr txBox="1"/>
            <p:nvPr/>
          </p:nvSpPr>
          <p:spPr>
            <a:xfrm>
              <a:off x="1470312" y="2491139"/>
              <a:ext cx="6698328" cy="857222"/>
            </a:xfrm>
            <a:prstGeom prst="rect">
              <a:avLst/>
            </a:prstGeom>
          </p:spPr>
          <p:txBody>
            <a:bodyPr wrap="square" lIns="0" tIns="0" rIns="0" bIns="0" rtlCol="0" anchor="t">
              <a:spAutoFit/>
            </a:bodyPr>
            <a:lstStyle/>
            <a:p>
              <a:pPr>
                <a:lnSpc>
                  <a:spcPts val="7700"/>
                </a:lnSpc>
              </a:pPr>
              <a:endParaRPr lang="en-US" sz="4000" dirty="0">
                <a:latin typeface="Cambria" panose="02040503050406030204" pitchFamily="18" charset="0"/>
              </a:endParaRPr>
            </a:p>
          </p:txBody>
        </p:sp>
      </p:grpSp>
      <p:sp>
        <p:nvSpPr>
          <p:cNvPr id="20" name="Freeform 10">
            <a:extLst>
              <a:ext uri="{FF2B5EF4-FFF2-40B4-BE49-F238E27FC236}">
                <a16:creationId xmlns:a16="http://schemas.microsoft.com/office/drawing/2014/main"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a:extLst>
              <a:ext uri="{FF2B5EF4-FFF2-40B4-BE49-F238E27FC236}">
                <a16:creationId xmlns:a16="http://schemas.microsoft.com/office/drawing/2014/main" id="{E3EF4AC7-EFC0-4840-AF06-28477F065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933" y="961153"/>
            <a:ext cx="7892203" cy="6116457"/>
          </a:xfrm>
          <a:prstGeom prst="rect">
            <a:avLst/>
          </a:prstGeom>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0" y="6240780"/>
            <a:ext cx="4046220" cy="4046220"/>
          </a:xfrm>
          <a:prstGeom prst="rect">
            <a:avLst/>
          </a:prstGeom>
        </p:spPr>
      </p:pic>
      <p:sp>
        <p:nvSpPr>
          <p:cNvPr id="11" name="TextBox 10">
            <a:extLst>
              <a:ext uri="{FF2B5EF4-FFF2-40B4-BE49-F238E27FC236}">
                <a16:creationId xmlns:a16="http://schemas.microsoft.com/office/drawing/2014/main" id="{C8CFA0BD-0ACA-DB49-B572-1A93E119BE55}"/>
              </a:ext>
            </a:extLst>
          </p:cNvPr>
          <p:cNvSpPr txBox="1"/>
          <p:nvPr/>
        </p:nvSpPr>
        <p:spPr>
          <a:xfrm>
            <a:off x="1087335" y="2540896"/>
            <a:ext cx="7618410" cy="1550361"/>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 </a:t>
            </a:r>
            <a:r>
              <a:rPr lang="en-US" sz="4000" dirty="0" err="1">
                <a:solidFill>
                  <a:srgbClr val="000000"/>
                </a:solidFill>
                <a:effectLst/>
                <a:latin typeface="Cambria" panose="02040503050406030204" pitchFamily="18" charset="0"/>
                <a:ea typeface="Times New Roman" panose="02020603050405020304" pitchFamily="18" charset="0"/>
              </a:rPr>
              <a:t>thuộc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tỉnh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nào</a:t>
            </a:r>
            <a:r>
              <a:rPr lang="en-US" sz="4000" dirty="0">
                <a:solidFill>
                  <a:srgbClr val="000000"/>
                </a:solidFill>
                <a:latin typeface="Cambria" panose="02040503050406030204" pitchFamily="18" charset="0"/>
                <a:ea typeface="Times New Roman" panose="02020603050405020304" pitchFamily="18" charset="0"/>
              </a:rPr>
              <a:t>?</a:t>
            </a:r>
            <a:r>
              <a:rPr lang="en-US" sz="4000" dirty="0">
                <a:solidFill>
                  <a:srgbClr val="000000"/>
                </a:solidFill>
                <a:effectLst/>
                <a:latin typeface="Cambria" panose="02040503050406030204" pitchFamily="18" charset="0"/>
                <a:ea typeface="Times New Roman" panose="02020603050405020304" pitchFamily="18" charset="0"/>
              </a:rPr>
              <a:t> </a:t>
            </a:r>
          </a:p>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Có</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đặc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điểm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mặt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địa</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latin typeface="Cambria" panose="02040503050406030204" pitchFamily="18" charset="0"/>
                <a:ea typeface="Times New Roman" panose="02020603050405020304" pitchFamily="18" charset="0"/>
              </a:rPr>
              <a:t>?</a:t>
            </a:r>
            <a:endParaRPr lang="en-VN" sz="4000" dirty="0">
              <a:effectLst/>
              <a:latin typeface="Cambria" panose="020405030504060302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466ED589-A055-0241-AB69-A79D02A764C7}"/>
              </a:ext>
            </a:extLst>
          </p:cNvPr>
          <p:cNvSpPr txBox="1"/>
          <p:nvPr/>
        </p:nvSpPr>
        <p:spPr>
          <a:xfrm>
            <a:off x="1107059" y="4217841"/>
            <a:ext cx="7618410" cy="1447769"/>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Kể</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tên</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các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công</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trình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kiến</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trúc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latin typeface="Cambria" panose="02040503050406030204" pitchFamily="18" charset="0"/>
                <a:ea typeface="Times New Roman" panose="02020603050405020304" pitchFamily="18" charset="0"/>
              </a:rPr>
              <a:t>tiêu</a:t>
            </a:r>
            <a:r>
              <a:rPr lang="en-US" sz="4000" dirty="0">
                <a:solidFill>
                  <a:srgbClr val="000000"/>
                </a:solidFill>
                <a:latin typeface="Cambria" panose="02040503050406030204" pitchFamily="18" charset="0"/>
                <a:ea typeface="Times New Roman" panose="02020603050405020304" pitchFamily="18" charset="0"/>
              </a:rPr>
              <a:t> </a:t>
            </a:r>
            <a:r>
              <a:rPr lang="en-US" sz="4000" dirty="0" err="1">
                <a:solidFill>
                  <a:srgbClr val="000000"/>
                </a:solidFill>
                <a:latin typeface="Cambria" panose="02040503050406030204" pitchFamily="18" charset="0"/>
                <a:ea typeface="Times New Roman" panose="02020603050405020304" pitchFamily="18" charset="0"/>
              </a:rPr>
              <a:t>biểu</a:t>
            </a:r>
            <a:r>
              <a:rPr lang="en-US" sz="4000" dirty="0">
                <a:solidFill>
                  <a:srgbClr val="000000"/>
                </a:solidFill>
                <a:latin typeface="Cambria" panose="02040503050406030204" pitchFamily="18" charset="0"/>
                <a:ea typeface="Times New Roman" panose="02020603050405020304" pitchFamily="18" charset="0"/>
              </a:rPr>
              <a:t> </a:t>
            </a:r>
            <a:r>
              <a:rPr lang="en-US" sz="4000" dirty="0" err="1">
                <a:solidFill>
                  <a:srgbClr val="000000"/>
                </a:solidFill>
                <a:latin typeface="Cambria" panose="02040503050406030204" pitchFamily="18" charset="0"/>
                <a:ea typeface="Times New Roman" panose="02020603050405020304" pitchFamily="18" charset="0"/>
              </a:rPr>
              <a:t>ở</a:t>
            </a:r>
            <a:r>
              <a:rPr lang="en-US" sz="4000" dirty="0">
                <a:solidFill>
                  <a:srgbClr val="000000"/>
                </a:solidFill>
                <a:latin typeface="Cambria" panose="02040503050406030204" pitchFamily="18" charset="0"/>
                <a:ea typeface="Times New Roman" panose="02020603050405020304" pitchFamily="18" charset="0"/>
              </a:rPr>
              <a:t> </a:t>
            </a:r>
            <a:r>
              <a:rPr lang="en-US" sz="4000" dirty="0" err="1">
                <a:solidFill>
                  <a:srgbClr val="000000"/>
                </a:solidFill>
                <a:latin typeface="Cambria" panose="02040503050406030204" pitchFamily="18" charset="0"/>
                <a:ea typeface="Times New Roman" panose="02020603050405020304" pitchFamily="18" charset="0"/>
              </a:rPr>
              <a:t>Hội</a:t>
            </a:r>
            <a:r>
              <a:rPr lang="en-US" sz="4000" dirty="0">
                <a:solidFill>
                  <a:srgbClr val="000000"/>
                </a:solidFill>
                <a:latin typeface="Cambria" panose="02040503050406030204" pitchFamily="18" charset="0"/>
                <a:ea typeface="Times New Roman" panose="02020603050405020304" pitchFamily="18" charset="0"/>
              </a:rPr>
              <a:t> An?</a:t>
            </a:r>
            <a:endParaRPr lang="en-US" sz="4000" dirty="0">
              <a:solidFill>
                <a:srgbClr val="000000"/>
              </a:solidFill>
              <a:effectLst/>
              <a:latin typeface="Cambria" panose="020405030504060302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1515318E-C596-5845-B990-24EC645FB6A5}"/>
              </a:ext>
            </a:extLst>
          </p:cNvPr>
          <p:cNvPicPr>
            <a:picLocks noChangeAspect="1"/>
          </p:cNvPicPr>
          <p:nvPr/>
        </p:nvPicPr>
        <p:blipFill>
          <a:blip r:embed="rId9"/>
          <a:stretch>
            <a:fillRect/>
          </a:stretch>
        </p:blipFill>
        <p:spPr>
          <a:xfrm>
            <a:off x="6684522" y="2087243"/>
            <a:ext cx="11404600" cy="3683000"/>
          </a:xfrm>
          <a:prstGeom prst="rect">
            <a:avLst/>
          </a:prstGeom>
        </p:spPr>
      </p:pic>
    </p:spTree>
    <p:extLst>
      <p:ext uri="{BB962C8B-B14F-4D97-AF65-F5344CB8AC3E}">
        <p14:creationId xmlns:p14="http://schemas.microsoft.com/office/powerpoint/2010/main" val="140414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r>
                <a:rPr lang="en-US" sz="3200" dirty="0">
                  <a:latin typeface="Cambria" panose="02040503050406030204" pitchFamily="18" charset="0"/>
                </a:rPr>
                <a:t>.</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2.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45376" y="7609753"/>
            <a:ext cx="10964839" cy="1200329"/>
          </a:xfrm>
          <a:prstGeom prst="rect">
            <a:avLst/>
          </a:prstGeom>
          <a:solidFill>
            <a:schemeClr val="accent2"/>
          </a:solidFill>
          <a:ln>
            <a:solidFill>
              <a:schemeClr val="tx1"/>
            </a:solidFill>
          </a:ln>
        </p:spPr>
        <p:txBody>
          <a:bodyPr wrap="square" rtlCol="0">
            <a:spAutoFit/>
          </a:bodyPr>
          <a:lstStyle/>
          <a:p>
            <a:pPr algn="ctr"/>
            <a:r>
              <a:rPr lang="en-US" sz="3600" dirty="0" err="1">
                <a:solidFill>
                  <a:schemeClr val="bg1"/>
                </a:solidFill>
                <a:effectLst/>
                <a:latin typeface="Cambria" panose="02040503050406030204" pitchFamily="18" charset="0"/>
                <a:ea typeface="Times New Roman" panose="02020603050405020304" pitchFamily="18" charset="0"/>
              </a:rPr>
              <a:t>Vì</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sao</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phố</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cổ</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Hội</a:t>
            </a:r>
            <a:r>
              <a:rPr lang="en-US" sz="3600" dirty="0">
                <a:solidFill>
                  <a:schemeClr val="bg1"/>
                </a:solidFill>
                <a:effectLst/>
                <a:latin typeface="Cambria" panose="02040503050406030204" pitchFamily="18" charset="0"/>
                <a:ea typeface="Times New Roman" panose="02020603050405020304" pitchFamily="18" charset="0"/>
              </a:rPr>
              <a:t> An </a:t>
            </a:r>
            <a:r>
              <a:rPr lang="en-US" sz="3600" dirty="0" err="1">
                <a:solidFill>
                  <a:schemeClr val="bg1"/>
                </a:solidFill>
                <a:effectLst/>
                <a:latin typeface="Cambria" panose="02040503050406030204" pitchFamily="18" charset="0"/>
                <a:ea typeface="Times New Roman" panose="02020603050405020304" pitchFamily="18" charset="0"/>
              </a:rPr>
              <a:t>là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điểm</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thu</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hút</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nhiều</a:t>
            </a:r>
            <a:r>
              <a:rPr lang="en-US" sz="3600" dirty="0">
                <a:solidFill>
                  <a:schemeClr val="bg1"/>
                </a:solidFill>
                <a:effectLst/>
                <a:latin typeface="Cambria" panose="02040503050406030204" pitchFamily="18" charset="0"/>
                <a:ea typeface="Times New Roman" panose="02020603050405020304" pitchFamily="18" charset="0"/>
              </a:rPr>
              <a:t> du </a:t>
            </a:r>
            <a:r>
              <a:rPr lang="en-US" sz="3600" dirty="0" err="1">
                <a:solidFill>
                  <a:schemeClr val="bg1"/>
                </a:solidFill>
                <a:effectLst/>
                <a:latin typeface="Cambria" panose="02040503050406030204" pitchFamily="18" charset="0"/>
                <a:ea typeface="Times New Roman" panose="02020603050405020304" pitchFamily="18" charset="0"/>
              </a:rPr>
              <a:t>khách</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trong</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nước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và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quốc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tế</a:t>
            </a:r>
            <a:r>
              <a:rPr lang="en-US" sz="3600" dirty="0">
                <a:solidFill>
                  <a:schemeClr val="bg1"/>
                </a:solidFill>
                <a:effectLst/>
                <a:latin typeface="Cambria" panose="02040503050406030204" pitchFamily="18" charset="0"/>
                <a:ea typeface="Times New Roman" panose="02020603050405020304" pitchFamily="18" charset="0"/>
              </a:rPr>
              <a:t>?</a:t>
            </a:r>
            <a:endParaRPr lang="en-VN" sz="3600" dirty="0">
              <a:solidFill>
                <a:schemeClr val="bg1"/>
              </a:solidFill>
              <a:effectLst/>
              <a:latin typeface="Cambria" panose="02040503050406030204" pitchFamily="18" charset="0"/>
              <a:ea typeface="Calibri" panose="020F0502020204030204" pitchFamily="34"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45802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62626" y="1333500"/>
            <a:ext cx="9829800" cy="6362700"/>
            <a:chOff x="457200" y="876300"/>
            <a:chExt cx="9829800" cy="63627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63627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5257145"/>
            </a:xfrm>
            <a:prstGeom prst="rect">
              <a:avLst/>
            </a:prstGeom>
          </p:spPr>
          <p:txBody>
            <a:bodyPr wrap="square" lIns="0" tIns="0" rIns="0" bIns="0" rtlCol="0" anchor="t">
              <a:spAutoFit/>
            </a:bodyPr>
            <a:lstStyle/>
            <a:p>
              <a:pPr algn="just">
                <a:lnSpc>
                  <a:spcPct val="120000"/>
                </a:lnSpc>
              </a:pPr>
              <a:r>
                <a:rPr lang="en-US" sz="3600" dirty="0" err="1">
                  <a:solidFill>
                    <a:srgbClr val="000000"/>
                  </a:solidFill>
                  <a:effectLst/>
                  <a:latin typeface="Cambria" panose="02040503050406030204" pitchFamily="18" charset="0"/>
                  <a:ea typeface="Times New Roman" panose="02020603050405020304" pitchFamily="18" charset="0"/>
                </a:rPr>
                <a:t>Hiện</a:t>
              </a:r>
              <a:r>
                <a:rPr lang="en-US" sz="3600" dirty="0">
                  <a:solidFill>
                    <a:srgbClr val="000000"/>
                  </a:solidFill>
                  <a:effectLst/>
                  <a:latin typeface="Cambria" panose="02040503050406030204" pitchFamily="18" charset="0"/>
                  <a:ea typeface="Times New Roman" panose="02020603050405020304" pitchFamily="18" charset="0"/>
                </a:rPr>
                <a:t> nay,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bảo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tồn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trị</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đặc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trình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kiến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trúc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tiêu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biểu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mặt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chính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người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dân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còn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tạo</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phẩm</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lịch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đáo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như</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Đêm</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Lễ</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đèn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lồng</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thuyền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đã</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hút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trong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nước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quốc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tế</a:t>
              </a:r>
              <a:r>
                <a:rPr lang="en-US" sz="3600" dirty="0">
                  <a:solidFill>
                    <a:srgbClr val="000000"/>
                  </a:solidFill>
                  <a:effectLst/>
                  <a:latin typeface="Cambria" panose="02040503050406030204" pitchFamily="18" charset="0"/>
                  <a:ea typeface="Times New Roman" panose="02020603050405020304" pitchFamily="18" charset="0"/>
                </a:rPr>
                <a:t>.</a:t>
              </a:r>
              <a:r>
                <a:rPr lang="en-VN" sz="3600" dirty="0">
                  <a:effectLst/>
                  <a:latin typeface="Cambria" panose="02040503050406030204" pitchFamily="18" charset="0"/>
                </a:rPr>
                <a:t> </a:t>
              </a:r>
              <a:endParaRPr lang="en-VN" sz="3600" dirty="0">
                <a:effectLst/>
                <a:latin typeface="Cambria" panose="02040503050406030204" pitchFamily="18" charset="0"/>
                <a:ea typeface="Times New Roman" panose="02020603050405020304" pitchFamily="18" charset="0"/>
              </a:endParaRPr>
            </a:p>
          </p:txBody>
        </p:sp>
      </p:grpSp>
      <p:sp>
        <p:nvSpPr>
          <p:cNvPr id="8" name="Freeform 3">
            <a:extLst>
              <a:ext uri="{FF2B5EF4-FFF2-40B4-BE49-F238E27FC236}">
                <a16:creationId xmlns:a16="http://schemas.microsoft.com/office/drawing/2014/main" id="{1927458B-923E-1346-A04D-6D26ACC7B2B6}"/>
              </a:ext>
            </a:extLst>
          </p:cNvPr>
          <p:cNvSpPr/>
          <p:nvPr/>
        </p:nvSpPr>
        <p:spPr>
          <a:xfrm>
            <a:off x="10615793" y="1028700"/>
            <a:ext cx="7511865" cy="6362700"/>
          </a:xfrm>
          <a:custGeom>
            <a:avLst/>
            <a:gdLst/>
            <a:ahLst/>
            <a:cxnLst/>
            <a:rect l="l" t="t" r="r" b="b"/>
            <a:pathLst>
              <a:path w="8229600" h="4937760">
                <a:moveTo>
                  <a:pt x="0" y="0"/>
                </a:moveTo>
                <a:lnTo>
                  <a:pt x="8229600" y="0"/>
                </a:lnTo>
                <a:lnTo>
                  <a:pt x="8229600" y="4937760"/>
                </a:lnTo>
                <a:lnTo>
                  <a:pt x="0" y="4937760"/>
                </a:lnTo>
                <a:lnTo>
                  <a:pt x="0" y="0"/>
                </a:lnTo>
                <a:close/>
              </a:path>
            </a:pathLst>
          </a:custGeom>
          <a:blipFill>
            <a:blip r:embed="rId3"/>
            <a:stretch>
              <a:fillRect/>
            </a:stretch>
          </a:blipFill>
        </p:spPr>
      </p:sp>
      <p:pic>
        <p:nvPicPr>
          <p:cNvPr id="13" name="Picture 4" descr="Thảo luận nhóm">
            <a:extLst>
              <a:ext uri="{FF2B5EF4-FFF2-40B4-BE49-F238E27FC236}">
                <a16:creationId xmlns:a16="http://schemas.microsoft.com/office/drawing/2014/main" id="{35CA45DE-B064-CC42-A160-FCF0D24E2C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88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772726" y="1447800"/>
            <a:ext cx="9829800" cy="7391400"/>
            <a:chOff x="457200" y="876300"/>
            <a:chExt cx="9829800" cy="73914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3914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6445804"/>
            </a:xfrm>
            <a:prstGeom prst="rect">
              <a:avLst/>
            </a:prstGeom>
          </p:spPr>
          <p:txBody>
            <a:bodyPr wrap="square" lIns="0" tIns="0" rIns="0" bIns="0" rtlCol="0" anchor="t">
              <a:spAutoFit/>
            </a:bodyPr>
            <a:lstStyle/>
            <a:p>
              <a:pPr algn="just">
                <a:lnSpc>
                  <a:spcPct val="120000"/>
                </a:lnSpc>
              </a:pPr>
              <a:r>
                <a:rPr lang="en-US" sz="3200" dirty="0" err="1">
                  <a:solidFill>
                    <a:srgbClr val="000000"/>
                  </a:solidFill>
                  <a:effectLst/>
                  <a:latin typeface="Cambria" panose="02040503050406030204" pitchFamily="18" charset="0"/>
                  <a:ea typeface="Times New Roman" panose="02020603050405020304" pitchFamily="18" charset="0"/>
                </a:rPr>
                <a:t>Ngày</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còn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Đức</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Thái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Phiên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Tấn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đẹp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dựng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kỉ</a:t>
              </a:r>
              <a:r>
                <a:rPr lang="en-US" sz="3200" dirty="0">
                  <a:solidFill>
                    <a:srgbClr val="000000"/>
                  </a:solidFill>
                  <a:effectLst/>
                  <a:latin typeface="Cambria" panose="02040503050406030204" pitchFamily="18" charset="0"/>
                  <a:ea typeface="Times New Roman" panose="02020603050405020304" pitchFamily="18" charset="0"/>
                </a:rPr>
                <a:t> XVIII, </a:t>
              </a:r>
              <a:r>
                <a:rPr lang="en-US" sz="3200" dirty="0" err="1">
                  <a:solidFill>
                    <a:srgbClr val="000000"/>
                  </a:solidFill>
                  <a:effectLst/>
                  <a:latin typeface="Cambria" panose="02040503050406030204" pitchFamily="18" charset="0"/>
                  <a:ea typeface="Times New Roman" panose="02020603050405020304" pitchFamily="18" charset="0"/>
                </a:rPr>
                <a:t>đến</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trải</a:t>
              </a:r>
              <a:r>
                <a:rPr lang="en-US" sz="3200" dirty="0">
                  <a:solidFill>
                    <a:srgbClr val="000000"/>
                  </a:solidFill>
                  <a:effectLst/>
                  <a:latin typeface="Cambria" panose="02040503050406030204" pitchFamily="18" charset="0"/>
                  <a:ea typeface="Times New Roman" panose="02020603050405020304" pitchFamily="18" charset="0"/>
                </a:rPr>
                <a:t> qua </a:t>
              </a:r>
              <a:r>
                <a:rPr lang="en-US" sz="3200" dirty="0" err="1">
                  <a:solidFill>
                    <a:srgbClr val="000000"/>
                  </a:solidFill>
                  <a:effectLst/>
                  <a:latin typeface="Cambria" panose="02040503050406030204" pitchFamily="18" charset="0"/>
                  <a:ea typeface="Times New Roman" panose="02020603050405020304" pitchFamily="18" charset="0"/>
                </a:rPr>
                <a:t>bảy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hệ</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vẫn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nguyên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vẹn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của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sự</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hợp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kiến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Nhật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Trung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Vật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liệu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trang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trí</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chủ</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yếu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chạm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tinh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với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hình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ảnh</a:t>
              </a:r>
              <a:r>
                <a:rPr lang="en-US" sz="3200" dirty="0">
                  <a:solidFill>
                    <a:srgbClr val="000000"/>
                  </a:solidFill>
                  <a:effectLst/>
                  <a:latin typeface="Cambria" panose="02040503050406030204" pitchFamily="18" charset="0"/>
                  <a:ea typeface="Times New Roman" panose="02020603050405020304" pitchFamily="18" charset="0"/>
                </a:rPr>
                <a:t> ý </a:t>
              </a:r>
              <a:r>
                <a:rPr lang="en-US" sz="3200" dirty="0" err="1">
                  <a:solidFill>
                    <a:srgbClr val="000000"/>
                  </a:solidFill>
                  <a:effectLst/>
                  <a:latin typeface="Cambria" panose="02040503050406030204" pitchFamily="18" charset="0"/>
                  <a:ea typeface="Times New Roman" panose="02020603050405020304" pitchFamily="18" charset="0"/>
                </a:rPr>
                <a:t>nghĩa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dơi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hòm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học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đạt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lựu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cái</a:t>
              </a:r>
              <a:r>
                <a:rPr lang="en-US" sz="3200" dirty="0">
                  <a:solidFill>
                    <a:srgbClr val="000000"/>
                  </a:solidFill>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68B7E3A-A0EC-CF42-B90B-A6DEA02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36126"/>
            <a:ext cx="5342243" cy="7550874"/>
          </a:xfrm>
          <a:prstGeom prst="rect">
            <a:avLst/>
          </a:prstGeom>
        </p:spPr>
      </p:pic>
      <p:sp>
        <p:nvSpPr>
          <p:cNvPr id="10" name="Freeform 4">
            <a:extLst>
              <a:ext uri="{FF2B5EF4-FFF2-40B4-BE49-F238E27FC236}">
                <a16:creationId xmlns:a16="http://schemas.microsoft.com/office/drawing/2014/main" id="{6CD55CDD-B51F-EB45-A3F2-1B96A0158B22}"/>
              </a:ext>
            </a:extLst>
          </p:cNvPr>
          <p:cNvSpPr/>
          <p:nvPr/>
        </p:nvSpPr>
        <p:spPr>
          <a:xfrm>
            <a:off x="14013779" y="1929728"/>
            <a:ext cx="4076700" cy="3376320"/>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4"/>
            <a:stretch>
              <a:fillRect/>
            </a:stretch>
          </a:blipFill>
        </p:spPr>
      </p:sp>
      <p:sp>
        <p:nvSpPr>
          <p:cNvPr id="13" name="Freeform 6">
            <a:extLst>
              <a:ext uri="{FF2B5EF4-FFF2-40B4-BE49-F238E27FC236}">
                <a16:creationId xmlns:a16="http://schemas.microsoft.com/office/drawing/2014/main" id="{851338F7-DD56-5B4F-B5CB-5518CD0EBAD4}"/>
              </a:ext>
            </a:extLst>
          </p:cNvPr>
          <p:cNvSpPr/>
          <p:nvPr/>
        </p:nvSpPr>
        <p:spPr>
          <a:xfrm>
            <a:off x="14013779" y="5462880"/>
            <a:ext cx="4076700" cy="3376320"/>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C401F3A5-88CB-F541-BCF4-18918A3C974C}"/>
              </a:ext>
            </a:extLst>
          </p:cNvPr>
          <p:cNvPicPr>
            <a:picLocks noChangeAspect="1"/>
          </p:cNvPicPr>
          <p:nvPr/>
        </p:nvPicPr>
        <p:blipFill>
          <a:blip r:embed="rId6"/>
          <a:stretch>
            <a:fillRect/>
          </a:stretch>
        </p:blipFill>
        <p:spPr>
          <a:xfrm>
            <a:off x="127000" y="1778000"/>
            <a:ext cx="6273800" cy="1460500"/>
          </a:xfrm>
          <a:prstGeom prst="rect">
            <a:avLst/>
          </a:prstGeom>
        </p:spPr>
      </p:pic>
    </p:spTree>
    <p:extLst>
      <p:ext uri="{BB962C8B-B14F-4D97-AF65-F5344CB8AC3E}">
        <p14:creationId xmlns:p14="http://schemas.microsoft.com/office/powerpoint/2010/main" val="32572054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50952" y="7486033"/>
            <a:ext cx="10964839" cy="1447769"/>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i="1" dirty="0" err="1">
                <a:solidFill>
                  <a:schemeClr val="bg1"/>
                </a:solidFill>
                <a:effectLst/>
                <a:latin typeface="Cambria" panose="02040503050406030204" pitchFamily="18" charset="0"/>
              </a:rPr>
              <a:t>Nêu</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một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số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biện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góp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phần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bảo</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tồn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và</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huy</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giá</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trị</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cổ</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Hội</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An</a:t>
            </a:r>
            <a:r>
              <a:rPr lang="pt-BR" sz="4000" i="1" dirty="0">
                <a:solidFill>
                  <a:schemeClr val="bg1"/>
                </a:solidFill>
                <a:effectLst/>
                <a:latin typeface="Cambria" panose="02040503050406030204" pitchFamily="18" charset="0"/>
              </a:rPr>
              <a:t>?</a:t>
            </a:r>
            <a:endParaRPr lang="en-VN" sz="4000" i="1"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986110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3389290" y="1705332"/>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sp>
        <p:nvSpPr>
          <p:cNvPr id="5" name="TextBox 4">
            <a:extLst>
              <a:ext uri="{FF2B5EF4-FFF2-40B4-BE49-F238E27FC236}">
                <a16:creationId xmlns:a16="http://schemas.microsoft.com/office/drawing/2014/main" id="{E3CD5CA3-6077-C946-A981-7A3901A304C9}"/>
              </a:ext>
            </a:extLst>
          </p:cNvPr>
          <p:cNvSpPr txBox="1"/>
          <p:nvPr/>
        </p:nvSpPr>
        <p:spPr>
          <a:xfrm>
            <a:off x="1453534"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effectLst/>
                <a:latin typeface="Cambria" panose="02040503050406030204" pitchFamily="18" charset="0"/>
              </a:rPr>
              <a:t>Nên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a:extLst>
              <a:ext uri="{FF2B5EF4-FFF2-40B4-BE49-F238E27FC236}">
                <a16:creationId xmlns:a16="http://schemas.microsoft.com/office/drawing/2014/main" id="{763307D2-7902-D949-9757-3E8D2F113166}"/>
              </a:ext>
            </a:extLst>
          </p:cNvPr>
          <p:cNvSpPr txBox="1"/>
          <p:nvPr/>
        </p:nvSpPr>
        <p:spPr>
          <a:xfrm>
            <a:off x="9525000"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latin typeface="Cambria" panose="02040503050406030204" pitchFamily="18" charset="0"/>
              </a:rPr>
              <a:t>Không</a:t>
            </a:r>
            <a:r>
              <a:rPr lang="pt-BR" sz="4000" dirty="0">
                <a:solidFill>
                  <a:schemeClr val="bg1"/>
                </a:solidFill>
                <a:latin typeface="Cambria" panose="02040503050406030204" pitchFamily="18" charset="0"/>
              </a:rPr>
              <a:t> </a:t>
            </a:r>
            <a:r>
              <a:rPr lang="pt-BR" sz="4000" dirty="0" err="1">
                <a:solidFill>
                  <a:schemeClr val="bg1"/>
                </a:solidFill>
                <a:latin typeface="Cambria" panose="02040503050406030204" pitchFamily="18" charset="0"/>
              </a:rPr>
              <a:t>n</a:t>
            </a:r>
            <a:r>
              <a:rPr lang="pt-BR" sz="4000" dirty="0" err="1">
                <a:solidFill>
                  <a:schemeClr val="bg1"/>
                </a:solidFill>
                <a:effectLst/>
                <a:latin typeface="Cambria" panose="02040503050406030204" pitchFamily="18" charset="0"/>
              </a:rPr>
              <a:t>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cxnSp>
        <p:nvCxnSpPr>
          <p:cNvPr id="3" name="Straight Connector 2">
            <a:extLst>
              <a:ext uri="{FF2B5EF4-FFF2-40B4-BE49-F238E27FC236}">
                <a16:creationId xmlns:a16="http://schemas.microsoft.com/office/drawing/2014/main" id="{2A5045D7-F069-FB44-A38E-4CA3CBCD6D9D}"/>
              </a:ext>
            </a:extLst>
          </p:cNvPr>
          <p:cNvCxnSpPr/>
          <p:nvPr/>
        </p:nvCxnSpPr>
        <p:spPr>
          <a:xfrm>
            <a:off x="8991600" y="3238500"/>
            <a:ext cx="0" cy="517293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82D41C-5BA6-9647-95D8-67D3A77DA3C4}"/>
              </a:ext>
            </a:extLst>
          </p:cNvPr>
          <p:cNvSpPr txBox="1"/>
          <p:nvPr/>
        </p:nvSpPr>
        <p:spPr>
          <a:xfrm>
            <a:off x="920135" y="4174759"/>
            <a:ext cx="7538066" cy="4031873"/>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Tổ chức các lễ hội văn hoá mang đậm nét đặc sắc của địa phương</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Bảo tồn, tu bổ, phục dựng các di tích</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Tuyên truyền, giáo dục nâng cao ý thức trách nhiệm của người dân.</a:t>
            </a:r>
            <a:endParaRPr lang="en-VN" sz="3200" b="0" i="0" dirty="0">
              <a:effectLst/>
              <a:latin typeface="Cambria" panose="02040503050406030204" pitchFamily="18" charset="0"/>
            </a:endParaRPr>
          </a:p>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Tích</a:t>
            </a:r>
            <a:r>
              <a:rPr lang="en-US" sz="3200" b="0" i="0" dirty="0">
                <a:effectLst/>
                <a:latin typeface="Cambria" panose="02040503050406030204" pitchFamily="18" charset="0"/>
              </a:rPr>
              <a:t> </a:t>
            </a:r>
            <a:r>
              <a:rPr lang="en-US" sz="3200" b="0" i="0" dirty="0" err="1">
                <a:effectLst/>
                <a:latin typeface="Cambria" panose="02040503050406030204" pitchFamily="18" charset="0"/>
              </a:rPr>
              <a:t>cực</a:t>
            </a:r>
            <a:r>
              <a:rPr lang="en-US" sz="3200" b="0" i="0" dirty="0">
                <a:effectLst/>
                <a:latin typeface="Cambria" panose="02040503050406030204" pitchFamily="18" charset="0"/>
              </a:rPr>
              <a:t> </a:t>
            </a:r>
            <a:r>
              <a:rPr lang="en-US" sz="3200" b="0" i="0" dirty="0" err="1">
                <a:effectLst/>
                <a:latin typeface="Cambria" panose="02040503050406030204" pitchFamily="18" charset="0"/>
              </a:rPr>
              <a:t>tuyên</a:t>
            </a:r>
            <a:r>
              <a:rPr lang="en-US" sz="3200" b="0" i="0" dirty="0">
                <a:effectLst/>
                <a:latin typeface="Cambria" panose="02040503050406030204" pitchFamily="18" charset="0"/>
              </a:rPr>
              <a:t> </a:t>
            </a:r>
            <a:r>
              <a:rPr lang="en-US" sz="3200" b="0" i="0" dirty="0" err="1">
                <a:effectLst/>
                <a:latin typeface="Cambria" panose="02040503050406030204" pitchFamily="18" charset="0"/>
              </a:rPr>
              <a:t>truyền</a:t>
            </a:r>
            <a:r>
              <a:rPr lang="en-US" sz="3200" b="0" i="0" dirty="0">
                <a:effectLst/>
                <a:latin typeface="Cambria" panose="02040503050406030204" pitchFamily="18" charset="0"/>
              </a:rPr>
              <a:t>, </a:t>
            </a:r>
            <a:r>
              <a:rPr lang="en-US" sz="3200" b="0" i="0" dirty="0" err="1">
                <a:effectLst/>
                <a:latin typeface="Cambria" panose="02040503050406030204" pitchFamily="18" charset="0"/>
              </a:rPr>
              <a:t>quảng</a:t>
            </a:r>
            <a:r>
              <a:rPr lang="en-US" sz="3200" b="0" i="0" dirty="0">
                <a:effectLst/>
                <a:latin typeface="Cambria" panose="02040503050406030204" pitchFamily="18" charset="0"/>
              </a:rPr>
              <a:t> </a:t>
            </a:r>
            <a:r>
              <a:rPr lang="en-US" sz="3200" b="0" i="0" dirty="0" err="1">
                <a:effectLst/>
                <a:latin typeface="Cambria" panose="02040503050406030204" pitchFamily="18" charset="0"/>
              </a:rPr>
              <a:t>báo</a:t>
            </a:r>
            <a:r>
              <a:rPr lang="en-US" sz="3200" b="0" i="0" dirty="0">
                <a:effectLst/>
                <a:latin typeface="Cambria" panose="02040503050406030204" pitchFamily="18" charset="0"/>
              </a:rPr>
              <a:t> </a:t>
            </a:r>
            <a:r>
              <a:rPr lang="en-US" sz="3200" b="0" i="0" dirty="0" err="1">
                <a:effectLst/>
                <a:latin typeface="Cambria" panose="02040503050406030204" pitchFamily="18" charset="0"/>
              </a:rPr>
              <a:t>vẻ</a:t>
            </a:r>
            <a:r>
              <a:rPr lang="en-US" sz="3200" b="0" i="0" dirty="0">
                <a:effectLst/>
                <a:latin typeface="Cambria" panose="02040503050406030204" pitchFamily="18" charset="0"/>
              </a:rPr>
              <a:t> </a:t>
            </a:r>
            <a:r>
              <a:rPr lang="en-US" sz="3200" b="0" i="0" dirty="0" err="1">
                <a:effectLst/>
                <a:latin typeface="Cambria" panose="02040503050406030204" pitchFamily="18" charset="0"/>
              </a:rPr>
              <a:t>đẹp</a:t>
            </a:r>
            <a:r>
              <a:rPr lang="en-US" sz="3200" b="0" i="0" dirty="0">
                <a:effectLst/>
                <a:latin typeface="Cambria" panose="02040503050406030204" pitchFamily="18" charset="0"/>
              </a:rPr>
              <a:t> </a:t>
            </a:r>
            <a:r>
              <a:rPr lang="en-US" sz="3200" b="0" i="0" dirty="0" err="1">
                <a:effectLst/>
                <a:latin typeface="Cambria" panose="02040503050406030204" pitchFamily="18" charset="0"/>
              </a:rPr>
              <a:t>của</a:t>
            </a:r>
            <a:r>
              <a:rPr lang="en-US" sz="3200" b="0" i="0" dirty="0">
                <a:effectLst/>
                <a:latin typeface="Cambria" panose="02040503050406030204" pitchFamily="18" charset="0"/>
              </a:rPr>
              <a:t> </a:t>
            </a:r>
            <a:r>
              <a:rPr lang="en-US" sz="3200" b="0" i="0" dirty="0" err="1">
                <a:effectLst/>
                <a:latin typeface="Cambria" panose="02040503050406030204" pitchFamily="18" charset="0"/>
              </a:rPr>
              <a:t>phố</a:t>
            </a:r>
            <a:r>
              <a:rPr lang="en-US" sz="3200" b="0" i="0" dirty="0">
                <a:effectLst/>
                <a:latin typeface="Cambria" panose="02040503050406030204" pitchFamily="18" charset="0"/>
              </a:rPr>
              <a:t> </a:t>
            </a:r>
            <a:r>
              <a:rPr lang="en-US" sz="3200" b="0" i="0" dirty="0" err="1">
                <a:effectLst/>
                <a:latin typeface="Cambria" panose="02040503050406030204" pitchFamily="18" charset="0"/>
              </a:rPr>
              <a:t>cổ</a:t>
            </a:r>
            <a:r>
              <a:rPr lang="en-US" sz="3200" b="0" i="0" dirty="0">
                <a:effectLst/>
                <a:latin typeface="Cambria" panose="02040503050406030204" pitchFamily="18" charset="0"/>
              </a:rPr>
              <a:t> </a:t>
            </a:r>
            <a:r>
              <a:rPr lang="en-US" sz="3200" b="0" i="0" dirty="0" err="1">
                <a:effectLst/>
                <a:latin typeface="Cambria" panose="02040503050406030204" pitchFamily="18" charset="0"/>
              </a:rPr>
              <a:t>Hội</a:t>
            </a:r>
            <a:r>
              <a:rPr lang="en-US" sz="3200" b="0" i="0" dirty="0">
                <a:effectLst/>
                <a:latin typeface="Cambria" panose="02040503050406030204" pitchFamily="18" charset="0"/>
              </a:rPr>
              <a:t> An.</a:t>
            </a:r>
          </a:p>
          <a:p>
            <a:pPr marL="571500" indent="-571500" algn="just">
              <a:spcAft>
                <a:spcPts val="0"/>
              </a:spcAft>
              <a:buFont typeface="Arial" panose="020B0604020202020204" pitchFamily="34" charset="0"/>
              <a:buChar char="•"/>
            </a:pPr>
            <a:r>
              <a:rPr lang="en-US" sz="3200" dirty="0">
                <a:latin typeface="Cambria" panose="02040503050406030204" pitchFamily="18" charset="0"/>
              </a:rPr>
              <a:t>….</a:t>
            </a:r>
            <a:endParaRPr lang="vi-VN" sz="3200" b="0" i="0" dirty="0">
              <a:effectLst/>
              <a:latin typeface="Cambria" panose="02040503050406030204" pitchFamily="18" charset="0"/>
            </a:endParaRPr>
          </a:p>
        </p:txBody>
      </p:sp>
      <p:sp>
        <p:nvSpPr>
          <p:cNvPr id="16" name="TextBox 15">
            <a:extLst>
              <a:ext uri="{FF2B5EF4-FFF2-40B4-BE49-F238E27FC236}">
                <a16:creationId xmlns:a16="http://schemas.microsoft.com/office/drawing/2014/main" id="{3DE05843-0071-E646-A974-893D241168BE}"/>
              </a:ext>
            </a:extLst>
          </p:cNvPr>
          <p:cNvSpPr txBox="1"/>
          <p:nvPr/>
        </p:nvSpPr>
        <p:spPr>
          <a:xfrm>
            <a:off x="9375073" y="4237725"/>
            <a:ext cx="7538066" cy="3046988"/>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Xả</a:t>
            </a:r>
            <a:r>
              <a:rPr lang="en-US" sz="3200" b="0" i="0" dirty="0">
                <a:effectLst/>
                <a:latin typeface="Cambria" panose="02040503050406030204" pitchFamily="18" charset="0"/>
              </a:rPr>
              <a:t> </a:t>
            </a:r>
            <a:r>
              <a:rPr lang="en-US" sz="3200" b="0" i="0" dirty="0" err="1">
                <a:effectLst/>
                <a:latin typeface="Cambria" panose="02040503050406030204" pitchFamily="18" charset="0"/>
              </a:rPr>
              <a:t>rác</a:t>
            </a:r>
            <a:r>
              <a:rPr lang="en-US" sz="3200" b="0" i="0" dirty="0">
                <a:effectLst/>
                <a:latin typeface="Cambria" panose="02040503050406030204" pitchFamily="18" charset="0"/>
              </a:rPr>
              <a:t>, </a:t>
            </a:r>
            <a:r>
              <a:rPr lang="en-US" sz="3200" b="0" i="0" dirty="0" err="1">
                <a:effectLst/>
                <a:latin typeface="Cambria" panose="02040503050406030204" pitchFamily="18" charset="0"/>
              </a:rPr>
              <a:t>vẽ</a:t>
            </a:r>
            <a:r>
              <a:rPr lang="en-US" sz="3200" b="0" i="0" dirty="0">
                <a:effectLst/>
                <a:latin typeface="Cambria" panose="02040503050406030204" pitchFamily="18" charset="0"/>
              </a:rPr>
              <a:t> </a:t>
            </a:r>
            <a:r>
              <a:rPr lang="en-US" sz="3200" b="0" i="0" dirty="0" err="1">
                <a:effectLst/>
                <a:latin typeface="Cambria" panose="02040503050406030204" pitchFamily="18" charset="0"/>
              </a:rPr>
              <a:t>bậy</a:t>
            </a:r>
            <a:r>
              <a:rPr lang="en-US" sz="3200" b="0" i="0" dirty="0">
                <a:effectLst/>
                <a:latin typeface="Cambria" panose="02040503050406030204" pitchFamily="18" charset="0"/>
              </a:rPr>
              <a:t>, </a:t>
            </a:r>
            <a:r>
              <a:rPr lang="en-US" sz="3200" b="0" i="0" dirty="0" err="1">
                <a:effectLst/>
                <a:latin typeface="Cambria" panose="02040503050406030204" pitchFamily="18" charset="0"/>
              </a:rPr>
              <a:t>có</a:t>
            </a:r>
            <a:r>
              <a:rPr lang="en-US" sz="3200" b="0" i="0" dirty="0">
                <a:effectLst/>
                <a:latin typeface="Cambria" panose="02040503050406030204" pitchFamily="18" charset="0"/>
              </a:rPr>
              <a:t> </a:t>
            </a:r>
            <a:r>
              <a:rPr lang="en-US" sz="3200" b="0" i="0" dirty="0" err="1">
                <a:effectLst/>
                <a:latin typeface="Cambria" panose="02040503050406030204" pitchFamily="18" charset="0"/>
              </a:rPr>
              <a:t>những</a:t>
            </a:r>
            <a:r>
              <a:rPr lang="en-US" sz="3200" b="0" i="0" dirty="0">
                <a:effectLst/>
                <a:latin typeface="Cambria" panose="02040503050406030204" pitchFamily="18" charset="0"/>
              </a:rPr>
              <a:t> </a:t>
            </a:r>
            <a:r>
              <a:rPr lang="en-US" sz="3200" b="0" i="0" dirty="0" err="1">
                <a:effectLst/>
                <a:latin typeface="Cambria" panose="02040503050406030204" pitchFamily="18" charset="0"/>
              </a:rPr>
              <a:t>hành</a:t>
            </a:r>
            <a:r>
              <a:rPr lang="en-US" sz="3200" b="0" i="0" dirty="0">
                <a:effectLst/>
                <a:latin typeface="Cambria" panose="02040503050406030204" pitchFamily="18" charset="0"/>
              </a:rPr>
              <a:t> vi </a:t>
            </a:r>
            <a:r>
              <a:rPr lang="en-US" sz="3200" b="0" i="0" dirty="0" err="1">
                <a:effectLst/>
                <a:latin typeface="Cambria" panose="02040503050406030204" pitchFamily="18" charset="0"/>
              </a:rPr>
              <a:t>gây</a:t>
            </a:r>
            <a:r>
              <a:rPr lang="en-US" sz="3200" b="0" i="0" dirty="0">
                <a:effectLst/>
                <a:latin typeface="Cambria" panose="02040503050406030204" pitchFamily="18" charset="0"/>
              </a:rPr>
              <a:t> </a:t>
            </a:r>
            <a:r>
              <a:rPr lang="en-US" sz="3200" b="0" i="0" dirty="0" err="1">
                <a:effectLst/>
                <a:latin typeface="Cambria" panose="02040503050406030204" pitchFamily="18" charset="0"/>
              </a:rPr>
              <a:t>mất</a:t>
            </a:r>
            <a:r>
              <a:rPr lang="en-US" sz="3200" b="0" i="0" dirty="0">
                <a:effectLst/>
                <a:latin typeface="Cambria" panose="02040503050406030204" pitchFamily="18" charset="0"/>
              </a:rPr>
              <a:t> </a:t>
            </a:r>
            <a:r>
              <a:rPr lang="en-US" sz="3200" b="0" i="0" dirty="0" err="1">
                <a:effectLst/>
                <a:latin typeface="Cambria" panose="02040503050406030204" pitchFamily="18" charset="0"/>
              </a:rPr>
              <a:t>mỹ</a:t>
            </a:r>
            <a:r>
              <a:rPr lang="en-US" sz="3200" b="0" i="0" dirty="0">
                <a:effectLst/>
                <a:latin typeface="Cambria" panose="02040503050406030204" pitchFamily="18" charset="0"/>
              </a:rPr>
              <a:t> </a:t>
            </a:r>
            <a:r>
              <a:rPr lang="en-US" sz="3200" b="0" i="0" dirty="0" err="1">
                <a:effectLst/>
                <a:latin typeface="Cambria" panose="02040503050406030204" pitchFamily="18" charset="0"/>
              </a:rPr>
              <a:t>quan</a:t>
            </a:r>
            <a:r>
              <a:rPr lang="en-US" sz="3200" b="0" i="0" dirty="0">
                <a:effectLst/>
                <a:latin typeface="Cambria" panose="02040503050406030204" pitchFamily="18" charset="0"/>
              </a:rPr>
              <a:t> </a:t>
            </a:r>
            <a:r>
              <a:rPr lang="en-US" sz="3200" b="0" i="0" dirty="0" err="1">
                <a:effectLst/>
                <a:latin typeface="Cambria" panose="02040503050406030204" pitchFamily="18" charset="0"/>
              </a:rPr>
              <a:t>chung</a:t>
            </a:r>
            <a:r>
              <a:rPr lang="en-US" sz="3200" b="0" i="0" dirty="0">
                <a:effectLst/>
                <a:latin typeface="Cambria" panose="02040503050406030204" pitchFamily="18" charset="0"/>
              </a:rPr>
              <a:t> </a:t>
            </a:r>
          </a:p>
          <a:p>
            <a:pPr marL="571500" indent="-571500" algn="just">
              <a:spcAft>
                <a:spcPts val="0"/>
              </a:spcAft>
              <a:buFont typeface="Arial" panose="020B0604020202020204" pitchFamily="34" charset="0"/>
              <a:buChar char="•"/>
            </a:pPr>
            <a:r>
              <a:rPr lang="en-US" sz="3200" dirty="0" err="1">
                <a:latin typeface="Cambria" panose="02040503050406030204" pitchFamily="18" charset="0"/>
              </a:rPr>
              <a:t>Tuyên</a:t>
            </a:r>
            <a:r>
              <a:rPr lang="en-US" sz="3200" dirty="0">
                <a:latin typeface="Cambria" panose="02040503050406030204" pitchFamily="18" charset="0"/>
              </a:rPr>
              <a:t> </a:t>
            </a:r>
            <a:r>
              <a:rPr lang="en-US" sz="3200" dirty="0" err="1">
                <a:latin typeface="Cambria" panose="02040503050406030204" pitchFamily="18" charset="0"/>
              </a:rPr>
              <a:t>truyền</a:t>
            </a:r>
            <a:r>
              <a:rPr lang="en-US" sz="3200" dirty="0">
                <a:latin typeface="Cambria" panose="02040503050406030204" pitchFamily="18" charset="0"/>
              </a:rPr>
              <a:t> </a:t>
            </a:r>
            <a:r>
              <a:rPr lang="en-US" sz="3200" dirty="0" err="1">
                <a:latin typeface="Cambria" panose="02040503050406030204" pitchFamily="18" charset="0"/>
              </a:rPr>
              <a:t>thông</a:t>
            </a:r>
            <a:r>
              <a:rPr lang="en-US" sz="3200" dirty="0">
                <a:latin typeface="Cambria" panose="02040503050406030204" pitchFamily="18" charset="0"/>
              </a:rPr>
              <a:t> tin </a:t>
            </a:r>
            <a:r>
              <a:rPr lang="en-US" sz="3200" dirty="0" err="1">
                <a:latin typeface="Cambria" panose="02040503050406030204" pitchFamily="18" charset="0"/>
              </a:rPr>
              <a:t>sai</a:t>
            </a:r>
            <a:r>
              <a:rPr lang="en-US" sz="3200" dirty="0">
                <a:latin typeface="Cambria" panose="02040503050406030204" pitchFamily="18" charset="0"/>
              </a:rPr>
              <a:t> </a:t>
            </a:r>
            <a:r>
              <a:rPr lang="en-US" sz="3200" dirty="0" err="1">
                <a:latin typeface="Cambria" panose="02040503050406030204" pitchFamily="18" charset="0"/>
              </a:rPr>
              <a:t>lệch</a:t>
            </a:r>
            <a:r>
              <a:rPr lang="en-US" sz="3200" dirty="0">
                <a:latin typeface="Cambria" panose="02040503050406030204" pitchFamily="18" charset="0"/>
              </a:rPr>
              <a:t>, </a:t>
            </a:r>
            <a:r>
              <a:rPr lang="en-US" sz="3200" dirty="0" err="1">
                <a:latin typeface="Cambria" panose="02040503050406030204" pitchFamily="18" charset="0"/>
              </a:rPr>
              <a:t>bêu</a:t>
            </a:r>
            <a:r>
              <a:rPr lang="en-US" sz="3200" dirty="0">
                <a:latin typeface="Cambria" panose="02040503050406030204" pitchFamily="18" charset="0"/>
              </a:rPr>
              <a:t> </a:t>
            </a:r>
            <a:r>
              <a:rPr lang="en-US" sz="3200" dirty="0" err="1">
                <a:latin typeface="Cambria" panose="02040503050406030204" pitchFamily="18" charset="0"/>
              </a:rPr>
              <a:t>xấu</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ảnh</a:t>
            </a:r>
            <a:r>
              <a:rPr lang="en-US" sz="3200" dirty="0">
                <a:latin typeface="Cambria" panose="02040503050406030204" pitchFamily="18" charset="0"/>
              </a:rPr>
              <a:t> </a:t>
            </a:r>
          </a:p>
          <a:p>
            <a:pPr marL="571500" indent="-571500" algn="just">
              <a:spcAft>
                <a:spcPts val="0"/>
              </a:spcAft>
              <a:buFont typeface="Arial" panose="020B0604020202020204" pitchFamily="34" charset="0"/>
              <a:buChar char="•"/>
            </a:pPr>
            <a:r>
              <a:rPr lang="en-US" sz="3200" b="0" i="0" dirty="0">
                <a:effectLst/>
                <a:latin typeface="Cambria" panose="02040503050406030204" pitchFamily="18" charset="0"/>
              </a:rPr>
              <a:t>….</a:t>
            </a:r>
          </a:p>
          <a:p>
            <a:pPr marL="571500" indent="-571500" algn="just">
              <a:spcAft>
                <a:spcPts val="0"/>
              </a:spcAft>
              <a:buFont typeface="Arial" panose="020B0604020202020204" pitchFamily="34" charset="0"/>
              <a:buChar char="•"/>
            </a:pPr>
            <a:endParaRPr lang="vi-VN" sz="3200" b="0" i="0" dirty="0">
              <a:effectLst/>
              <a:latin typeface="Cambria" panose="02040503050406030204" pitchFamily="18" charset="0"/>
            </a:endParaRPr>
          </a:p>
        </p:txBody>
      </p:sp>
    </p:spTree>
    <p:extLst>
      <p:ext uri="{BB962C8B-B14F-4D97-AF65-F5344CB8AC3E}">
        <p14:creationId xmlns:p14="http://schemas.microsoft.com/office/powerpoint/2010/main" val="6626713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784</Words>
  <Application>Microsoft Macintosh PowerPoint</Application>
  <PresentationFormat>Custom</PresentationFormat>
  <Paragraphs>54</Paragraphs>
  <Slides>16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Cambria</vt:lpstr>
      <vt:lpstr>#9Slide03 Bebas Neue Bold</vt:lpstr>
      <vt:lpstr>Times New Roman</vt:lpstr>
      <vt:lpstr>#9Slide07 HoneyCream</vt:lpstr>
      <vt:lpstr>Calibri</vt:lpstr>
      <vt:lpstr>Arial</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Microsoft Office User</cp:lastModifiedBy>
  <cp:revision>13</cp:revision>
  <dcterms:created xsi:type="dcterms:W3CDTF">2006-08-16T00:00:00Z</dcterms:created>
  <dcterms:modified xsi:type="dcterms:W3CDTF">2024-02-16T06:02:13Z</dcterms:modified>
  <dc:identifier>DAFtHD1lFRk</dc:identifier>
</cp:coreProperties>
</file>