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5" r:id="rId9"/>
    <p:sldId id="370" r:id="rId10"/>
    <p:sldId id="386" r:id="rId11"/>
    <p:sldId id="387" r:id="rId12"/>
    <p:sldId id="259" r:id="rId13"/>
    <p:sldId id="372" r:id="rId14"/>
    <p:sldId id="373" r:id="rId15"/>
    <p:sldId id="374" r:id="rId16"/>
    <p:sldId id="375" r:id="rId17"/>
    <p:sldId id="379" r:id="rId18"/>
    <p:sldId id="376" r:id="rId19"/>
    <p:sldId id="377" r:id="rId20"/>
    <p:sldId id="378" r:id="rId21"/>
    <p:sldId id="364" r:id="rId22"/>
    <p:sldId id="346" r:id="rId23"/>
    <p:sldId id="389" r:id="rId24"/>
    <p:sldId id="390" r:id="rId25"/>
    <p:sldId id="257" r:id="rId26"/>
    <p:sldId id="380" r:id="rId27"/>
    <p:sldId id="381" r:id="rId28"/>
    <p:sldId id="382" r:id="rId29"/>
    <p:sldId id="38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5" autoAdjust="0"/>
    <p:restoredTop sz="91385" autoAdjust="0"/>
  </p:normalViewPr>
  <p:slideViewPr>
    <p:cSldViewPr snapToGrid="0">
      <p:cViewPr varScale="1">
        <p:scale>
          <a:sx n="97" d="100"/>
          <a:sy n="97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5.png"/><Relationship Id="rId3" Type="http://schemas.openxmlformats.org/officeDocument/2006/relationships/image" Target="../media/image19.jpg"/><Relationship Id="rId7" Type="http://schemas.openxmlformats.org/officeDocument/2006/relationships/image" Target="../media/image560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9.wdp"/><Relationship Id="rId5" Type="http://schemas.openxmlformats.org/officeDocument/2006/relationships/image" Target="../media/image540.png"/><Relationship Id="rId10" Type="http://schemas.openxmlformats.org/officeDocument/2006/relationships/image" Target="../media/image4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microsoft.com/office/2007/relationships/hdphoto" Target="../media/hdphoto11.wdp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32.jpg"/><Relationship Id="rId9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2.jpg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790.png"/><Relationship Id="rId4" Type="http://schemas.openxmlformats.org/officeDocument/2006/relationships/image" Target="../media/image84.png"/><Relationship Id="rId9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9.png"/><Relationship Id="rId5" Type="http://schemas.openxmlformats.org/officeDocument/2006/relationships/image" Target="../media/image86.png"/><Relationship Id="rId15" Type="http://schemas.openxmlformats.org/officeDocument/2006/relationships/image" Target="../media/image8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32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35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2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3823" t="-16312" r="-765" b="-3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4045" t="-16312" r="-809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57126" y="3491930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9806" y="3464579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l="-3315" t="-12389" r="-2762" b="-29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l="-3601" t="-12389" r="-2493" b="-29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098274" y="4162222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162222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608</Words>
  <Application>Microsoft Macintosh PowerPoint</Application>
  <PresentationFormat>Widescreen</PresentationFormat>
  <Paragraphs>90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等线 Light</vt:lpstr>
      <vt:lpstr>.VnArial Narrow</vt:lpstr>
      <vt:lpstr>#9Slide07 HoneyCream</vt:lpstr>
      <vt:lpstr>Arial</vt:lpstr>
      <vt:lpstr>Cambria</vt:lpstr>
      <vt:lpstr>Cambria Math</vt:lpstr>
      <vt:lpstr>SVN-Newton</vt:lpstr>
      <vt:lpstr>Times New Roman</vt:lpstr>
      <vt:lpstr>UTM Sharnay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Microsoft Office User</cp:lastModifiedBy>
  <cp:revision>102</cp:revision>
  <dcterms:created xsi:type="dcterms:W3CDTF">2019-08-06T05:56:47Z</dcterms:created>
  <dcterms:modified xsi:type="dcterms:W3CDTF">2024-03-08T06:29:40Z</dcterms:modified>
  <cp:version>B32</cp:version>
</cp:coreProperties>
</file>