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8" r:id="rId3"/>
  </p:sldMasterIdLst>
  <p:notesMasterIdLst>
    <p:notesMasterId r:id="rId23"/>
  </p:notesMasterIdLst>
  <p:sldIdLst>
    <p:sldId id="257" r:id="rId4"/>
    <p:sldId id="258" r:id="rId5"/>
    <p:sldId id="300" r:id="rId6"/>
    <p:sldId id="301" r:id="rId7"/>
    <p:sldId id="302" r:id="rId8"/>
    <p:sldId id="303" r:id="rId9"/>
    <p:sldId id="304" r:id="rId10"/>
    <p:sldId id="11598" r:id="rId11"/>
    <p:sldId id="347" r:id="rId12"/>
    <p:sldId id="278" r:id="rId13"/>
    <p:sldId id="350" r:id="rId14"/>
    <p:sldId id="11590" r:id="rId15"/>
    <p:sldId id="11594" r:id="rId16"/>
    <p:sldId id="3267" r:id="rId17"/>
    <p:sldId id="3268" r:id="rId18"/>
    <p:sldId id="3269" r:id="rId19"/>
    <p:sldId id="3270" r:id="rId20"/>
    <p:sldId id="3273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80DBC-661A-4628-AE3B-39403D057ABF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2D070-531B-4691-85EB-C860EB577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37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43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22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72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E57CE-F252-4588-8C3A-C9D21B25B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811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6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84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884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236F-037A-4A51-8F9B-DF12F2EEFDF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8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4CF61F-B7BC-4091-96B6-2554391710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C0080C3-37F9-4D63-B3BA-A358BBEA2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D6DBF7-9774-4B59-900E-9C934CA4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D0DADC-E8A9-4961-8675-17DA9D11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CFBC6F-BBA3-431F-B9B0-5C6BB452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10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36B172-EA7E-4EE2-B705-FC7516436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B591C1-F2A6-4EB8-BA78-2DA61FBD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3A5DD-C30B-4312-BB65-F62564B6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264C82-16B1-42D2-8758-CF74843B8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82AA1-4F37-4EF1-903A-EB675BA4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65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4ACEC99-3E6B-4EF4-B3DB-24B744316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17ADE2-2954-48B4-BAAB-44A55F98B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8C7992-CB17-4713-8AAF-4A4DA0CA7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3CF80A-AF6C-4A08-BA08-2F19333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56D890-753E-4ACD-A9F5-3903A2C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42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2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6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8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1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0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3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31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9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53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A0965-E887-493C-8B45-4A101B8A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FA3EE4-32B1-494F-AD42-EDE983952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ABED680-DF84-4A23-97BE-6F2F9951A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E934D9-5C5A-4F94-BC32-8B127E24F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117AC3-AB68-43EA-AFE8-036DE890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1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4590" indent="0">
              <a:buNone/>
              <a:defRPr sz="2700"/>
            </a:lvl5pPr>
            <a:lvl6pPr marL="3042920" indent="0">
              <a:buNone/>
              <a:defRPr sz="2700"/>
            </a:lvl6pPr>
            <a:lvl7pPr marL="3651885" indent="0">
              <a:buNone/>
              <a:defRPr sz="2700"/>
            </a:lvl7pPr>
            <a:lvl8pPr marL="4260215" indent="0">
              <a:buNone/>
              <a:defRPr sz="2700"/>
            </a:lvl8pPr>
            <a:lvl9pPr marL="486918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66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65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31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718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7893549" y="6206374"/>
            <a:ext cx="7349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www.1ppt.com/excel/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www.1ppt.com/shiti/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7"/>
          </a:p>
        </p:txBody>
      </p:sp>
    </p:spTree>
    <p:extLst>
      <p:ext uri="{BB962C8B-B14F-4D97-AF65-F5344CB8AC3E}">
        <p14:creationId xmlns:p14="http://schemas.microsoft.com/office/powerpoint/2010/main" val="3647171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333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9846D-1D12-405C-BA0B-492A5B1E3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CB56-4660-4AC7-BACC-4B990847C0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2FEDEF-864B-4C52-BF39-A0838C12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65BA9C-A798-4321-8AD9-FCE502B4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9AFD7C-CA42-4C69-8E21-BB298099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477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EC8E8C-FF4C-403F-8D69-E4C1A04E5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F90A68-AD14-478B-8F98-BF498506F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F0A9B1B-7AB1-4596-86CB-E72D2A7C0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B0565-5239-4AE1-AC5A-5FFD8B1E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1E2678-A94F-49E8-B5B0-FB5FD9CBC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3192260-92EC-4BC8-9232-C776D4F3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10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B3DC79-FCE9-4351-9DFA-73AA53A96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A4AA5B0-095F-482F-9985-D0E62EE0C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CE5CDF-3263-4E21-BF47-CB2F497AA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4E0F711-4017-4B40-B0BF-7EE551C30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43A251-668E-4733-82C7-70B85E024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269E76-DF22-41BD-AC59-C6F52F7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2CA0640-5A5A-4F7E-B182-F54662F5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55C58E-0216-438E-8DAF-550AE708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09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E2868-E864-43BC-B25C-6F734288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11D593-885A-4F59-9771-6AA4E5CB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D03C81-77E0-484A-9533-BAD82A08F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0D83918-6F5A-4198-9617-9036D32BD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799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0131313-CF26-4154-A88C-F106AF2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37154C-A475-4A6E-96B8-57B83611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D2BE13-06D0-43D3-A3FC-6B136EE9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806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505915-8C75-46D5-9A11-4F23120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3A9FE1-F0B6-4A60-A911-561E4DE6C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FDE0B46-D7A9-408B-8244-054CC5E4E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C67F33-0162-44A4-9D74-D8996224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4E9DAC-6CDB-4631-A9BA-B2C85E387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FCCE95-E423-4835-99AD-D669F5369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17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0042E6-ED4C-4FAE-944E-7D77D5C88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D2D515-9FE1-42BD-885E-94EE65CA0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6F6253-027D-488B-A288-C962E1972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8142C0-DEE0-4591-8CFB-7E02AE36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AB3F5-57B9-4107-A916-FDC793E8DB1E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648F23-A743-4ACA-8FD0-D280DBEA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31F844-8721-43D8-B335-742BB1D9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115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EE1B265-5B8B-4763-89A0-5833F9B7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5C17F9-4D44-4B9C-80B3-F326E5EE7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56FA85-9F18-4F3C-B3B6-6FBCF8C44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AB3F5-57B9-4107-A916-FDC793E8DB1E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74AD85-8274-41AE-8694-DB11F6744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A6F52-E6E2-4C28-BD12-2021390BF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CD5C-BC43-40FE-B496-A7BD23FC6AC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10A835F-2AF5-462F-9F9C-5FEFB82CBE4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3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6A6A-5068-46EF-827D-CC5B5F6D8E70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A2D78C3-9692-4379-A709-5108356364A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225" y="79514"/>
            <a:ext cx="1188256" cy="11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2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ctr" defTabSz="121729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65" indent="-4565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803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46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75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72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5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38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4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9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88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21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18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2024/10/24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8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microsoft.com/office/2007/relationships/hdphoto" Target="../media/hdphoto6.wdp"/><Relationship Id="rId18" Type="http://schemas.microsoft.com/office/2007/relationships/hdphoto" Target="../media/hdphoto8.wdp"/><Relationship Id="rId3" Type="http://schemas.openxmlformats.org/officeDocument/2006/relationships/tags" Target="../tags/tag1.xml"/><Relationship Id="rId21" Type="http://schemas.openxmlformats.org/officeDocument/2006/relationships/image" Target="../media/image42.png"/><Relationship Id="rId7" Type="http://schemas.openxmlformats.org/officeDocument/2006/relationships/slide" Target="slide15.xml"/><Relationship Id="rId12" Type="http://schemas.openxmlformats.org/officeDocument/2006/relationships/image" Target="../media/image37.png"/><Relationship Id="rId17" Type="http://schemas.openxmlformats.org/officeDocument/2006/relationships/image" Target="../media/image40.png"/><Relationship Id="rId2" Type="http://schemas.microsoft.com/office/2007/relationships/media" Target="../media/media1.mp3"/><Relationship Id="rId16" Type="http://schemas.openxmlformats.org/officeDocument/2006/relationships/image" Target="../media/image39.png"/><Relationship Id="rId20" Type="http://schemas.openxmlformats.org/officeDocument/2006/relationships/slide" Target="slide18.xml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11" Type="http://schemas.microsoft.com/office/2007/relationships/hdphoto" Target="../media/hdphoto5.wdp"/><Relationship Id="rId5" Type="http://schemas.openxmlformats.org/officeDocument/2006/relationships/image" Target="../media/image34.png"/><Relationship Id="rId15" Type="http://schemas.microsoft.com/office/2007/relationships/hdphoto" Target="../media/hdphoto7.wdp"/><Relationship Id="rId10" Type="http://schemas.openxmlformats.org/officeDocument/2006/relationships/image" Target="../media/image36.png"/><Relationship Id="rId19" Type="http://schemas.openxmlformats.org/officeDocument/2006/relationships/image" Target="../media/image41.png"/><Relationship Id="rId4" Type="http://schemas.openxmlformats.org/officeDocument/2006/relationships/slideLayout" Target="../slideLayouts/slideLayout25.xml"/><Relationship Id="rId9" Type="http://schemas.openxmlformats.org/officeDocument/2006/relationships/slide" Target="slide17.xml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3.png"/><Relationship Id="rId3" Type="http://schemas.openxmlformats.org/officeDocument/2006/relationships/tags" Target="../tags/tag2.xml"/><Relationship Id="rId7" Type="http://schemas.openxmlformats.org/officeDocument/2006/relationships/image" Target="../media/image36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microsoft.com/office/2007/relationships/hdphoto" Target="../media/hdphoto6.wdp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4.png"/><Relationship Id="rId3" Type="http://schemas.openxmlformats.org/officeDocument/2006/relationships/tags" Target="../tags/tag3.xml"/><Relationship Id="rId7" Type="http://schemas.openxmlformats.org/officeDocument/2006/relationships/image" Target="../media/image39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7.wdp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45.png"/><Relationship Id="rId3" Type="http://schemas.openxmlformats.org/officeDocument/2006/relationships/tags" Target="../tags/tag4.xml"/><Relationship Id="rId7" Type="http://schemas.openxmlformats.org/officeDocument/2006/relationships/image" Target="../media/image40.png"/><Relationship Id="rId12" Type="http://schemas.openxmlformats.org/officeDocument/2006/relationships/slide" Target="slide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11" Type="http://schemas.openxmlformats.org/officeDocument/2006/relationships/image" Target="../media/image42.png"/><Relationship Id="rId5" Type="http://schemas.openxmlformats.org/officeDocument/2006/relationships/image" Target="../media/image34.png"/><Relationship Id="rId10" Type="http://schemas.microsoft.com/office/2007/relationships/hdphoto" Target="../media/hdphoto5.wdp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5.xml"/><Relationship Id="rId7" Type="http://schemas.openxmlformats.org/officeDocument/2006/relationships/image" Target="../media/image4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5.xml"/><Relationship Id="rId9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0.png"/><Relationship Id="rId3" Type="http://schemas.openxmlformats.org/officeDocument/2006/relationships/slide" Target="slide4.xml"/><Relationship Id="rId7" Type="http://schemas.openxmlformats.org/officeDocument/2006/relationships/image" Target="../media/image18.png"/><Relationship Id="rId12" Type="http://schemas.openxmlformats.org/officeDocument/2006/relationships/slide" Target="slide7.xml"/><Relationship Id="rId17" Type="http://schemas.openxmlformats.org/officeDocument/2006/relationships/image" Target="../media/image22.png"/><Relationship Id="rId2" Type="http://schemas.openxmlformats.org/officeDocument/2006/relationships/image" Target="../media/image16.jpeg"/><Relationship Id="rId16" Type="http://schemas.openxmlformats.org/officeDocument/2006/relationships/slide" Target="slide8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21.GIF"/><Relationship Id="rId10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slide" Target="slide5.xml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audio" Target="../media/audio3.wav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22" y="-698643"/>
            <a:ext cx="9507884" cy="5998753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23" y="1820023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BC4ED959-4314-49CE-890A-9C28D90050A8}"/>
              </a:ext>
            </a:extLst>
          </p:cNvPr>
          <p:cNvSpPr txBox="1">
            <a:spLocks/>
          </p:cNvSpPr>
          <p:nvPr/>
        </p:nvSpPr>
        <p:spPr>
          <a:xfrm>
            <a:off x="1165394" y="98099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2024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425BA5-0C3B-4E99-86ED-198A2F4751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60050" y="1695220"/>
            <a:ext cx="8907028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25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87;p33">
            <a:extLst>
              <a:ext uri="{FF2B5EF4-FFF2-40B4-BE49-F238E27FC236}">
                <a16:creationId xmlns:a16="http://schemas.microsoft.com/office/drawing/2014/main" id="{6CADE6A8-052A-4D3E-BF31-6CFB86793469}"/>
              </a:ext>
            </a:extLst>
          </p:cNvPr>
          <p:cNvSpPr txBox="1">
            <a:spLocks/>
          </p:cNvSpPr>
          <p:nvPr/>
        </p:nvSpPr>
        <p:spPr>
          <a:xfrm>
            <a:off x="853440" y="338527"/>
            <a:ext cx="1133856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Xác định trung điểm của đoạn thẳng MN và đoạn thẳng NP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E9341D3-F9CA-43BE-AA09-A0DA07856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870223"/>
              </p:ext>
            </p:extLst>
          </p:nvPr>
        </p:nvGraphicFramePr>
        <p:xfrm>
          <a:off x="3789678" y="2112338"/>
          <a:ext cx="4612644" cy="235881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6242">
                  <a:extLst>
                    <a:ext uri="{9D8B030D-6E8A-4147-A177-3AD203B41FA5}">
                      <a16:colId xmlns:a16="http://schemas.microsoft.com/office/drawing/2014/main" val="3922264229"/>
                    </a:ext>
                  </a:extLst>
                </a:gridCol>
                <a:gridCol w="372532">
                  <a:extLst>
                    <a:ext uri="{9D8B030D-6E8A-4147-A177-3AD203B41FA5}">
                      <a16:colId xmlns:a16="http://schemas.microsoft.com/office/drawing/2014/main" val="1871168425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67475358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1449185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131412728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21240064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775588624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5704313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841544773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2788494561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3260114079"/>
                    </a:ext>
                  </a:extLst>
                </a:gridCol>
                <a:gridCol w="384387">
                  <a:extLst>
                    <a:ext uri="{9D8B030D-6E8A-4147-A177-3AD203B41FA5}">
                      <a16:colId xmlns:a16="http://schemas.microsoft.com/office/drawing/2014/main" val="1404117171"/>
                    </a:ext>
                  </a:extLst>
                </a:gridCol>
              </a:tblGrid>
              <a:tr h="393136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093700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05687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30992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77796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779626"/>
                  </a:ext>
                </a:extLst>
              </a:tr>
              <a:tr h="393136"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78489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BDF792-BFAA-4420-8963-94A6680A0776}"/>
              </a:ext>
            </a:extLst>
          </p:cNvPr>
          <p:cNvCxnSpPr/>
          <p:nvPr/>
        </p:nvCxnSpPr>
        <p:spPr>
          <a:xfrm>
            <a:off x="4541520" y="2478946"/>
            <a:ext cx="0" cy="162560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72AADB-8977-4460-A143-A30236620335}"/>
              </a:ext>
            </a:extLst>
          </p:cNvPr>
          <p:cNvCxnSpPr>
            <a:cxnSpLocks/>
          </p:cNvCxnSpPr>
          <p:nvPr/>
        </p:nvCxnSpPr>
        <p:spPr>
          <a:xfrm>
            <a:off x="4541520" y="4104546"/>
            <a:ext cx="308864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781A6BB0-8A8B-404F-8FAD-1127473BD471}"/>
              </a:ext>
            </a:extLst>
          </p:cNvPr>
          <p:cNvSpPr/>
          <p:nvPr/>
        </p:nvSpPr>
        <p:spPr>
          <a:xfrm>
            <a:off x="4495801" y="2418032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BE9F09F-0BCF-47BD-8900-3ABB29ADFFB9}"/>
              </a:ext>
            </a:extLst>
          </p:cNvPr>
          <p:cNvSpPr/>
          <p:nvPr/>
        </p:nvSpPr>
        <p:spPr>
          <a:xfrm>
            <a:off x="4485641" y="4053747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90F3F53-6483-4A4E-90B0-9EE29EDE44E0}"/>
              </a:ext>
            </a:extLst>
          </p:cNvPr>
          <p:cNvSpPr/>
          <p:nvPr/>
        </p:nvSpPr>
        <p:spPr>
          <a:xfrm>
            <a:off x="7584441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8AE594-621D-42B2-B1EE-7C585A808EE5}"/>
              </a:ext>
            </a:extLst>
          </p:cNvPr>
          <p:cNvSpPr/>
          <p:nvPr/>
        </p:nvSpPr>
        <p:spPr>
          <a:xfrm>
            <a:off x="4495801" y="32308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55F3D31-89E9-475D-89DD-63C5167F1433}"/>
              </a:ext>
            </a:extLst>
          </p:cNvPr>
          <p:cNvSpPr/>
          <p:nvPr/>
        </p:nvSpPr>
        <p:spPr>
          <a:xfrm>
            <a:off x="6812278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A9FACA-4E4B-4E50-8123-F9476E81C8C2}"/>
              </a:ext>
            </a:extLst>
          </p:cNvPr>
          <p:cNvSpPr/>
          <p:nvPr/>
        </p:nvSpPr>
        <p:spPr>
          <a:xfrm>
            <a:off x="6040115" y="4043633"/>
            <a:ext cx="91437" cy="12182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B09C9E-590C-4F72-A2D3-385572A570AA}"/>
              </a:ext>
            </a:extLst>
          </p:cNvPr>
          <p:cNvSpPr txBox="1"/>
          <p:nvPr/>
        </p:nvSpPr>
        <p:spPr>
          <a:xfrm>
            <a:off x="4124962" y="2279449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668ABB-0E51-44C7-B7A0-B102741058B3}"/>
              </a:ext>
            </a:extLst>
          </p:cNvPr>
          <p:cNvSpPr txBox="1"/>
          <p:nvPr/>
        </p:nvSpPr>
        <p:spPr>
          <a:xfrm>
            <a:off x="4211319" y="2985660"/>
            <a:ext cx="54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C39397F-CD55-4660-9A3F-78855F47B95B}"/>
              </a:ext>
            </a:extLst>
          </p:cNvPr>
          <p:cNvSpPr txBox="1"/>
          <p:nvPr/>
        </p:nvSpPr>
        <p:spPr>
          <a:xfrm>
            <a:off x="4124964" y="383674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6CDE02-6176-4C79-822F-4760621E8B8C}"/>
              </a:ext>
            </a:extLst>
          </p:cNvPr>
          <p:cNvSpPr txBox="1"/>
          <p:nvPr/>
        </p:nvSpPr>
        <p:spPr>
          <a:xfrm>
            <a:off x="5923272" y="4101786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68DE8-650F-49A2-9491-1989F6E2EA72}"/>
              </a:ext>
            </a:extLst>
          </p:cNvPr>
          <p:cNvSpPr txBox="1"/>
          <p:nvPr/>
        </p:nvSpPr>
        <p:spPr>
          <a:xfrm>
            <a:off x="6695435" y="4151761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228FAF-999A-41DE-8DDE-E662B8C635D0}"/>
              </a:ext>
            </a:extLst>
          </p:cNvPr>
          <p:cNvSpPr txBox="1"/>
          <p:nvPr/>
        </p:nvSpPr>
        <p:spPr>
          <a:xfrm>
            <a:off x="7406625" y="4141414"/>
            <a:ext cx="548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7009E7B-BE93-405A-BB84-1820A81542CE}"/>
              </a:ext>
            </a:extLst>
          </p:cNvPr>
          <p:cNvCxnSpPr>
            <a:cxnSpLocks/>
          </p:cNvCxnSpPr>
          <p:nvPr/>
        </p:nvCxnSpPr>
        <p:spPr>
          <a:xfrm>
            <a:off x="4211319" y="949867"/>
            <a:ext cx="66598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199603-77FD-471E-B992-AE4D3997AC8A}"/>
              </a:ext>
            </a:extLst>
          </p:cNvPr>
          <p:cNvCxnSpPr>
            <a:cxnSpLocks/>
          </p:cNvCxnSpPr>
          <p:nvPr/>
        </p:nvCxnSpPr>
        <p:spPr>
          <a:xfrm>
            <a:off x="4947914" y="1549307"/>
            <a:ext cx="312928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E6C817-5D51-4FFB-B900-6A0CF8DF829F}"/>
              </a:ext>
            </a:extLst>
          </p:cNvPr>
          <p:cNvSpPr txBox="1"/>
          <p:nvPr/>
        </p:nvSpPr>
        <p:spPr>
          <a:xfrm>
            <a:off x="3007360" y="481584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4F341D-7ACA-46D1-960A-507D8D37968E}"/>
              </a:ext>
            </a:extLst>
          </p:cNvPr>
          <p:cNvSpPr txBox="1"/>
          <p:nvPr/>
        </p:nvSpPr>
        <p:spPr>
          <a:xfrm>
            <a:off x="3007360" y="5609760"/>
            <a:ext cx="829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 điểm của đoạn thẳng NP là điểm K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30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0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487;p33">
            <a:extLst>
              <a:ext uri="{FF2B5EF4-FFF2-40B4-BE49-F238E27FC236}">
                <a16:creationId xmlns:a16="http://schemas.microsoft.com/office/drawing/2014/main" id="{4AEBFA4F-CDD6-4081-93A9-7E2352EC66E0}"/>
              </a:ext>
            </a:extLst>
          </p:cNvPr>
          <p:cNvSpPr txBox="1">
            <a:spLocks/>
          </p:cNvSpPr>
          <p:nvPr/>
        </p:nvSpPr>
        <p:spPr>
          <a:xfrm>
            <a:off x="782320" y="115007"/>
            <a:ext cx="1078992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3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. </a:t>
            </a:r>
            <a:r>
              <a:rPr kumimoji="0" lang="vi-VN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Quan sát tranh rồi trả lời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Cào cào cần nhảy thêm mấy bước để đến trung điểm của đoạn thẳng AB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51E35C-7B25-4621-91C2-AD42BED6A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59" y="2541656"/>
            <a:ext cx="11481082" cy="141058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579132-196B-44E7-AA3D-C06EFF63BF9B}"/>
              </a:ext>
            </a:extLst>
          </p:cNvPr>
          <p:cNvCxnSpPr>
            <a:cxnSpLocks/>
          </p:cNvCxnSpPr>
          <p:nvPr/>
        </p:nvCxnSpPr>
        <p:spPr>
          <a:xfrm>
            <a:off x="899159" y="1193707"/>
            <a:ext cx="631444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DC76F32-9290-4017-97D9-AC253755A5B8}"/>
              </a:ext>
            </a:extLst>
          </p:cNvPr>
          <p:cNvCxnSpPr>
            <a:cxnSpLocks/>
          </p:cNvCxnSpPr>
          <p:nvPr/>
        </p:nvCxnSpPr>
        <p:spPr>
          <a:xfrm>
            <a:off x="8072119" y="1203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67EDB7F-F2B4-47A5-82A5-52D54933AD2C}"/>
              </a:ext>
            </a:extLst>
          </p:cNvPr>
          <p:cNvCxnSpPr>
            <a:cxnSpLocks/>
          </p:cNvCxnSpPr>
          <p:nvPr/>
        </p:nvCxnSpPr>
        <p:spPr>
          <a:xfrm>
            <a:off x="980439" y="1711867"/>
            <a:ext cx="2626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770705-798C-4BD0-AFD4-F7C46FEE59E3}"/>
              </a:ext>
            </a:extLst>
          </p:cNvPr>
          <p:cNvGrpSpPr/>
          <p:nvPr/>
        </p:nvGrpSpPr>
        <p:grpSpPr>
          <a:xfrm>
            <a:off x="777239" y="3844403"/>
            <a:ext cx="9895796" cy="2424317"/>
            <a:chOff x="210559" y="170974"/>
            <a:chExt cx="9895796" cy="242431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48C85CB-ED85-4003-AEC6-27439FA1BE0C}"/>
                </a:ext>
              </a:extLst>
            </p:cNvPr>
            <p:cNvGrpSpPr/>
            <p:nvPr/>
          </p:nvGrpSpPr>
          <p:grpSpPr>
            <a:xfrm>
              <a:off x="952285" y="1450174"/>
              <a:ext cx="9154070" cy="1145117"/>
              <a:chOff x="952285" y="1450174"/>
              <a:chExt cx="9154070" cy="1145117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36C5EC3-E3F7-4DE1-83DC-4DEB5D5CEBE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ED19390-9389-499A-A457-6E587515147A}"/>
                  </a:ext>
                </a:extLst>
              </p:cNvPr>
              <p:cNvSpPr txBox="1"/>
              <p:nvPr/>
            </p:nvSpPr>
            <p:spPr>
              <a:xfrm>
                <a:off x="1233183" y="1730344"/>
                <a:ext cx="88731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đoạn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</a:p>
            </p:txBody>
          </p: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24391A6-2336-4883-85EA-3A0AA026B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6D7ECC9D-C5CA-4ADF-B8A7-711174CAD331}"/>
              </a:ext>
            </a:extLst>
          </p:cNvPr>
          <p:cNvSpPr/>
          <p:nvPr/>
        </p:nvSpPr>
        <p:spPr>
          <a:xfrm>
            <a:off x="5872480" y="3429000"/>
            <a:ext cx="304800" cy="264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FF132BD-8E2B-43B2-8D5B-F6F37888B957}"/>
              </a:ext>
            </a:extLst>
          </p:cNvPr>
          <p:cNvGrpSpPr/>
          <p:nvPr/>
        </p:nvGrpSpPr>
        <p:grpSpPr>
          <a:xfrm>
            <a:off x="802684" y="3911444"/>
            <a:ext cx="9614898" cy="2424317"/>
            <a:chOff x="210559" y="170974"/>
            <a:chExt cx="9614898" cy="242431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90B9E75-0D13-42F3-8E0B-DFCEED3C9657}"/>
                </a:ext>
              </a:extLst>
            </p:cNvPr>
            <p:cNvGrpSpPr/>
            <p:nvPr/>
          </p:nvGrpSpPr>
          <p:grpSpPr>
            <a:xfrm>
              <a:off x="952285" y="1450174"/>
              <a:ext cx="8873172" cy="1145117"/>
              <a:chOff x="952285" y="1450174"/>
              <a:chExt cx="8873172" cy="1145117"/>
            </a:xfrm>
          </p:grpSpPr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1DFAF3F8-FF3B-47A0-8253-7236B7E4AE15}"/>
                  </a:ext>
                </a:extLst>
              </p:cNvPr>
              <p:cNvSpPr/>
              <p:nvPr/>
            </p:nvSpPr>
            <p:spPr>
              <a:xfrm>
                <a:off x="952285" y="1450174"/>
                <a:ext cx="8847727" cy="1145117"/>
              </a:xfrm>
              <a:prstGeom prst="roundRect">
                <a:avLst/>
              </a:prstGeom>
              <a:solidFill>
                <a:srgbClr val="00FF00"/>
              </a:solidFill>
              <a:ln w="57150">
                <a:prstDash val="lgDashDot"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7AEBF8D-08E9-4D38-B18A-655B6A5B5456}"/>
                  </a:ext>
                </a:extLst>
              </p:cNvPr>
              <p:cNvSpPr txBox="1"/>
              <p:nvPr/>
            </p:nvSpPr>
            <p:spPr>
              <a:xfrm>
                <a:off x="1207738" y="1497411"/>
                <a:ext cx="8617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b="1" i="0" dirty="0">
                    <a:effectLst/>
                    <a:latin typeface="Roboto" panose="02000000000000000000" pitchFamily="2" charset="0"/>
                  </a:rPr>
                  <a:t>Cào cào cần nhảy thêm 2 bước để đến trung điểm của đoạn thẳng AB</a:t>
                </a:r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0A480F-FE38-462E-A661-70B75EFB9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47876" flipH="1">
              <a:off x="210559" y="170974"/>
              <a:ext cx="1692321" cy="1975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7053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">
            <a:extLst>
              <a:ext uri="{FF2B5EF4-FFF2-40B4-BE49-F238E27FC236}">
                <a16:creationId xmlns:a16="http://schemas.microsoft.com/office/drawing/2014/main" id="{2759B49D-BCD3-4B3C-89CF-77ED8A778956}"/>
              </a:ext>
            </a:extLst>
          </p:cNvPr>
          <p:cNvGrpSpPr>
            <a:grpSpLocks/>
          </p:cNvGrpSpPr>
          <p:nvPr/>
        </p:nvGrpSpPr>
        <p:grpSpPr bwMode="auto">
          <a:xfrm>
            <a:off x="213047" y="240903"/>
            <a:ext cx="755650" cy="923330"/>
            <a:chOff x="491958" y="541017"/>
            <a:chExt cx="919164" cy="1102685"/>
          </a:xfrm>
        </p:grpSpPr>
        <p:sp>
          <p:nvSpPr>
            <p:cNvPr id="42" name="Oval 4">
              <a:extLst>
                <a:ext uri="{FF2B5EF4-FFF2-40B4-BE49-F238E27FC236}">
                  <a16:creationId xmlns:a16="http://schemas.microsoft.com/office/drawing/2014/main" id="{73E7F845-2BFA-4238-B559-D674ED8C0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302" y="679299"/>
              <a:ext cx="842684" cy="845391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chemeClr val="tx2"/>
                  </a:solidFill>
                  <a:latin typeface=".VnTime" panose="020B7200000000000000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vi-VN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45">
              <a:extLst>
                <a:ext uri="{FF2B5EF4-FFF2-40B4-BE49-F238E27FC236}">
                  <a16:creationId xmlns:a16="http://schemas.microsoft.com/office/drawing/2014/main" id="{E32DFBA3-0731-4EC3-B6C5-6145A70A23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958" y="541017"/>
              <a:ext cx="919164" cy="11026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4" name="Text Box 5">
            <a:extLst>
              <a:ext uri="{FF2B5EF4-FFF2-40B4-BE49-F238E27FC236}">
                <a16:creationId xmlns:a16="http://schemas.microsoft.com/office/drawing/2014/main" id="{F69C0184-2DAC-40D7-A76A-2EE0481BA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921" y="358785"/>
            <a:ext cx="1124807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.VnTime" panose="020B7200000000000000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Việt có một đoạn dây dài 20 cm. Nếu Việt không dùng thước có vạch chia xăng-ti-mét thì bạn ấy làm như thế nào để cắt được một đoạn dây có độ dài 10 cm từ đoạn dây ban đầu?</a:t>
            </a:r>
            <a:endParaRPr kumimoji="0" lang="en-US" altLang="vi-VN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6B8A06-2231-4A94-8624-C4B5C5CA7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667" y="2212174"/>
            <a:ext cx="4742333" cy="455087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94AC94-83F7-4B5D-AC87-41DE2FD9974F}"/>
              </a:ext>
            </a:extLst>
          </p:cNvPr>
          <p:cNvCxnSpPr>
            <a:cxnSpLocks/>
          </p:cNvCxnSpPr>
          <p:nvPr/>
        </p:nvCxnSpPr>
        <p:spPr>
          <a:xfrm>
            <a:off x="3347719" y="848267"/>
            <a:ext cx="3459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8D8B07-2AFF-4F81-A78C-4CFF7D685AEA}"/>
              </a:ext>
            </a:extLst>
          </p:cNvPr>
          <p:cNvCxnSpPr>
            <a:cxnSpLocks/>
          </p:cNvCxnSpPr>
          <p:nvPr/>
        </p:nvCxnSpPr>
        <p:spPr>
          <a:xfrm>
            <a:off x="7238999" y="858427"/>
            <a:ext cx="48514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7CA7B1-AD45-46AA-926D-A3E3BD03B770}"/>
              </a:ext>
            </a:extLst>
          </p:cNvPr>
          <p:cNvCxnSpPr>
            <a:cxnSpLocks/>
          </p:cNvCxnSpPr>
          <p:nvPr/>
        </p:nvCxnSpPr>
        <p:spPr>
          <a:xfrm>
            <a:off x="1092199" y="1356267"/>
            <a:ext cx="44043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BD3C10-0498-49F1-B8A7-0120AB7873B5}"/>
              </a:ext>
            </a:extLst>
          </p:cNvPr>
          <p:cNvCxnSpPr>
            <a:cxnSpLocks/>
          </p:cNvCxnSpPr>
          <p:nvPr/>
        </p:nvCxnSpPr>
        <p:spPr>
          <a:xfrm>
            <a:off x="8529319" y="1356267"/>
            <a:ext cx="227076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88CA577-6932-40F9-B7F4-C2E5771C4CA7}"/>
              </a:ext>
            </a:extLst>
          </p:cNvPr>
          <p:cNvCxnSpPr>
            <a:cxnSpLocks/>
          </p:cNvCxnSpPr>
          <p:nvPr/>
        </p:nvCxnSpPr>
        <p:spPr>
          <a:xfrm>
            <a:off x="11526519" y="1356267"/>
            <a:ext cx="6654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8EB84-EAC6-416F-BFD5-58FEA4D4D022}"/>
              </a:ext>
            </a:extLst>
          </p:cNvPr>
          <p:cNvCxnSpPr>
            <a:cxnSpLocks/>
          </p:cNvCxnSpPr>
          <p:nvPr/>
        </p:nvCxnSpPr>
        <p:spPr>
          <a:xfrm>
            <a:off x="1092199" y="1843947"/>
            <a:ext cx="63574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B5C4654-F0BB-4A12-B94D-DC63C6399128}"/>
              </a:ext>
            </a:extLst>
          </p:cNvPr>
          <p:cNvSpPr/>
          <p:nvPr/>
        </p:nvSpPr>
        <p:spPr>
          <a:xfrm>
            <a:off x="815424" y="308864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 có thể gấp đôi đoạn dây sao cho đầu và đuôi đoạn dây trùng nhau.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AB3DD0ED-E88B-4E7B-9ECB-4E2E0F03674A}"/>
              </a:ext>
            </a:extLst>
          </p:cNvPr>
          <p:cNvSpPr/>
          <p:nvPr/>
        </p:nvSpPr>
        <p:spPr>
          <a:xfrm>
            <a:off x="801538" y="4780310"/>
            <a:ext cx="6255936" cy="144284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400" b="1">
                <a:solidFill>
                  <a:prstClr val="black"/>
                </a:solidFill>
                <a:cs typeface="Arial" panose="020B0604020202020204" pitchFamily="34" charset="0"/>
              </a:rPr>
              <a:t>Khi đó Việt xác định được trung điểm của đoạn dây và cắt dây tại điểm đó sẽ được đoạn dây 10 cm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54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Củng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cố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  <p:pic>
        <p:nvPicPr>
          <p:cNvPr id="14" name="Picture 1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7DEB09E-9BDB-4FE9-A6B9-EB9EBBC5D4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1" y="0"/>
            <a:ext cx="1516456" cy="151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51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674503" y="570886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714084" y="584380"/>
            <a:ext cx="7271586" cy="1254787"/>
          </a:xfrm>
          <a:prstGeom prst="rect">
            <a:avLst/>
          </a:prstGeom>
          <a:noFill/>
        </p:spPr>
        <p:txBody>
          <a:bodyPr wrap="non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Chú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ong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chăm</a:t>
            </a:r>
            <a:r>
              <a:rPr lang="en-US" sz="7585" b="1" dirty="0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7585" b="1" dirty="0" err="1">
                <a:ln w="6600">
                  <a:solidFill>
                    <a:srgbClr val="FACE53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FACE53"/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chỉ</a:t>
            </a:r>
            <a:endParaRPr lang="en-US" sz="7585" b="1" dirty="0">
              <a:ln w="6600">
                <a:solidFill>
                  <a:srgbClr val="FACE53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FACE53"/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4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6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Google Shape;1031;p37"/>
          <p:cNvGrpSpPr/>
          <p:nvPr/>
        </p:nvGrpSpPr>
        <p:grpSpPr>
          <a:xfrm flipH="1">
            <a:off x="10841602" y="5605829"/>
            <a:ext cx="1023098" cy="1118758"/>
            <a:chOff x="2013650" y="1733325"/>
            <a:chExt cx="407750" cy="445875"/>
          </a:xfrm>
        </p:grpSpPr>
        <p:sp>
          <p:nvSpPr>
            <p:cNvPr id="23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5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9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4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5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6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7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8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620" y="-1354709"/>
            <a:ext cx="1114508" cy="1114508"/>
          </a:xfrm>
          <a:prstGeom prst="rect">
            <a:avLst/>
          </a:prstGeom>
        </p:spPr>
      </p:pic>
      <p:sp>
        <p:nvSpPr>
          <p:cNvPr id="67" name="Rounded Rectangle 66">
            <a:hlinkClick r:id="rId7" action="ppaction://hlinksldjump"/>
          </p:cNvPr>
          <p:cNvSpPr/>
          <p:nvPr/>
        </p:nvSpPr>
        <p:spPr>
          <a:xfrm>
            <a:off x="838883" y="6009017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68" name="Rounded Rectangle 67">
            <a:hlinkClick r:id="rId8" action="ppaction://hlinksldjump"/>
          </p:cNvPr>
          <p:cNvSpPr/>
          <p:nvPr/>
        </p:nvSpPr>
        <p:spPr>
          <a:xfrm>
            <a:off x="5226431" y="5950119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69" name="Rounded Rectangle 68">
            <a:hlinkClick r:id="rId9" action="ppaction://hlinksldjump"/>
          </p:cNvPr>
          <p:cNvSpPr/>
          <p:nvPr/>
        </p:nvSpPr>
        <p:spPr>
          <a:xfrm>
            <a:off x="8961727" y="5991344"/>
            <a:ext cx="904505" cy="71506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639274" y="2983760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688593" y="5028125"/>
            <a:ext cx="1292093" cy="94173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4956233" y="2910456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4881099" y="4987746"/>
            <a:ext cx="1640547" cy="9357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8726010" y="2910456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8718473" y="5005533"/>
            <a:ext cx="1259886" cy="946650"/>
          </a:xfrm>
          <a:prstGeom prst="rect">
            <a:avLst/>
          </a:prstGeom>
        </p:spPr>
      </p:pic>
      <p:pic>
        <p:nvPicPr>
          <p:cNvPr id="82" name="PA_图片 11">
            <a:hlinkClick r:id="rId20" action="ppaction://hlinksldjump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9397158" y="2172655"/>
            <a:ext cx="2065713" cy="500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2655" b="1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Hoàn</a:t>
            </a:r>
            <a:r>
              <a:rPr lang="en-US" sz="2655" b="1" dirty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sz="2655" b="1" dirty="0" err="1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thành</a:t>
            </a:r>
            <a:endParaRPr lang="en-US" sz="2655" b="1" dirty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12492" y="5861247"/>
            <a:ext cx="2492584" cy="89281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vào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ô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số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=&gt;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hiện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câu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hỏi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. 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856990" y="1852691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hoàn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thì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thì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vào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mặt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trời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72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83" grpId="0"/>
      <p:bldP spid="67" grpId="0" animBg="1"/>
      <p:bldP spid="68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7" name="Rounded Rectangle 66"/>
          <p:cNvSpPr/>
          <p:nvPr/>
        </p:nvSpPr>
        <p:spPr>
          <a:xfrm>
            <a:off x="11094271" y="6147993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7778" l="9800" r="233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0" r="75200" b="82037"/>
          <a:stretch/>
        </p:blipFill>
        <p:spPr>
          <a:xfrm>
            <a:off x="10724319" y="3134909"/>
            <a:ext cx="1598657" cy="212424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6667" b="90278" l="24300" r="7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00" t="57777" r="30001" b="11483"/>
          <a:stretch/>
        </p:blipFill>
        <p:spPr>
          <a:xfrm>
            <a:off x="10773638" y="5179274"/>
            <a:ext cx="1292093" cy="94173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K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có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phải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CD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không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3505" y="-283115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3" name="Rectangle 82"/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Không</a:t>
            </a:r>
            <a:endParaRPr lang="en-US" sz="44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trả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xong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Trở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C549A-F071-4405-9BEB-28671810729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640" y="2010671"/>
            <a:ext cx="4442236" cy="135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2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8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ounded Rectangle 67"/>
          <p:cNvSpPr/>
          <p:nvPr/>
        </p:nvSpPr>
        <p:spPr>
          <a:xfrm>
            <a:off x="11185993" y="62904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755023" y="3277412"/>
            <a:ext cx="1370081" cy="22303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679888" y="5354703"/>
            <a:ext cx="1640547" cy="935795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84D63DC-50C7-4284-A5DB-02050969AA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142" name="Am-thanh-tra-loi-dung-www_yeualo_com">
            <a:hlinkClick r:id="" action="ppaction://media"/>
            <a:extLst>
              <a:ext uri="{FF2B5EF4-FFF2-40B4-BE49-F238E27FC236}">
                <a16:creationId xmlns:a16="http://schemas.microsoft.com/office/drawing/2014/main" id="{7E09EBFF-0139-4AF3-875F-18F00218C54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155" name="Rectangle 154">
            <a:extLst>
              <a:ext uri="{FF2B5EF4-FFF2-40B4-BE49-F238E27FC236}">
                <a16:creationId xmlns:a16="http://schemas.microsoft.com/office/drawing/2014/main" id="{46B14C98-5939-4483-95CA-1334D8C66864}"/>
              </a:ext>
            </a:extLst>
          </p:cNvPr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AB</a:t>
            </a:r>
          </a:p>
        </p:txBody>
      </p:sp>
      <p:grpSp>
        <p:nvGrpSpPr>
          <p:cNvPr id="156" name="Google Shape;1012;p37">
            <a:extLst>
              <a:ext uri="{FF2B5EF4-FFF2-40B4-BE49-F238E27FC236}">
                <a16:creationId xmlns:a16="http://schemas.microsoft.com/office/drawing/2014/main" id="{DCED9AAC-0F01-45D3-A33E-33CA84A46E02}"/>
              </a:ext>
            </a:extLst>
          </p:cNvPr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157" name="Google Shape;1013;p37">
              <a:extLst>
                <a:ext uri="{FF2B5EF4-FFF2-40B4-BE49-F238E27FC236}">
                  <a16:creationId xmlns:a16="http://schemas.microsoft.com/office/drawing/2014/main" id="{58064E2D-134D-4C6A-BE27-032C6F147186}"/>
                </a:ext>
              </a:extLst>
            </p:cNvPr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Google Shape;1014;p37">
              <a:extLst>
                <a:ext uri="{FF2B5EF4-FFF2-40B4-BE49-F238E27FC236}">
                  <a16:creationId xmlns:a16="http://schemas.microsoft.com/office/drawing/2014/main" id="{FCBA2101-B2FC-46CF-B7EC-43F92DAE3A51}"/>
                </a:ext>
              </a:extLst>
            </p:cNvPr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Google Shape;1015;p37">
              <a:extLst>
                <a:ext uri="{FF2B5EF4-FFF2-40B4-BE49-F238E27FC236}">
                  <a16:creationId xmlns:a16="http://schemas.microsoft.com/office/drawing/2014/main" id="{723DB7E8-3060-42F6-8E71-902F6C8C3941}"/>
                </a:ext>
              </a:extLst>
            </p:cNvPr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Google Shape;1016;p37">
              <a:extLst>
                <a:ext uri="{FF2B5EF4-FFF2-40B4-BE49-F238E27FC236}">
                  <a16:creationId xmlns:a16="http://schemas.microsoft.com/office/drawing/2014/main" id="{9391C9D1-D4F1-486F-AEDB-1CF58F2E3503}"/>
                </a:ext>
              </a:extLst>
            </p:cNvPr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Google Shape;1017;p37">
              <a:extLst>
                <a:ext uri="{FF2B5EF4-FFF2-40B4-BE49-F238E27FC236}">
                  <a16:creationId xmlns:a16="http://schemas.microsoft.com/office/drawing/2014/main" id="{C7F2F53A-C8DE-4567-A276-35F172AA140D}"/>
                </a:ext>
              </a:extLst>
            </p:cNvPr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Google Shape;1018;p37">
              <a:extLst>
                <a:ext uri="{FF2B5EF4-FFF2-40B4-BE49-F238E27FC236}">
                  <a16:creationId xmlns:a16="http://schemas.microsoft.com/office/drawing/2014/main" id="{6F4275C0-5CEA-4F4F-9929-6F40751011DD}"/>
                </a:ext>
              </a:extLst>
            </p:cNvPr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Google Shape;1019;p37">
              <a:extLst>
                <a:ext uri="{FF2B5EF4-FFF2-40B4-BE49-F238E27FC236}">
                  <a16:creationId xmlns:a16="http://schemas.microsoft.com/office/drawing/2014/main" id="{C9D604D0-28AF-455E-AC97-E300002AC836}"/>
                </a:ext>
              </a:extLst>
            </p:cNvPr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Google Shape;1020;p37">
              <a:extLst>
                <a:ext uri="{FF2B5EF4-FFF2-40B4-BE49-F238E27FC236}">
                  <a16:creationId xmlns:a16="http://schemas.microsoft.com/office/drawing/2014/main" id="{F805C6B2-1EAE-4574-A3F1-52A4D98A1003}"/>
                </a:ext>
              </a:extLst>
            </p:cNvPr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Google Shape;1021;p37">
              <a:extLst>
                <a:ext uri="{FF2B5EF4-FFF2-40B4-BE49-F238E27FC236}">
                  <a16:creationId xmlns:a16="http://schemas.microsoft.com/office/drawing/2014/main" id="{13882478-DBB0-4991-A8F1-3C523FD872B3}"/>
                </a:ext>
              </a:extLst>
            </p:cNvPr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Google Shape;1022;p37">
              <a:extLst>
                <a:ext uri="{FF2B5EF4-FFF2-40B4-BE49-F238E27FC236}">
                  <a16:creationId xmlns:a16="http://schemas.microsoft.com/office/drawing/2014/main" id="{097B93F3-F4A2-433B-ABA7-EE2A479B01E0}"/>
                </a:ext>
              </a:extLst>
            </p:cNvPr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Google Shape;1023;p37">
              <a:extLst>
                <a:ext uri="{FF2B5EF4-FFF2-40B4-BE49-F238E27FC236}">
                  <a16:creationId xmlns:a16="http://schemas.microsoft.com/office/drawing/2014/main" id="{DEB2C440-A888-4FC5-B171-18A4DCBF0EFF}"/>
                </a:ext>
              </a:extLst>
            </p:cNvPr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Google Shape;1024;p37">
              <a:extLst>
                <a:ext uri="{FF2B5EF4-FFF2-40B4-BE49-F238E27FC236}">
                  <a16:creationId xmlns:a16="http://schemas.microsoft.com/office/drawing/2014/main" id="{CDBA181D-7A9B-4D5F-AC61-F3EE96B69DB7}"/>
                </a:ext>
              </a:extLst>
            </p:cNvPr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Google Shape;1025;p37">
              <a:extLst>
                <a:ext uri="{FF2B5EF4-FFF2-40B4-BE49-F238E27FC236}">
                  <a16:creationId xmlns:a16="http://schemas.microsoft.com/office/drawing/2014/main" id="{A329D82E-7D95-452B-A76E-371B4D74BAA8}"/>
                </a:ext>
              </a:extLst>
            </p:cNvPr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Google Shape;1026;p37">
              <a:extLst>
                <a:ext uri="{FF2B5EF4-FFF2-40B4-BE49-F238E27FC236}">
                  <a16:creationId xmlns:a16="http://schemas.microsoft.com/office/drawing/2014/main" id="{95CAF817-A22B-4B95-A137-BD0DC9462512}"/>
                </a:ext>
              </a:extLst>
            </p:cNvPr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Google Shape;1027;p37">
              <a:extLst>
                <a:ext uri="{FF2B5EF4-FFF2-40B4-BE49-F238E27FC236}">
                  <a16:creationId xmlns:a16="http://schemas.microsoft.com/office/drawing/2014/main" id="{D74D9234-2F42-4FFE-AF31-725B65436996}"/>
                </a:ext>
              </a:extLst>
            </p:cNvPr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Google Shape;1028;p37">
              <a:extLst>
                <a:ext uri="{FF2B5EF4-FFF2-40B4-BE49-F238E27FC236}">
                  <a16:creationId xmlns:a16="http://schemas.microsoft.com/office/drawing/2014/main" id="{49E5B6D8-D8AC-4618-9772-6A0665215145}"/>
                </a:ext>
              </a:extLst>
            </p:cNvPr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Google Shape;1029;p37">
              <a:extLst>
                <a:ext uri="{FF2B5EF4-FFF2-40B4-BE49-F238E27FC236}">
                  <a16:creationId xmlns:a16="http://schemas.microsoft.com/office/drawing/2014/main" id="{67C944FA-5903-4345-9175-4D7016596A03}"/>
                </a:ext>
              </a:extLst>
            </p:cNvPr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4" name="Google Shape;1030;p37">
              <a:extLst>
                <a:ext uri="{FF2B5EF4-FFF2-40B4-BE49-F238E27FC236}">
                  <a16:creationId xmlns:a16="http://schemas.microsoft.com/office/drawing/2014/main" id="{F2D3370C-1C36-4810-A32B-C80D1E4232F2}"/>
                </a:ext>
              </a:extLst>
            </p:cNvPr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75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B4AB26C9-0BF7-4301-95F1-CB4747132DB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735" y="-246244"/>
            <a:ext cx="2800265" cy="2800265"/>
          </a:xfrm>
          <a:prstGeom prst="rect">
            <a:avLst/>
          </a:prstGeom>
        </p:spPr>
      </p:pic>
      <p:sp>
        <p:nvSpPr>
          <p:cNvPr id="176" name="Rounded Rectangle 57">
            <a:hlinkClick r:id="rId12" action="ppaction://hlinksldjump"/>
            <a:extLst>
              <a:ext uri="{FF2B5EF4-FFF2-40B4-BE49-F238E27FC236}">
                <a16:creationId xmlns:a16="http://schemas.microsoft.com/office/drawing/2014/main" id="{6C858CE4-5A5B-4DAE-B4F5-AFA892C10ED2}"/>
              </a:ext>
            </a:extLst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77" name="Google Shape;1031;p37">
            <a:extLst>
              <a:ext uri="{FF2B5EF4-FFF2-40B4-BE49-F238E27FC236}">
                <a16:creationId xmlns:a16="http://schemas.microsoft.com/office/drawing/2014/main" id="{8E1412F8-90AA-492F-8755-B4E3DF1EB856}"/>
              </a:ext>
            </a:extLst>
          </p:cNvPr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78" name="Google Shape;1032;p37">
              <a:extLst>
                <a:ext uri="{FF2B5EF4-FFF2-40B4-BE49-F238E27FC236}">
                  <a16:creationId xmlns:a16="http://schemas.microsoft.com/office/drawing/2014/main" id="{2AF0BA42-FA6D-4FA3-9A9F-3FF9FEABAFCA}"/>
                </a:ext>
              </a:extLst>
            </p:cNvPr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Google Shape;1033;p37">
              <a:extLst>
                <a:ext uri="{FF2B5EF4-FFF2-40B4-BE49-F238E27FC236}">
                  <a16:creationId xmlns:a16="http://schemas.microsoft.com/office/drawing/2014/main" id="{A757A3CC-FC63-4123-9563-72CC38EBC997}"/>
                </a:ext>
              </a:extLst>
            </p:cNvPr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Google Shape;1034;p37">
              <a:extLst>
                <a:ext uri="{FF2B5EF4-FFF2-40B4-BE49-F238E27FC236}">
                  <a16:creationId xmlns:a16="http://schemas.microsoft.com/office/drawing/2014/main" id="{4B3612AD-6FE9-4B23-B3A9-470289A807C7}"/>
                </a:ext>
              </a:extLst>
            </p:cNvPr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Google Shape;1035;p37">
              <a:extLst>
                <a:ext uri="{FF2B5EF4-FFF2-40B4-BE49-F238E27FC236}">
                  <a16:creationId xmlns:a16="http://schemas.microsoft.com/office/drawing/2014/main" id="{7F236730-3A30-4BB7-9F41-610D755B80E7}"/>
                </a:ext>
              </a:extLst>
            </p:cNvPr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Google Shape;1036;p37">
              <a:extLst>
                <a:ext uri="{FF2B5EF4-FFF2-40B4-BE49-F238E27FC236}">
                  <a16:creationId xmlns:a16="http://schemas.microsoft.com/office/drawing/2014/main" id="{66002802-9939-48DD-8649-53762E79EC07}"/>
                </a:ext>
              </a:extLst>
            </p:cNvPr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Google Shape;1037;p37">
              <a:extLst>
                <a:ext uri="{FF2B5EF4-FFF2-40B4-BE49-F238E27FC236}">
                  <a16:creationId xmlns:a16="http://schemas.microsoft.com/office/drawing/2014/main" id="{54F2425B-DB61-4EF9-87D3-D1941C4DC9A6}"/>
                </a:ext>
              </a:extLst>
            </p:cNvPr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Google Shape;1038;p37">
              <a:extLst>
                <a:ext uri="{FF2B5EF4-FFF2-40B4-BE49-F238E27FC236}">
                  <a16:creationId xmlns:a16="http://schemas.microsoft.com/office/drawing/2014/main" id="{8B2FF1D2-0ACE-47E7-83B6-2D4EFC89AACC}"/>
                </a:ext>
              </a:extLst>
            </p:cNvPr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Google Shape;1039;p37">
              <a:extLst>
                <a:ext uri="{FF2B5EF4-FFF2-40B4-BE49-F238E27FC236}">
                  <a16:creationId xmlns:a16="http://schemas.microsoft.com/office/drawing/2014/main" id="{74A7A008-B603-457C-8318-F942CB39EE53}"/>
                </a:ext>
              </a:extLst>
            </p:cNvPr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Google Shape;1040;p37">
              <a:extLst>
                <a:ext uri="{FF2B5EF4-FFF2-40B4-BE49-F238E27FC236}">
                  <a16:creationId xmlns:a16="http://schemas.microsoft.com/office/drawing/2014/main" id="{66DC5EB6-CB57-4545-A8A8-0CCD39C0EB2F}"/>
                </a:ext>
              </a:extLst>
            </p:cNvPr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Google Shape;1041;p37">
              <a:extLst>
                <a:ext uri="{FF2B5EF4-FFF2-40B4-BE49-F238E27FC236}">
                  <a16:creationId xmlns:a16="http://schemas.microsoft.com/office/drawing/2014/main" id="{0FDB6901-FC2B-4A43-A2A0-6921995BD464}"/>
                </a:ext>
              </a:extLst>
            </p:cNvPr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Google Shape;1042;p37">
              <a:extLst>
                <a:ext uri="{FF2B5EF4-FFF2-40B4-BE49-F238E27FC236}">
                  <a16:creationId xmlns:a16="http://schemas.microsoft.com/office/drawing/2014/main" id="{3939A697-B4F3-4A62-92A7-AE027E045CED}"/>
                </a:ext>
              </a:extLst>
            </p:cNvPr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Google Shape;1043;p37">
              <a:extLst>
                <a:ext uri="{FF2B5EF4-FFF2-40B4-BE49-F238E27FC236}">
                  <a16:creationId xmlns:a16="http://schemas.microsoft.com/office/drawing/2014/main" id="{D41DCBCF-708B-4D1F-BECF-4B6928D1B477}"/>
                </a:ext>
              </a:extLst>
            </p:cNvPr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Google Shape;1044;p37">
              <a:extLst>
                <a:ext uri="{FF2B5EF4-FFF2-40B4-BE49-F238E27FC236}">
                  <a16:creationId xmlns:a16="http://schemas.microsoft.com/office/drawing/2014/main" id="{1270D20D-A8C2-4226-910D-CE83B9F59E5A}"/>
                </a:ext>
              </a:extLst>
            </p:cNvPr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Google Shape;1045;p37">
              <a:extLst>
                <a:ext uri="{FF2B5EF4-FFF2-40B4-BE49-F238E27FC236}">
                  <a16:creationId xmlns:a16="http://schemas.microsoft.com/office/drawing/2014/main" id="{6857CC08-C867-48F1-802C-38D4CF94FDF6}"/>
                </a:ext>
              </a:extLst>
            </p:cNvPr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2" name="Google Shape;1046;p37">
              <a:extLst>
                <a:ext uri="{FF2B5EF4-FFF2-40B4-BE49-F238E27FC236}">
                  <a16:creationId xmlns:a16="http://schemas.microsoft.com/office/drawing/2014/main" id="{5A477C3D-53BB-4C4D-A078-AD98226C3435}"/>
                </a:ext>
              </a:extLst>
            </p:cNvPr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3" name="Google Shape;1047;p37">
              <a:extLst>
                <a:ext uri="{FF2B5EF4-FFF2-40B4-BE49-F238E27FC236}">
                  <a16:creationId xmlns:a16="http://schemas.microsoft.com/office/drawing/2014/main" id="{9E96C1E1-3FAC-48AC-B9E2-A81EB0257CE1}"/>
                </a:ext>
              </a:extLst>
            </p:cNvPr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Google Shape;1048;p37">
              <a:extLst>
                <a:ext uri="{FF2B5EF4-FFF2-40B4-BE49-F238E27FC236}">
                  <a16:creationId xmlns:a16="http://schemas.microsoft.com/office/drawing/2014/main" id="{8D2EF168-D3BF-4828-B68C-A93F2B175EA1}"/>
                </a:ext>
              </a:extLst>
            </p:cNvPr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55011D2-8700-4F05-9C75-4B2F6E5047D3}"/>
              </a:ext>
            </a:extLst>
          </p:cNvPr>
          <p:cNvSpPr/>
          <p:nvPr/>
        </p:nvSpPr>
        <p:spPr>
          <a:xfrm>
            <a:off x="4721428" y="2083734"/>
            <a:ext cx="5302749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ts val="569"/>
              </a:spcBef>
              <a:spcAft>
                <a:spcPts val="569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O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88083257-5C3D-48AC-A60C-13F62FD29264}"/>
              </a:ext>
            </a:extLst>
          </p:cNvPr>
          <p:cNvSpPr/>
          <p:nvPr/>
        </p:nvSpPr>
        <p:spPr>
          <a:xfrm>
            <a:off x="4132295" y="5986782"/>
            <a:ext cx="2492584" cy="6776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Ghi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chú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: HS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trả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lời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xong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click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Trở</a:t>
            </a:r>
            <a:r>
              <a:rPr lang="en-US" sz="1896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</a:t>
            </a:r>
            <a:r>
              <a:rPr lang="en-US" sz="1896" dirty="0" err="1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về</a:t>
            </a:r>
            <a:endParaRPr lang="en-US" sz="1896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14C43CD9-ADE8-40E1-A7C0-D8BC72A27E5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6295" y="1837174"/>
            <a:ext cx="3923742" cy="1297736"/>
          </a:xfrm>
          <a:prstGeom prst="rect">
            <a:avLst/>
          </a:prstGeom>
        </p:spPr>
      </p:pic>
      <p:sp>
        <p:nvSpPr>
          <p:cNvPr id="198" name="Rounded Rectangle 67">
            <a:extLst>
              <a:ext uri="{FF2B5EF4-FFF2-40B4-BE49-F238E27FC236}">
                <a16:creationId xmlns:a16="http://schemas.microsoft.com/office/drawing/2014/main" id="{6B8F3540-F05A-486E-B2DD-EE0F3BFB7FB5}"/>
              </a:ext>
            </a:extLst>
          </p:cNvPr>
          <p:cNvSpPr/>
          <p:nvPr/>
        </p:nvSpPr>
        <p:spPr>
          <a:xfrm>
            <a:off x="11338393" y="6442897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199" name="Picture 198">
            <a:extLst>
              <a:ext uri="{FF2B5EF4-FFF2-40B4-BE49-F238E27FC236}">
                <a16:creationId xmlns:a16="http://schemas.microsoft.com/office/drawing/2014/main" id="{5FCE0A2F-3AE5-4A1D-AC2B-ECAE5288D5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40" b="40701" l="65000" r="82800">
                        <a14:foregroundMark x1="70200" y1="28627" x2="70200" y2="28627"/>
                        <a14:foregroundMark x1="75100" y1="20058" x2="75100" y2="20058"/>
                        <a14:foregroundMark x1="80100" y1="32230" x2="80100" y2="32230"/>
                        <a14:foregroundMark x1="74700" y1="29698" x2="74700" y2="29698"/>
                        <a14:foregroundMark x1="74900" y1="24927" x2="75100" y2="39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14" t="12698" r="16093" b="57672"/>
          <a:stretch/>
        </p:blipFill>
        <p:spPr>
          <a:xfrm>
            <a:off x="10907423" y="3429812"/>
            <a:ext cx="1370081" cy="2230363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EC2B577A-6B2C-4CC7-ACEF-A39C4B78B0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444" b="88333" l="78700" r="9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00" t="80015" r="6800" b="11534"/>
          <a:stretch/>
        </p:blipFill>
        <p:spPr>
          <a:xfrm>
            <a:off x="10832288" y="5507103"/>
            <a:ext cx="1640547" cy="93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</p:childTnLst>
        </p:cTn>
      </p:par>
    </p:tnLst>
    <p:bldLst>
      <p:bldP spid="19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84536" y="-1701434"/>
            <a:ext cx="577991" cy="577991"/>
          </a:xfrm>
          <a:prstGeom prst="rect">
            <a:avLst/>
          </a:prstGeom>
        </p:spPr>
      </p:pic>
      <p:sp>
        <p:nvSpPr>
          <p:cNvPr id="69" name="Rounded Rectangle 68"/>
          <p:cNvSpPr/>
          <p:nvPr/>
        </p:nvSpPr>
        <p:spPr>
          <a:xfrm>
            <a:off x="11300550" y="6220749"/>
            <a:ext cx="628338" cy="4541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034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12699" r="30473" b="27831"/>
          <a:stretch/>
        </p:blipFill>
        <p:spPr>
          <a:xfrm>
            <a:off x="10913499" y="3152034"/>
            <a:ext cx="1280840" cy="22355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574" b="27778" l="56900" r="7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700" t="18285" r="30812" b="72429"/>
          <a:stretch/>
        </p:blipFill>
        <p:spPr>
          <a:xfrm>
            <a:off x="10905961" y="5247111"/>
            <a:ext cx="1259886" cy="94665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1347870" y="662816"/>
            <a:ext cx="8530223" cy="579987"/>
          </a:xfrm>
          <a:prstGeom prst="rect">
            <a:avLst/>
          </a:prstGeom>
          <a:solidFill>
            <a:srgbClr val="FFFF89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nào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là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trung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điểm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của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đoạn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thẳng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 SU</a:t>
            </a:r>
          </a:p>
        </p:txBody>
      </p:sp>
      <p:grpSp>
        <p:nvGrpSpPr>
          <p:cNvPr id="85" name="Google Shape;1012;p37"/>
          <p:cNvGrpSpPr/>
          <p:nvPr/>
        </p:nvGrpSpPr>
        <p:grpSpPr>
          <a:xfrm>
            <a:off x="156217" y="219781"/>
            <a:ext cx="1481347" cy="1508052"/>
            <a:chOff x="5949775" y="2481625"/>
            <a:chExt cx="407775" cy="445825"/>
          </a:xfrm>
        </p:grpSpPr>
        <p:sp>
          <p:nvSpPr>
            <p:cNvPr id="86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7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8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9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0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1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2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4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5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6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7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0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2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3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04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904" y="-246244"/>
            <a:ext cx="2800265" cy="2800265"/>
          </a:xfrm>
          <a:prstGeom prst="rect">
            <a:avLst/>
          </a:prstGeom>
        </p:spPr>
      </p:pic>
      <p:sp>
        <p:nvSpPr>
          <p:cNvPr id="58" name="Rounded Rectangle 57">
            <a:hlinkClick r:id="rId12" action="ppaction://hlinksldjump"/>
          </p:cNvPr>
          <p:cNvSpPr/>
          <p:nvPr/>
        </p:nvSpPr>
        <p:spPr>
          <a:xfrm>
            <a:off x="1135160" y="5786073"/>
            <a:ext cx="2502967" cy="787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3792" dirty="0" err="1">
                <a:solidFill>
                  <a:prstClr val="white"/>
                </a:solidFill>
                <a:latin typeface="Calibri"/>
              </a:rPr>
              <a:t>Trở</a:t>
            </a:r>
            <a:r>
              <a:rPr lang="en-US" sz="3792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792" dirty="0" err="1">
                <a:solidFill>
                  <a:prstClr val="white"/>
                </a:solidFill>
                <a:latin typeface="Calibri"/>
              </a:rPr>
              <a:t>về</a:t>
            </a:r>
            <a:endParaRPr lang="en-US" sz="3792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5" name="Google Shape;1031;p37"/>
          <p:cNvGrpSpPr/>
          <p:nvPr/>
        </p:nvGrpSpPr>
        <p:grpSpPr>
          <a:xfrm flipH="1">
            <a:off x="58970" y="5288535"/>
            <a:ext cx="1376330" cy="1485904"/>
            <a:chOff x="2013650" y="1733325"/>
            <a:chExt cx="407750" cy="445875"/>
          </a:xfrm>
        </p:grpSpPr>
        <p:sp>
          <p:nvSpPr>
            <p:cNvPr id="106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7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8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9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1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3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4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5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6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7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8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9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0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1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4206240" y="2434017"/>
            <a:ext cx="5558765" cy="76465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6699" tIns="43349" rIns="86699" bIns="43349">
            <a:spAutoFit/>
          </a:bodyPr>
          <a:lstStyle/>
          <a:p>
            <a:pPr algn="ctr" defTabSz="866943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Đáp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án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Calibri"/>
              </a:rPr>
              <a:t>Điểm</a:t>
            </a:r>
            <a:r>
              <a:rPr lang="en-US" sz="4400" b="1" dirty="0">
                <a:solidFill>
                  <a:srgbClr val="FF0000"/>
                </a:solidFill>
                <a:latin typeface="Calibri"/>
              </a:rPr>
              <a:t> 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A9E41-5033-42C1-885E-DBD01A97B54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8096" y="1904841"/>
            <a:ext cx="952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4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8"/>
            <a:ext cx="12192000" cy="6857999"/>
          </a:xfrm>
          <a:prstGeom prst="rect">
            <a:avLst/>
          </a:prstGeom>
        </p:spPr>
      </p:pic>
      <p:pic>
        <p:nvPicPr>
          <p:cNvPr id="65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7" end="7305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659" y="-1964854"/>
            <a:ext cx="1114508" cy="1114508"/>
          </a:xfrm>
          <a:prstGeom prst="rect">
            <a:avLst/>
          </a:prstGeom>
        </p:spPr>
      </p:pic>
      <p:pic>
        <p:nvPicPr>
          <p:cNvPr id="82" name="PA_图片 11">
            <a:hlinkClick r:id="" action="ppaction://noaction"/>
            <a:extLst>
              <a:ext uri="{FF2B5EF4-FFF2-40B4-BE49-F238E27FC236}">
                <a16:creationId xmlns:a16="http://schemas.microsoft.com/office/drawing/2014/main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872" y="-207407"/>
            <a:ext cx="2800265" cy="2800265"/>
          </a:xfrm>
          <a:prstGeom prst="rect">
            <a:avLst/>
          </a:prstGeom>
        </p:spPr>
      </p:pic>
      <p:pic>
        <p:nvPicPr>
          <p:cNvPr id="1028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86" y="561373"/>
            <a:ext cx="467058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4" descr="Premium Vector | Bee hive on tree cartoo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75" b="89933" l="0" r="98083">
                        <a14:foregroundMark x1="23323" y1="12848" x2="23323" y2="12848"/>
                        <a14:foregroundMark x1="30351" y1="13998" x2="30351" y2="13998"/>
                        <a14:foregroundMark x1="29073" y1="17641" x2="29073" y2="17641"/>
                        <a14:foregroundMark x1="61342" y1="21668" x2="61342" y2="21668"/>
                        <a14:foregroundMark x1="88179" y1="43337" x2="88179" y2="43337"/>
                        <a14:foregroundMark x1="48562" y1="67114" x2="36102" y2="67498"/>
                        <a14:foregroundMark x1="74441" y1="73634" x2="80511" y2="76894"/>
                        <a14:foregroundMark x1="74121" y1="78044" x2="81789" y2="80537"/>
                        <a14:foregroundMark x1="49521" y1="69990" x2="38978" y2="71333"/>
                        <a14:foregroundMark x1="83706" y1="40268" x2="83706" y2="40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649" y="545562"/>
            <a:ext cx="4585723" cy="670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6" name="Google Shape;1031;p37"/>
          <p:cNvGrpSpPr/>
          <p:nvPr/>
        </p:nvGrpSpPr>
        <p:grpSpPr>
          <a:xfrm flipH="1">
            <a:off x="3165828" y="5272405"/>
            <a:ext cx="818299" cy="894810"/>
            <a:chOff x="2013650" y="1733325"/>
            <a:chExt cx="407750" cy="445875"/>
          </a:xfrm>
        </p:grpSpPr>
        <p:sp>
          <p:nvSpPr>
            <p:cNvPr id="157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8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59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0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1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2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4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5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6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7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8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9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0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1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2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3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74" name="Google Shape;1031;p37"/>
          <p:cNvGrpSpPr/>
          <p:nvPr/>
        </p:nvGrpSpPr>
        <p:grpSpPr>
          <a:xfrm flipH="1">
            <a:off x="3574977" y="2285526"/>
            <a:ext cx="1544346" cy="1688742"/>
            <a:chOff x="2013650" y="1733325"/>
            <a:chExt cx="407750" cy="445875"/>
          </a:xfrm>
        </p:grpSpPr>
        <p:sp>
          <p:nvSpPr>
            <p:cNvPr id="175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6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EC206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7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8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9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0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1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2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3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4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5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6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7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8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89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0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1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FE67BE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2" name="Google Shape;1012;p37"/>
          <p:cNvGrpSpPr/>
          <p:nvPr/>
        </p:nvGrpSpPr>
        <p:grpSpPr>
          <a:xfrm>
            <a:off x="7824880" y="5002550"/>
            <a:ext cx="1361326" cy="1385868"/>
            <a:chOff x="5949775" y="2481625"/>
            <a:chExt cx="407775" cy="445825"/>
          </a:xfrm>
        </p:grpSpPr>
        <p:sp>
          <p:nvSpPr>
            <p:cNvPr id="19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0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1" name="Google Shape;1012;p37"/>
          <p:cNvGrpSpPr/>
          <p:nvPr/>
        </p:nvGrpSpPr>
        <p:grpSpPr>
          <a:xfrm>
            <a:off x="7800742" y="2774527"/>
            <a:ext cx="754184" cy="767780"/>
            <a:chOff x="5949775" y="2481625"/>
            <a:chExt cx="407775" cy="445825"/>
          </a:xfrm>
        </p:grpSpPr>
        <p:sp>
          <p:nvSpPr>
            <p:cNvPr id="212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4004C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3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4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5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6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7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8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19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0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1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2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3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4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5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6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7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8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9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86684" tIns="86684" rIns="86684" bIns="86684" anchor="ctr" anchorCtr="0">
              <a:noAutofit/>
            </a:bodyPr>
            <a:lstStyle/>
            <a:p>
              <a:pPr defTabSz="866943" fontAlgn="base"/>
              <a:endParaRPr sz="1707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4060" y="493207"/>
            <a:ext cx="8059630" cy="1303332"/>
            <a:chOff x="614791" y="53448"/>
            <a:chExt cx="8500391" cy="1374608"/>
          </a:xfrm>
        </p:grpSpPr>
        <p:sp>
          <p:nvSpPr>
            <p:cNvPr id="40" name="Rounded Rectangle 39"/>
            <p:cNvSpPr/>
            <p:nvPr/>
          </p:nvSpPr>
          <p:spPr>
            <a:xfrm>
              <a:off x="614791" y="53448"/>
              <a:ext cx="8500391" cy="1374608"/>
            </a:xfrm>
            <a:prstGeom prst="roundRect">
              <a:avLst/>
            </a:prstGeom>
            <a:solidFill>
              <a:schemeClr val="bg1">
                <a:alpha val="54902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endParaRPr lang="en-US" sz="1707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986389" y="79032"/>
              <a:ext cx="7652177" cy="1200192"/>
            </a:xfrm>
            <a:prstGeom prst="rect">
              <a:avLst/>
            </a:prstGeom>
            <a:noFill/>
          </p:spPr>
          <p:txBody>
            <a:bodyPr wrap="square" lIns="86699" tIns="43349" rIns="86699" bIns="43349">
              <a:spAutoFit/>
            </a:bodyPr>
            <a:lstStyle/>
            <a:p>
              <a:pPr algn="ctr" defTabSz="86694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Cảm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ơn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các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bạn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giúp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chúng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mình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nhé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!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Mật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đã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đủ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cho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ngày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hôm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nay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rồi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</a:t>
              </a:r>
              <a:r>
                <a:rPr lang="en-US" sz="3413" b="1" dirty="0" err="1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này</a:t>
              </a:r>
              <a:r>
                <a:rPr lang="en-US" sz="3413" b="1" dirty="0">
                  <a:solidFill>
                    <a:srgbClr val="C00000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01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DACA14A1-8AC9-4D47-80C8-7E7369A29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914" y="3069987"/>
            <a:ext cx="4676752" cy="25268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337E5A-E1E1-4229-8081-1A2E320AC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21" name="图片 20" descr="图片包含 播放器&#10;&#10;已生成高可信度的说明">
            <a:extLst>
              <a:ext uri="{FF2B5EF4-FFF2-40B4-BE49-F238E27FC236}">
                <a16:creationId xmlns:a16="http://schemas.microsoft.com/office/drawing/2014/main" id="{C975313F-169B-4EA9-866E-FD0B95C62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62" y="-73348"/>
            <a:ext cx="7387792" cy="5373458"/>
          </a:xfrm>
          <a:prstGeom prst="rect">
            <a:avLst/>
          </a:prstGeom>
        </p:spPr>
      </p:pic>
      <p:pic>
        <p:nvPicPr>
          <p:cNvPr id="8" name="图片 7" descr="图片包含 物体&#10;&#10;已生成极高可信度的说明">
            <a:extLst>
              <a:ext uri="{FF2B5EF4-FFF2-40B4-BE49-F238E27FC236}">
                <a16:creationId xmlns:a16="http://schemas.microsoft.com/office/drawing/2014/main" id="{B8DF37D9-506D-4BE0-83AA-611B5AD50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87" y="3839845"/>
            <a:ext cx="6912079" cy="24528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04366BB-BD93-4B7B-BBF9-C0687151D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68AD97-A31B-4BDD-86BA-51EA08F37A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03268">
            <a:off x="2617949" y="5450126"/>
            <a:ext cx="926515" cy="10362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7B24E-0BB2-4EA0-B0A8-F34AF3C91D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17" name="图片 16" descr="图片包含 物体&#10;&#10;已生成极高可信度的说明">
            <a:extLst>
              <a:ext uri="{FF2B5EF4-FFF2-40B4-BE49-F238E27FC236}">
                <a16:creationId xmlns:a16="http://schemas.microsoft.com/office/drawing/2014/main" id="{3B7001D6-0956-4A8A-8825-9088AD3D0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880852"/>
            <a:ext cx="3038444" cy="397714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C4831D7-86A2-4CBD-AFFF-6DC5569D93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41" y="5086325"/>
            <a:ext cx="804361" cy="93264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15DA69-7CC4-4475-BAA7-B2A08A5EAD7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1" y="6342029"/>
            <a:ext cx="445002" cy="515971"/>
          </a:xfrm>
          <a:prstGeom prst="rect">
            <a:avLst/>
          </a:prstGeom>
        </p:spPr>
      </p:pic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E52D9524-B435-41A5-B954-D75F925D44E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8619117" y="4419613"/>
            <a:ext cx="2650726" cy="21323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F1746EF-57C2-4FE1-81CD-A2DFB69DAA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03" y="1697409"/>
            <a:ext cx="2250848" cy="4470435"/>
          </a:xfrm>
          <a:prstGeom prst="rect">
            <a:avLst/>
          </a:prstGeom>
        </p:spPr>
      </p:pic>
      <p:pic>
        <p:nvPicPr>
          <p:cNvPr id="61" name="图片 60">
            <a:extLst>
              <a:ext uri="{FF2B5EF4-FFF2-40B4-BE49-F238E27FC236}">
                <a16:creationId xmlns:a16="http://schemas.microsoft.com/office/drawing/2014/main" id="{8A377D1F-C1F0-4765-ABBD-F9506BFB52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27">
            <a:off x="9151753" y="1508225"/>
            <a:ext cx="1585454" cy="1773205"/>
          </a:xfrm>
          <a:prstGeom prst="rect">
            <a:avLst/>
          </a:prstGeom>
        </p:spPr>
      </p:pic>
      <p:sp>
        <p:nvSpPr>
          <p:cNvPr id="52" name="Google Shape;487;p33">
            <a:extLst>
              <a:ext uri="{FF2B5EF4-FFF2-40B4-BE49-F238E27FC236}">
                <a16:creationId xmlns:a16="http://schemas.microsoft.com/office/drawing/2014/main" id="{487310CF-1AEB-4DF7-9BE7-35C12F76D2AA}"/>
              </a:ext>
            </a:extLst>
          </p:cNvPr>
          <p:cNvSpPr txBox="1">
            <a:spLocks/>
          </p:cNvSpPr>
          <p:nvPr/>
        </p:nvSpPr>
        <p:spPr>
          <a:xfrm>
            <a:off x="927397" y="2285505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TẠM BIỆT VÀ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41078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>
            <a:extLst>
              <a:ext uri="{FF2B5EF4-FFF2-40B4-BE49-F238E27FC236}">
                <a16:creationId xmlns:a16="http://schemas.microsoft.com/office/drawing/2014/main" id="{3FA032F2-BAFC-4051-9D3E-B27389CF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243" y="-19020"/>
            <a:ext cx="4343118" cy="23466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637F36FF-21E4-44BF-A874-06924F895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97" y="4376372"/>
            <a:ext cx="4343118" cy="2346625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708713D8-065A-4C96-A4BB-2CA73670C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6" y="-1"/>
            <a:ext cx="3691017" cy="1994289"/>
          </a:xfrm>
          <a:prstGeom prst="rect">
            <a:avLst/>
          </a:prstGeom>
        </p:spPr>
      </p:pic>
      <p:pic>
        <p:nvPicPr>
          <p:cNvPr id="49" name="图片 48" descr="图片包含 物体&#10;&#10;已生成极高可信度的说明">
            <a:extLst>
              <a:ext uri="{FF2B5EF4-FFF2-40B4-BE49-F238E27FC236}">
                <a16:creationId xmlns:a16="http://schemas.microsoft.com/office/drawing/2014/main" id="{E3AB08DD-162C-4748-BBAF-417824CE9C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3987" b="6813"/>
          <a:stretch/>
        </p:blipFill>
        <p:spPr>
          <a:xfrm flipH="1">
            <a:off x="0" y="1563329"/>
            <a:ext cx="3391504" cy="4440650"/>
          </a:xfrm>
          <a:prstGeom prst="rect">
            <a:avLst/>
          </a:prstGeom>
        </p:spPr>
      </p:pic>
      <p:pic>
        <p:nvPicPr>
          <p:cNvPr id="2" name="图片 1" descr="图片包含 播放器&#10;&#10;已生成高可信度的说明">
            <a:extLst>
              <a:ext uri="{FF2B5EF4-FFF2-40B4-BE49-F238E27FC236}">
                <a16:creationId xmlns:a16="http://schemas.microsoft.com/office/drawing/2014/main" id="{51EB4B33-C1AA-4BF3-8762-1708B70F9B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741" y="-518212"/>
            <a:ext cx="8997234" cy="60808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54F5B154-8F52-4E3E-B1EC-61E5252BE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516" y="4059876"/>
            <a:ext cx="6305684" cy="22178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CA38533-574A-4651-9B88-D3A7A810C7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6006774"/>
            <a:ext cx="12192000" cy="851225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93E07E4-6741-4AA9-8D8C-1AEC4CD7C1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025" y="4135824"/>
            <a:ext cx="1452056" cy="2346625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50F0F3D5-E950-4F06-B82B-5F7760EC9C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6161" y="4344414"/>
            <a:ext cx="1442595" cy="231070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6B5C1EB8-91A2-49B3-B947-2E494AEEAD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4621" y="5504446"/>
            <a:ext cx="1167379" cy="1353554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DC226871-3FF5-46DB-A8EA-C00E43BC6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91189">
            <a:off x="10281631" y="-128812"/>
            <a:ext cx="1585454" cy="177320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BA7132D-3FDD-404A-83B7-09F818B3F6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31201" flipH="1">
            <a:off x="556279" y="1239655"/>
            <a:ext cx="1769996" cy="1979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18C6E1-4AE0-4C9D-A952-4D6EF00CEE4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0200" y="2310784"/>
            <a:ext cx="10711600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86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asura De Simulación Latas Verdes, Verde, Basura, Simulación PNG y Vector  para Descargar Gratis | Pngtre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6885" r="12281" b="23935"/>
          <a:stretch>
            <a:fillRect/>
          </a:stretch>
        </p:blipFill>
        <p:spPr bwMode="auto">
          <a:xfrm>
            <a:off x="2096795" y="4700961"/>
            <a:ext cx="835611" cy="52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6120" r="3022" b="14754"/>
          <a:stretch>
            <a:fillRect/>
          </a:stretch>
        </p:blipFill>
        <p:spPr>
          <a:xfrm>
            <a:off x="6858000" y="4700961"/>
            <a:ext cx="533400" cy="677511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496" b="62791" l="20191" r="41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4" t="26091" r="56653" b="36954"/>
          <a:stretch>
            <a:fillRect/>
          </a:stretch>
        </p:blipFill>
        <p:spPr>
          <a:xfrm>
            <a:off x="3429000" y="5273041"/>
            <a:ext cx="1024686" cy="1537491"/>
          </a:xfrm>
          <a:prstGeom prst="rect">
            <a:avLst/>
          </a:prstGeom>
        </p:spPr>
      </p:pic>
      <p:pic>
        <p:nvPicPr>
          <p:cNvPr id="4" name="Picture 3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23365" l="0" r="24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905" b="76175"/>
          <a:stretch>
            <a:fillRect/>
          </a:stretch>
        </p:blipFill>
        <p:spPr>
          <a:xfrm>
            <a:off x="8763000" y="3657600"/>
            <a:ext cx="914400" cy="902866"/>
          </a:xfrm>
          <a:prstGeom prst="rect">
            <a:avLst/>
          </a:prstGeom>
        </p:spPr>
      </p:pic>
      <p:pic>
        <p:nvPicPr>
          <p:cNvPr id="1030" name="Picture 6" descr="Bug GIFs - Get the best GIF on GIPHY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904" y="4630156"/>
            <a:ext cx="904497" cy="9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ute Cartoon Flower – LINE stickers | LINE STORE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888" y="293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1. V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2050" name="Picture 2" descr="Cute Cartoon Flower – LINE stickers | LINE STORE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082225-51B6-4F45-8BAD-C60167391C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750" y="2113456"/>
            <a:ext cx="3788410" cy="4054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5CEB5E9-2728-4D4B-AB7E-19FA465FD74B}"/>
              </a:ext>
            </a:extLst>
          </p:cNvPr>
          <p:cNvSpPr/>
          <p:nvPr/>
        </p:nvSpPr>
        <p:spPr>
          <a:xfrm>
            <a:off x="6604001" y="3810001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DC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6F6C25-1F5E-48D9-883A-CCECBB789D66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BC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772217-A857-49CA-A0BD-748F83A66B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60" y="4075800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428E6D7-57C7-48AF-A10D-96FE430364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C4C348-C035-47E6-B41A-8677C42AEEA7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AB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EF48229-C02B-4F02-8BDF-F0927D734B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2BF37A3-6C9F-4F62-A97E-F27785EC2318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N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A1689CA3-416E-44AB-8E7C-0FC74088B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421148A-1E89-4D8D-B393-1EBF72CEA8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862" y="1799905"/>
            <a:ext cx="5847138" cy="3602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0BCA99A-08E5-4C44-9794-043741DD7C23}"/>
              </a:ext>
            </a:extLst>
          </p:cNvPr>
          <p:cNvSpPr/>
          <p:nvPr/>
        </p:nvSpPr>
        <p:spPr>
          <a:xfrm>
            <a:off x="6604001" y="3853877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70E283-6DC6-4920-917C-40227906D0F5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2EE325-3AB7-4E11-B0A0-9032D80162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5785204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6976BD-6640-42FD-AFBA-DBF5BFBE82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482" y="4053502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D43ABC5-1EF2-4362-BBB9-07ADA878A164}"/>
              </a:ext>
            </a:extLst>
          </p:cNvPr>
          <p:cNvSpPr/>
          <p:nvPr/>
        </p:nvSpPr>
        <p:spPr>
          <a:xfrm>
            <a:off x="6604001" y="2209801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H </a:t>
            </a:r>
            <a:r>
              <a:rPr lang="en-US" sz="44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09B33A-34D1-4F8E-82A9-ABE84F200D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82666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AA7616B-A6B8-4B47-8C1F-F2D6BCA946DB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L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nằm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EBA2FB17-C50E-4870-AAD3-8F566D621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DDF795-BDE9-47FA-B750-28FD509D35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19A49C-CE6C-4FA0-9450-AC8FCFD22A34}"/>
              </a:ext>
            </a:extLst>
          </p:cNvPr>
          <p:cNvSpPr/>
          <p:nvPr/>
        </p:nvSpPr>
        <p:spPr>
          <a:xfrm>
            <a:off x="6543044" y="2393078"/>
            <a:ext cx="3939308" cy="122658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>
              <a:defRPr/>
            </a:pPr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CE</a:t>
            </a:r>
            <a:endParaRPr lang="vi-VN" sz="44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4C190A-2B47-4877-A559-4A32E648D0EB}"/>
              </a:ext>
            </a:extLst>
          </p:cNvPr>
          <p:cNvSpPr/>
          <p:nvPr/>
        </p:nvSpPr>
        <p:spPr>
          <a:xfrm>
            <a:off x="6604001" y="5471887"/>
            <a:ext cx="3939308" cy="125795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HK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535C2A-66BA-4571-8743-232C2270C9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255" y="2625025"/>
            <a:ext cx="798097" cy="7827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4E2A6B-EE84-4966-AA46-24AAA5D616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5742481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A908C82-67C5-4907-B3F7-A0CE53FE2E96}"/>
              </a:ext>
            </a:extLst>
          </p:cNvPr>
          <p:cNvSpPr/>
          <p:nvPr/>
        </p:nvSpPr>
        <p:spPr>
          <a:xfrm>
            <a:off x="6563363" y="3934433"/>
            <a:ext cx="3939308" cy="1222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defTabSz="1217295"/>
            <a:r>
              <a:rPr lang="en-US" sz="44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EH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6BE152-C71A-438D-A4CF-3DE280358F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673" y="4176738"/>
            <a:ext cx="807556" cy="77835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D26F4A-7DC0-4325-887B-4D9A39C0BC6C}"/>
              </a:ext>
            </a:extLst>
          </p:cNvPr>
          <p:cNvSpPr/>
          <p:nvPr/>
        </p:nvSpPr>
        <p:spPr>
          <a:xfrm>
            <a:off x="757692" y="152400"/>
            <a:ext cx="10494161" cy="8615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lIns="121725" tIns="60862" rIns="121725" bIns="60862">
            <a:spAutoFit/>
          </a:bodyPr>
          <a:lstStyle/>
          <a:p>
            <a:pPr algn="ctr" defTabSz="1217295"/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D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trung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thẳng</a:t>
            </a:r>
            <a:r>
              <a:rPr lang="en-US" sz="4800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endParaRPr lang="en-US" sz="4800" dirty="0">
              <a:solidFill>
                <a:prstClr val="white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7" name="Picture 2" descr="Cute Cartoon Flower – LINE stickers | LINE STORE">
            <a:hlinkClick r:id="rId7" action="ppaction://hlinksldjump"/>
            <a:extLst>
              <a:ext uri="{FF2B5EF4-FFF2-40B4-BE49-F238E27FC236}">
                <a16:creationId xmlns:a16="http://schemas.microsoft.com/office/drawing/2014/main" id="{30D11C1A-1822-4B49-B21C-9CDDBBB8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" y="574248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7315A0-4860-4680-A10F-919F021D39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8765" y="1913572"/>
            <a:ext cx="5497235" cy="312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E856B763-999D-4CC9-8FA0-B172BB8C4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631" y="3457664"/>
            <a:ext cx="4889306" cy="2391023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30B4D637-89BC-430F-80A4-A272D45E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423" y="17937"/>
            <a:ext cx="3003402" cy="162276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9FE4C785-79F0-4281-BFB8-AFFBC742B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0"/>
            <a:ext cx="4676752" cy="25268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F01F9E7-068F-418F-91BE-257E9FB27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" r="558" b="9963"/>
          <a:stretch/>
        </p:blipFill>
        <p:spPr>
          <a:xfrm>
            <a:off x="0" y="5968244"/>
            <a:ext cx="12192000" cy="889756"/>
          </a:xfrm>
          <a:prstGeom prst="rect">
            <a:avLst/>
          </a:prstGeom>
        </p:spPr>
      </p:pic>
      <p:pic>
        <p:nvPicPr>
          <p:cNvPr id="3" name="图片 2" descr="图片包含 播放器&#10;&#10;已生成高可信度的说明">
            <a:extLst>
              <a:ext uri="{FF2B5EF4-FFF2-40B4-BE49-F238E27FC236}">
                <a16:creationId xmlns:a16="http://schemas.microsoft.com/office/drawing/2014/main" id="{6DA21FD4-D164-4980-907F-12B8EC7531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32" y="-73348"/>
            <a:ext cx="6977852" cy="5373458"/>
          </a:xfrm>
          <a:prstGeom prst="rect">
            <a:avLst/>
          </a:prstGeom>
        </p:spPr>
      </p:pic>
      <p:pic>
        <p:nvPicPr>
          <p:cNvPr id="4" name="图片 3" descr="图片包含 物体&#10;&#10;已生成极高可信度的说明">
            <a:extLst>
              <a:ext uri="{FF2B5EF4-FFF2-40B4-BE49-F238E27FC236}">
                <a16:creationId xmlns:a16="http://schemas.microsoft.com/office/drawing/2014/main" id="{8A3749C7-AEEB-4D67-AC09-B29A468A4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5" y="3294905"/>
            <a:ext cx="7793746" cy="300689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2B005C-8D72-4AF5-B883-F43EC7BCBC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27742" y="5044273"/>
            <a:ext cx="1564257" cy="1813727"/>
          </a:xfrm>
          <a:prstGeom prst="rect">
            <a:avLst/>
          </a:prstGeom>
        </p:spPr>
      </p:pic>
      <p:pic>
        <p:nvPicPr>
          <p:cNvPr id="7" name="图片 6" descr="图片包含 物体&#10;&#10;已生成极高可信度的说明">
            <a:extLst>
              <a:ext uri="{FF2B5EF4-FFF2-40B4-BE49-F238E27FC236}">
                <a16:creationId xmlns:a16="http://schemas.microsoft.com/office/drawing/2014/main" id="{25CC8EFD-6491-4314-BCEB-48992CE7A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5" r="85654" b="6813"/>
          <a:stretch/>
        </p:blipFill>
        <p:spPr>
          <a:xfrm flipH="1">
            <a:off x="-2" y="2703007"/>
            <a:ext cx="3038444" cy="41549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CB3415D-5E96-44AC-9A6B-0B99F91B29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7948" y="1470391"/>
            <a:ext cx="2598904" cy="483141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40B78-E9B6-4217-8747-3FEE370000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899" y="6136696"/>
            <a:ext cx="652883" cy="7570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454224D-0D55-4F76-8F41-018FDAB3C6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573" flipH="1">
            <a:off x="1524474" y="424639"/>
            <a:ext cx="1585454" cy="1773205"/>
          </a:xfrm>
          <a:prstGeom prst="rect">
            <a:avLst/>
          </a:prstGeom>
        </p:spPr>
      </p:pic>
      <p:sp>
        <p:nvSpPr>
          <p:cNvPr id="36" name="Google Shape;487;p33">
            <a:extLst>
              <a:ext uri="{FF2B5EF4-FFF2-40B4-BE49-F238E27FC236}">
                <a16:creationId xmlns:a16="http://schemas.microsoft.com/office/drawing/2014/main" id="{A47ACD01-82DC-4FFC-B89E-CC0016E9A116}"/>
              </a:ext>
            </a:extLst>
          </p:cNvPr>
          <p:cNvSpPr txBox="1">
            <a:spLocks/>
          </p:cNvSpPr>
          <p:nvPr/>
        </p:nvSpPr>
        <p:spPr>
          <a:xfrm>
            <a:off x="927397" y="2260129"/>
            <a:ext cx="107079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sym typeface="Bubblegum Sans"/>
              </a:rPr>
              <a:t>tập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sym typeface="Bubblegum Sans"/>
            </a:endParaRPr>
          </a:p>
        </p:txBody>
      </p:sp>
    </p:spTree>
    <p:extLst>
      <p:ext uri="{BB962C8B-B14F-4D97-AF65-F5344CB8AC3E}">
        <p14:creationId xmlns:p14="http://schemas.microsoft.com/office/powerpoint/2010/main" val="1350530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87;p33">
            <a:extLst>
              <a:ext uri="{FF2B5EF4-FFF2-40B4-BE49-F238E27FC236}">
                <a16:creationId xmlns:a16="http://schemas.microsoft.com/office/drawing/2014/main" id="{82952ED8-7D3C-4A45-BB1A-DBBAF2CEC6D6}"/>
              </a:ext>
            </a:extLst>
          </p:cNvPr>
          <p:cNvSpPr txBox="1">
            <a:spLocks/>
          </p:cNvSpPr>
          <p:nvPr/>
        </p:nvSpPr>
        <p:spPr>
          <a:xfrm>
            <a:off x="959206" y="33852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lvl="0" algn="ctr" defTabSz="457200">
              <a:defRPr/>
            </a:pPr>
            <a:r>
              <a:rPr lang="en-US" sz="3600" b="1" dirty="0">
                <a:solidFill>
                  <a:srgbClr val="000000"/>
                </a:solidFill>
                <a:latin typeface="Arial" panose="020B0604020202020204" pitchFamily="34" charset="0"/>
              </a:rPr>
              <a:t>1. </a:t>
            </a:r>
            <a:r>
              <a:rPr lang="vi-VN" sz="3600" b="1" dirty="0">
                <a:solidFill>
                  <a:srgbClr val="000000"/>
                </a:solidFill>
                <a:latin typeface="Arial" panose="020B0604020202020204" pitchFamily="34" charset="0"/>
              </a:rPr>
              <a:t>Quan sát hình vẽ rồi trả lời câu hỏi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sym typeface="Bubblegum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45784-2835-4CF2-A6C7-9007B264A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46" y="1534508"/>
            <a:ext cx="9770186" cy="1473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98E455-E2B7-47B7-B601-9075276C7A2C}"/>
              </a:ext>
            </a:extLst>
          </p:cNvPr>
          <p:cNvSpPr txBox="1"/>
          <p:nvPr/>
        </p:nvSpPr>
        <p:spPr>
          <a:xfrm>
            <a:off x="636759" y="3535683"/>
            <a:ext cx="11673840" cy="139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AB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AC hay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84389A-311C-43C1-9E60-27851C13EE4B}"/>
              </a:ext>
            </a:extLst>
          </p:cNvPr>
          <p:cNvCxnSpPr>
            <a:cxnSpLocks/>
          </p:cNvCxnSpPr>
          <p:nvPr/>
        </p:nvCxnSpPr>
        <p:spPr>
          <a:xfrm>
            <a:off x="1188720" y="4231547"/>
            <a:ext cx="822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38CDA5FC-17E1-45FD-BBF6-D5813D67379A}"/>
              </a:ext>
            </a:extLst>
          </p:cNvPr>
          <p:cNvSpPr/>
          <p:nvPr/>
        </p:nvSpPr>
        <p:spPr>
          <a:xfrm rot="16200000">
            <a:off x="281173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2F694E40-BC72-4D29-BEE9-DA68B4241F07}"/>
              </a:ext>
            </a:extLst>
          </p:cNvPr>
          <p:cNvSpPr/>
          <p:nvPr/>
        </p:nvSpPr>
        <p:spPr>
          <a:xfrm rot="16200000">
            <a:off x="4698952" y="1750637"/>
            <a:ext cx="231236" cy="188722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C4C055-B619-4B1E-B3C1-E4C91CA19DF9}"/>
              </a:ext>
            </a:extLst>
          </p:cNvPr>
          <p:cNvSpPr txBox="1"/>
          <p:nvPr/>
        </p:nvSpPr>
        <p:spPr>
          <a:xfrm>
            <a:off x="-284480" y="5222240"/>
            <a:ext cx="1184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793E7D-470C-40FF-9F80-555FF4B477DF}"/>
              </a:ext>
            </a:extLst>
          </p:cNvPr>
          <p:cNvCxnSpPr>
            <a:cxnSpLocks/>
          </p:cNvCxnSpPr>
          <p:nvPr/>
        </p:nvCxnSpPr>
        <p:spPr>
          <a:xfrm flipV="1">
            <a:off x="1188720" y="4836160"/>
            <a:ext cx="8229600" cy="912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5D95610-B15D-4E20-92AA-6F784619E572}"/>
              </a:ext>
            </a:extLst>
          </p:cNvPr>
          <p:cNvSpPr txBox="1"/>
          <p:nvPr/>
        </p:nvSpPr>
        <p:spPr>
          <a:xfrm>
            <a:off x="241808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12D615-42BC-48A8-8369-3E01DDBEE9E9}"/>
              </a:ext>
            </a:extLst>
          </p:cNvPr>
          <p:cNvSpPr txBox="1"/>
          <p:nvPr/>
        </p:nvSpPr>
        <p:spPr>
          <a:xfrm>
            <a:off x="4225290" y="2998010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DECE5CDF-AC36-435D-B197-381EDFECF8F0}"/>
              </a:ext>
            </a:extLst>
          </p:cNvPr>
          <p:cNvSpPr/>
          <p:nvPr/>
        </p:nvSpPr>
        <p:spPr>
          <a:xfrm rot="16200000">
            <a:off x="3755342" y="801992"/>
            <a:ext cx="231237" cy="3848100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B8256613-5582-481C-B013-93A67DEFFDB2}"/>
              </a:ext>
            </a:extLst>
          </p:cNvPr>
          <p:cNvSpPr/>
          <p:nvPr/>
        </p:nvSpPr>
        <p:spPr>
          <a:xfrm rot="16200000">
            <a:off x="7960961" y="449508"/>
            <a:ext cx="210055" cy="4468298"/>
          </a:xfrm>
          <a:prstGeom prst="leftBrace">
            <a:avLst>
              <a:gd name="adj1" fmla="val 2323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460C03-261F-4A4C-8FE8-74F86FA90EF3}"/>
              </a:ext>
            </a:extLst>
          </p:cNvPr>
          <p:cNvSpPr txBox="1"/>
          <p:nvPr/>
        </p:nvSpPr>
        <p:spPr>
          <a:xfrm>
            <a:off x="3321685" y="3000209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7FBEC4-E27D-4EFD-9630-F00FDAFCDE48}"/>
              </a:ext>
            </a:extLst>
          </p:cNvPr>
          <p:cNvSpPr txBox="1"/>
          <p:nvPr/>
        </p:nvSpPr>
        <p:spPr>
          <a:xfrm>
            <a:off x="7717771" y="2948466"/>
            <a:ext cx="117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458960C-E6C6-4EAB-A254-D0FA2D455871}"/>
              </a:ext>
            </a:extLst>
          </p:cNvPr>
          <p:cNvSpPr txBox="1"/>
          <p:nvPr/>
        </p:nvSpPr>
        <p:spPr>
          <a:xfrm>
            <a:off x="1066800" y="5978387"/>
            <a:ext cx="1049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Điểm B không là trung điểm của đoạn thẳng AC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11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animBg="1"/>
      <p:bldP spid="7" grpId="1" animBg="1"/>
      <p:bldP spid="7" grpId="2" animBg="1"/>
      <p:bldP spid="11" grpId="0" animBg="1"/>
      <p:bldP spid="11" grpId="1" animBg="1"/>
      <p:bldP spid="11" grpId="2" animBg="1"/>
      <p:bldP spid="14" grpId="0"/>
      <p:bldP spid="14" grpId="1"/>
      <p:bldP spid="14" grpId="2"/>
      <p:bldP spid="16" grpId="0"/>
      <p:bldP spid="16" grpId="1"/>
      <p:bldP spid="16" grpId="2"/>
      <p:bldP spid="23" grpId="0" animBg="1"/>
      <p:bldP spid="24" grpId="0" animBg="1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484</Words>
  <Application>Microsoft Office PowerPoint</Application>
  <PresentationFormat>Widescreen</PresentationFormat>
  <Paragraphs>80</Paragraphs>
  <Slides>19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宋体</vt:lpstr>
      <vt:lpstr>Arial</vt:lpstr>
      <vt:lpstr>Arial-Rounded</vt:lpstr>
      <vt:lpstr>Bubblegum Sans</vt:lpstr>
      <vt:lpstr>Calibri</vt:lpstr>
      <vt:lpstr>Calibri Light</vt:lpstr>
      <vt:lpstr>Coiny</vt:lpstr>
      <vt:lpstr>等线</vt:lpstr>
      <vt:lpstr>等线 Light</vt:lpstr>
      <vt:lpstr>Quicksand</vt:lpstr>
      <vt:lpstr>Roboto</vt:lpstr>
      <vt:lpstr>Times New Roman</vt:lpstr>
      <vt:lpstr>Office 主题​​</vt:lpstr>
      <vt:lpstr>Office Theme</vt:lpstr>
      <vt:lpstr>jeppt.com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32</cp:revision>
  <dcterms:created xsi:type="dcterms:W3CDTF">2022-07-03T12:31:21Z</dcterms:created>
  <dcterms:modified xsi:type="dcterms:W3CDTF">2024-10-24T04:00:39Z</dcterms:modified>
</cp:coreProperties>
</file>