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405" r:id="rId4"/>
    <p:sldId id="355" r:id="rId5"/>
    <p:sldId id="444" r:id="rId6"/>
    <p:sldId id="445" r:id="rId7"/>
    <p:sldId id="448" r:id="rId8"/>
    <p:sldId id="450" r:id="rId9"/>
    <p:sldId id="451" r:id="rId10"/>
    <p:sldId id="452" r:id="rId11"/>
    <p:sldId id="331" r:id="rId12"/>
    <p:sldId id="309" r:id="rId13"/>
  </p:sldIdLst>
  <p:sldSz cx="12192000" cy="6858000"/>
  <p:notesSz cx="6858000" cy="9144000"/>
  <p:embeddedFontLst>
    <p:embeddedFont>
      <p:font typeface="Sigmar One" panose="020B0604020202020204" charset="0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reat Vibes" panose="020B0604020202020204" charset="0"/>
      <p:regular r:id="rId24"/>
    </p:embeddedFont>
    <p:embeddedFont>
      <p:font typeface="Sriracha" panose="020B0604020202020204" charset="-34"/>
      <p:regular r:id="rId25"/>
    </p:embeddedFont>
    <p:embeddedFont>
      <p:font typeface="Nunito Black" panose="020B0604020202020204" charset="0"/>
      <p:bold r:id="rId26"/>
      <p:boldItalic r:id="rId27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CCDFD6-24A6-4819-8006-1EB7D05D3D69}">
          <p14:sldIdLst>
            <p14:sldId id="405"/>
            <p14:sldId id="355"/>
            <p14:sldId id="444"/>
            <p14:sldId id="445"/>
            <p14:sldId id="448"/>
            <p14:sldId id="450"/>
            <p14:sldId id="451"/>
            <p14:sldId id="452"/>
            <p14:sldId id="331"/>
          </p14:sldIdLst>
        </p14:section>
        <p14:section name="Untitled Section" id="{E3C45DB0-CDD1-4C49-8990-6DF7C6D156F7}">
          <p14:sldIdLst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000"/>
    <a:srgbClr val="FEE1E6"/>
    <a:srgbClr val="FFE6B8"/>
    <a:srgbClr val="F92D67"/>
    <a:srgbClr val="D8F7FC"/>
    <a:srgbClr val="C9EAFA"/>
    <a:srgbClr val="888078"/>
    <a:srgbClr val="DED8C7"/>
    <a:srgbClr val="F3C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6" d="100"/>
          <a:sy n="86" d="100"/>
        </p:scale>
        <p:origin x="708" y="90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CCFC-999A-4FF1-A55C-CE6EC98F1A4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1870-9C3A-499F-BFAD-62D50DA6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7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2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41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3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47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17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3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95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39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615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409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29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69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600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327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87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41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835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629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97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2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10;p31">
            <a:extLst>
              <a:ext uri="{FF2B5EF4-FFF2-40B4-BE49-F238E27FC236}">
                <a16:creationId xmlns:a16="http://schemas.microsoft.com/office/drawing/2014/main" id="{B4486D36-6C53-75D6-BF08-C59D05FCF23A}"/>
              </a:ext>
            </a:extLst>
          </p:cNvPr>
          <p:cNvSpPr txBox="1">
            <a:spLocks/>
          </p:cNvSpPr>
          <p:nvPr/>
        </p:nvSpPr>
        <p:spPr>
          <a:xfrm>
            <a:off x="2590800" y="1828800"/>
            <a:ext cx="8077200" cy="215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hango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Thứ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Năm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ngày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 15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tháng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 12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năm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hango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Tiếng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Việt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  <a:sym typeface="Chango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1" y="2425350"/>
            <a:ext cx="10210800" cy="1754326"/>
            <a:chOff x="19029" y="3568825"/>
            <a:chExt cx="10000912" cy="17543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3320512" y="3572945"/>
              <a:ext cx="65501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6400"/>
                </a:lnSpc>
                <a:spcBef>
                  <a:spcPct val="0"/>
                </a:spcBef>
              </a:pPr>
              <a:endParaRPr lang="en-US" sz="5400" spc="-133" dirty="0">
                <a:solidFill>
                  <a:srgbClr val="FF0000"/>
                </a:solidFill>
                <a:latin typeface="Sriracha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766A65-AB59-44B3-F82A-2DEA307661EB}"/>
                </a:ext>
              </a:extLst>
            </p:cNvPr>
            <p:cNvSpPr txBox="1"/>
            <p:nvPr/>
          </p:nvSpPr>
          <p:spPr>
            <a:xfrm>
              <a:off x="19029" y="3568825"/>
              <a:ext cx="1000091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Luyện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tập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: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Mở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rộng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vốn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từ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về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nghề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nghiệp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;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Câu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hỏi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(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trang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126).</a:t>
              </a:r>
              <a:endParaRPr lang="id-ID" sz="5400" b="1" kern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Great Vibes" pitchFamily="2" charset="0"/>
                <a:cs typeface="#9Slide05 Bodega Script" pitchFamily="2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0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FB32-B781-FF92-BEB9-B051AE4A6ADB}"/>
              </a:ext>
            </a:extLst>
          </p:cNvPr>
          <p:cNvSpPr txBox="1"/>
          <p:nvPr/>
        </p:nvSpPr>
        <p:spPr>
          <a:xfrm>
            <a:off x="5029200" y="2514600"/>
            <a:ext cx="6449820" cy="134572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Hẹn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gặp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lại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các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em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F361E-F561-9F7D-45A5-664B39FAA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1735" y="615317"/>
            <a:ext cx="4978053" cy="56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g.loigiaihay.com/picture/2022/0315/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34" y="1273504"/>
            <a:ext cx="8334766" cy="51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8991600" y="2743200"/>
            <a:ext cx="3048000" cy="2483108"/>
          </a:xfrm>
          <a:prstGeom prst="cloud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Gợi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ý: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dựa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vào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mẫu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tìm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ngữ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hợp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điền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vào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bảng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99" y="192950"/>
            <a:ext cx="9511357" cy="976167"/>
            <a:chOff x="1004243" y="152400"/>
            <a:chExt cx="9511357" cy="976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02" b="88172" l="0" r="99120"/>
                      </a14:imgEffect>
                    </a14:imgLayer>
                  </a14:imgProps>
                </a:ext>
              </a:extLst>
            </a:blip>
            <a:srcRect l="1506" t="6980" r="12750" b="21023"/>
            <a:stretch/>
          </p:blipFill>
          <p:spPr>
            <a:xfrm>
              <a:off x="1004243" y="152400"/>
              <a:ext cx="9435158" cy="976167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1508578" y="465645"/>
              <a:ext cx="9007022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Câu 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: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Tìm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các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từ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ngữ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phù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hợp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với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các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cột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trong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bảng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.</a:t>
              </a:r>
              <a:endParaRPr lang="en-US" sz="2400" dirty="0">
                <a:solidFill>
                  <a:srgbClr val="000000"/>
                </a:solidFill>
                <a:latin typeface="Nuni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5472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14499" y="192950"/>
            <a:ext cx="9511357" cy="976167"/>
            <a:chOff x="1004243" y="152400"/>
            <a:chExt cx="9511357" cy="976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02" b="88172" l="0" r="99120"/>
                      </a14:imgEffect>
                    </a14:imgLayer>
                  </a14:imgProps>
                </a:ext>
              </a:extLst>
            </a:blip>
            <a:srcRect l="1506" t="6980" r="12750" b="21023"/>
            <a:stretch/>
          </p:blipFill>
          <p:spPr>
            <a:xfrm>
              <a:off x="1004243" y="152400"/>
              <a:ext cx="9435158" cy="976167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1508578" y="465645"/>
              <a:ext cx="9007022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Câu 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: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Tìm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ngữ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phù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hợp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với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cột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bảng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108" y="1295400"/>
            <a:ext cx="8625212" cy="52274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4607885" y="3886200"/>
            <a:ext cx="1411915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Bác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sĩ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4419600" y="5486400"/>
            <a:ext cx="1887058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Nông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dân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4391891" y="4756993"/>
            <a:ext cx="2057400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Thầy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thuốc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6719953" y="4724400"/>
            <a:ext cx="2057400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Bán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thuốc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6993444" y="5451765"/>
            <a:ext cx="192195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defTabSz="609539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Trồng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trọt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chăn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nuôi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g.loigiaihay.com/picture/2022/0315/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91" y="1905000"/>
            <a:ext cx="7848600" cy="33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8382000" y="1477766"/>
            <a:ext cx="3276600" cy="1546086"/>
          </a:xfrm>
          <a:prstGeom prst="cloud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</a:rPr>
              <a:t>Gợi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</a:rPr>
              <a:t> ý: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đọc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kĩ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câu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xác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định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hỏi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3000" y="173182"/>
            <a:ext cx="9282856" cy="91940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Nunito Black" pitchFamily="2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Nunito Black" pitchFamily="2" charset="0"/>
              </a:rPr>
              <a:t> 2: </a:t>
            </a:r>
            <a:r>
              <a:rPr lang="vi-VN" sz="2400" b="1" dirty="0">
                <a:solidFill>
                  <a:schemeClr val="bg1"/>
                </a:solidFill>
                <a:latin typeface="Nunito Black" pitchFamily="2" charset="0"/>
              </a:rPr>
              <a:t>Tìm từ được dùng để hỏi trong mỗi câu dưới đây:</a:t>
            </a:r>
            <a:endParaRPr lang="vi-VN" sz="2400" dirty="0">
              <a:solidFill>
                <a:schemeClr val="bg1"/>
              </a:solidFill>
              <a:latin typeface="Nunito Black" pitchFamily="2" charset="0"/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M:</a:t>
            </a:r>
            <a:r>
              <a:rPr lang="vi-VN" sz="2400" dirty="0">
                <a:solidFill>
                  <a:schemeClr val="bg1"/>
                </a:solidFill>
                <a:latin typeface="Nunito Black" pitchFamily="2" charset="0"/>
              </a:rPr>
              <a:t> Câu a: Từ để hỏi là từ “gì”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8400" y="5232126"/>
            <a:ext cx="4051444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940467" y="5232126"/>
            <a:ext cx="3261613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c.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“à”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48200" y="5989125"/>
            <a:ext cx="3752021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d.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mấy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3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377529" y="2667000"/>
            <a:ext cx="29718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M 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a. Nam đi học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35415" y="263783"/>
            <a:ext cx="9191600" cy="2020866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b="1" dirty="0" err="1">
                <a:solidFill>
                  <a:srgbClr val="002060"/>
                </a:solidFill>
                <a:latin typeface="Nunito Black" pitchFamily="2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Nunito Black" pitchFamily="2" charset="0"/>
              </a:rPr>
              <a:t> 3: </a:t>
            </a:r>
            <a:r>
              <a:rPr lang="vi-VN" sz="2400" b="1" dirty="0">
                <a:solidFill>
                  <a:srgbClr val="002060"/>
                </a:solidFill>
                <a:latin typeface="Nunito Black" pitchFamily="2" charset="0"/>
              </a:rPr>
              <a:t>Chuyển những câu kể dưới đây thành câu hỏi.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a. Nam đi học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b. Cô giáo vào lớp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c. Cậu ấy thích nghề xây dựng.</a:t>
            </a: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d. Trời mưa.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2091529" y="3818278"/>
            <a:ext cx="3703407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400">
                <a:solidFill>
                  <a:srgbClr val="FF0000"/>
                </a:solidFill>
                <a:latin typeface="Nunito Black" pitchFamily="2" charset="0"/>
              </a:rPr>
              <a:t>(1) Nam đi học chưa?</a:t>
            </a:r>
            <a:endParaRPr lang="vi-VN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28228" y="3818278"/>
            <a:ext cx="3178501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(2) Nam đi học à?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1481929" y="4998359"/>
            <a:ext cx="44196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(3) Nam có đi học không?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6221691" y="4990885"/>
            <a:ext cx="4141509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(4) Bao giờ Nam đi học?</a:t>
            </a:r>
          </a:p>
        </p:txBody>
      </p:sp>
    </p:spTree>
    <p:extLst>
      <p:ext uri="{BB962C8B-B14F-4D97-AF65-F5344CB8AC3E}">
        <p14:creationId xmlns:p14="http://schemas.microsoft.com/office/powerpoint/2010/main" val="3936480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ranh vẽ 20/11 đề tài ngày Nhà giáo Việt Nam đẹp - META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188251"/>
            <a:ext cx="11839398" cy="648963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Terminator 2"/>
          <p:cNvSpPr/>
          <p:nvPr/>
        </p:nvSpPr>
        <p:spPr>
          <a:xfrm>
            <a:off x="4377528" y="869041"/>
            <a:ext cx="3394871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b. Cô giáo vào lớp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752601" y="2096519"/>
            <a:ext cx="4042336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Cô giáo vào lớp chưa?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228228" y="2096519"/>
            <a:ext cx="3449172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Cô giáo vào lớp ạ?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1143000" y="3276600"/>
            <a:ext cx="4758529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Cô giáo có vào lớp không?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6221691" y="3269126"/>
            <a:ext cx="454956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Bao giờ cô giáo vào lớp?</a:t>
            </a:r>
          </a:p>
        </p:txBody>
      </p:sp>
    </p:spTree>
    <p:extLst>
      <p:ext uri="{BB962C8B-B14F-4D97-AF65-F5344CB8AC3E}">
        <p14:creationId xmlns:p14="http://schemas.microsoft.com/office/powerpoint/2010/main" val="14825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953000" y="381000"/>
            <a:ext cx="5831286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c. Cậu ấy thích nghề xây dựng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607014" y="2544194"/>
            <a:ext cx="5490137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Cậu ấy thích nghề xây dựng à?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846227" y="3304652"/>
            <a:ext cx="5831287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Cậu ấy thích nghề xây dựng sao?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07014" y="4237941"/>
            <a:ext cx="6951812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Cậu ấy có thích nghề xây dựng không?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495800" y="5334000"/>
            <a:ext cx="7181714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Cậu ấy thích nghề xây dựng phải không?</a:t>
            </a:r>
          </a:p>
        </p:txBody>
      </p:sp>
    </p:spTree>
    <p:extLst>
      <p:ext uri="{BB962C8B-B14F-4D97-AF65-F5344CB8AC3E}">
        <p14:creationId xmlns:p14="http://schemas.microsoft.com/office/powerpoint/2010/main" val="1221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513817" y="956978"/>
            <a:ext cx="2556672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d. Trời mưa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514600" y="2179099"/>
            <a:ext cx="2895599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Trời mưa à?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6228228" y="2096519"/>
            <a:ext cx="2991972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Trời mưa chưa?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2178881" y="3259410"/>
            <a:ext cx="34290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Trời mưa không?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6214373" y="3259410"/>
            <a:ext cx="3477746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Khi nào trời mưa?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3867020" y="4494909"/>
            <a:ext cx="3850267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Trời có mưa không?</a:t>
            </a:r>
          </a:p>
        </p:txBody>
      </p:sp>
    </p:spTree>
    <p:extLst>
      <p:ext uri="{BB962C8B-B14F-4D97-AF65-F5344CB8AC3E}">
        <p14:creationId xmlns:p14="http://schemas.microsoft.com/office/powerpoint/2010/main" val="7845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C67BE9-C308-30AA-B088-6F506582D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505" y="43848"/>
            <a:ext cx="1071645" cy="853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2404CC-6AE0-A3D7-D8E2-ECC97DCD9E65}"/>
              </a:ext>
            </a:extLst>
          </p:cNvPr>
          <p:cNvSpPr txBox="1"/>
          <p:nvPr/>
        </p:nvSpPr>
        <p:spPr>
          <a:xfrm>
            <a:off x="1581149" y="112913"/>
            <a:ext cx="5388061" cy="71508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Hoạt</a:t>
            </a:r>
            <a:r>
              <a:rPr lang="en-US" sz="3600" b="1" dirty="0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động</a:t>
            </a:r>
            <a:r>
              <a:rPr lang="en-US" sz="3600" b="1" dirty="0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nối</a:t>
            </a:r>
            <a:r>
              <a:rPr lang="en-US" sz="3600" b="1" dirty="0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tiếp</a:t>
            </a:r>
            <a:r>
              <a:rPr lang="en-US" sz="3600" b="1" dirty="0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208FE-BAB5-3DBF-9BA1-A3BB52F34DFD}"/>
              </a:ext>
            </a:extLst>
          </p:cNvPr>
          <p:cNvSpPr txBox="1"/>
          <p:nvPr/>
        </p:nvSpPr>
        <p:spPr>
          <a:xfrm>
            <a:off x="1297620" y="1753421"/>
            <a:ext cx="959676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0" i="0" dirty="0">
              <a:solidFill>
                <a:schemeClr val="accent1"/>
              </a:solidFill>
              <a:effectLst/>
              <a:latin typeface="Nunito Black" pitchFamily="2" charset="0"/>
            </a:endParaRPr>
          </a:p>
          <a:p>
            <a:r>
              <a:rPr lang="vi-VN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  <a:t/>
            </a:r>
            <a:br>
              <a:rPr lang="vi-VN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</a:br>
            <a:r>
              <a:rPr lang="vi-VN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13687</TotalTime>
  <Words>401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Sigmar One</vt:lpstr>
      <vt:lpstr>Calibri Light</vt:lpstr>
      <vt:lpstr>Times New Roman</vt:lpstr>
      <vt:lpstr>Chango</vt:lpstr>
      <vt:lpstr>Tahoma</vt:lpstr>
      <vt:lpstr>Calibri</vt:lpstr>
      <vt:lpstr>#9Slide05 Bodega Script</vt:lpstr>
      <vt:lpstr>Great Vibes</vt:lpstr>
      <vt:lpstr>OpenSans</vt:lpstr>
      <vt:lpstr>Arial</vt:lpstr>
      <vt:lpstr>Sriracha</vt:lpstr>
      <vt:lpstr>Nunito Black</vt:lpstr>
      <vt:lpstr>Baloo 2 SemiBold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Techsi.vn</cp:lastModifiedBy>
  <cp:revision>158</cp:revision>
  <dcterms:created xsi:type="dcterms:W3CDTF">2006-08-16T00:00:00Z</dcterms:created>
  <dcterms:modified xsi:type="dcterms:W3CDTF">2023-12-13T09:22:59Z</dcterms:modified>
  <dc:identifier>DAFDiO2oNAs</dc:identifier>
</cp:coreProperties>
</file>