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8.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7"/>
            <a:ext cx="8494665" cy="250037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366327"/>
            <a:ext cx="8494665" cy="179647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143746" y="5133752"/>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thưởng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khẩn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lỉu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mj-lt"/>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1" y="3440622"/>
            <a:ext cx="5741806" cy="2437071"/>
            <a:chOff x="5189221" y="3812803"/>
            <a:chExt cx="5460376"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1" y="3812803"/>
              <a:ext cx="5445754" cy="2437071"/>
              <a:chOff x="3323321"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1"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36678" y="800163"/>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Hà Nhi)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36160" y="1845080"/>
            <a:ext cx="7310232" cy="3247307"/>
            <a:chOff x="5543736" y="3863568"/>
            <a:chExt cx="5668381" cy="2517974"/>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3736" y="3863568"/>
              <a:ext cx="5668381" cy="2517974"/>
              <a:chOff x="3677836" y="1301619"/>
              <a:chExt cx="5668381" cy="2517974"/>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77836" y="1693315"/>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03225" y="800163"/>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330035" y="1968103"/>
            <a:ext cx="9929091"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mj-lt"/>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mj-lt"/>
                <a:ea typeface="Arial-Rounded" panose="020B0500000000000000" pitchFamily="34" charset="0"/>
                <a:cs typeface="Arial-Rounded" panose="020B0500000000000000" pitchFamily="34" charset="0"/>
              </a:rPr>
              <a:t>Quả</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hồng</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của</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thỏ</a:t>
            </a:r>
            <a:r>
              <a:rPr lang="en-US" sz="4000" b="1" i="1" dirty="0">
                <a:solidFill>
                  <a:srgbClr val="FF0000"/>
                </a:solidFill>
                <a:latin typeface="+mj-lt"/>
                <a:ea typeface="Arial-Rounded" panose="020B0500000000000000" pitchFamily="34" charset="0"/>
                <a:cs typeface="Arial-Rounded" panose="020B0500000000000000" pitchFamily="34" charset="0"/>
              </a:rPr>
              <a:t> con</a:t>
            </a:r>
            <a:r>
              <a:rPr lang="vi-VN" sz="4000" i="1" dirty="0">
                <a:solidFill>
                  <a:srgbClr val="FF0000"/>
                </a:solidFill>
                <a:latin typeface="+mj-lt"/>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đợi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rụng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mj-lt"/>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mj-lt"/>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b="1" dirty="0">
                  <a:solidFill>
                    <a:srgbClr val="002060"/>
                  </a:solidFill>
                  <a:latin typeface="+mj-lt"/>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2800" b="1" i="1" dirty="0">
                <a:solidFill>
                  <a:srgbClr val="002060"/>
                </a:solidFill>
                <a:latin typeface="+mj-lt"/>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mj-lt"/>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mj-lt"/>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mj-lt"/>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đợi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rụng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mj-lt"/>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mj-lt"/>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ở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mj-lt"/>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25527" y="800163"/>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201424"/>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 Hồng của tớ!</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Thấy vậy, đàn chim cầu khẩn:</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 Cho chúng tớ ăn nhé. Chúng tớ đói lả rồi.</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Thỏ suy nghĩ một lát rồi đồng ý. Đàn chim ríu rít mổ ăn quả hồng.</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Thỏ liếm môi, hỏi với lên:</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 Hồng ngọt giống dưa hấu hay mật ong?</a:t>
            </a:r>
          </a:p>
          <a:p>
            <a:r>
              <a:rPr lang="vi-VN" sz="2200" b="1" dirty="0">
                <a:latin typeface="+mj-lt"/>
                <a:ea typeface="Arial-Rounded" panose="020B0500000000000000" pitchFamily="34" charset="0"/>
                <a:cs typeface="Arial-Rounded" panose="020B0500000000000000" pitchFamily="34" charset="0"/>
              </a:rPr>
              <a:t>Đàn chim ngạc nhiên:</a:t>
            </a:r>
          </a:p>
          <a:p>
            <a:r>
              <a:rPr lang="en-US" sz="2200" b="1" dirty="0">
                <a:latin typeface="+mj-lt"/>
                <a:ea typeface="Arial-Rounded" panose="020B0500000000000000" pitchFamily="34" charset="0"/>
                <a:cs typeface="Arial-Rounded" panose="020B0500000000000000" pitchFamily="34" charset="0"/>
              </a:rPr>
              <a:t>   </a:t>
            </a:r>
            <a:r>
              <a:rPr lang="vi-VN" sz="2200" b="1" dirty="0">
                <a:latin typeface="+mj-lt"/>
                <a:ea typeface="Arial-Rounded" panose="020B0500000000000000" pitchFamily="34" charset="0"/>
                <a:cs typeface="Arial-Rounded" panose="020B0500000000000000" pitchFamily="34" charset="0"/>
              </a:rPr>
              <a:t>Cậu chưa ăn hồng bao giờ à?</a:t>
            </a:r>
            <a:endParaRPr lang="en-US" sz="2200" b="1" dirty="0">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2292</Words>
  <Application>Microsoft Office PowerPoint</Application>
  <PresentationFormat>Widescreen</PresentationFormat>
  <Paragraphs>172</Paragraphs>
  <Slides>35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微软雅黑</vt:lpstr>
      <vt:lpstr>宋体</vt:lpstr>
      <vt:lpstr>Arial</vt:lpstr>
      <vt:lpstr>Arial-Rounded</vt:lpstr>
      <vt:lpstr>Calibri</vt:lpstr>
      <vt:lpstr>Calibri Light</vt:lpstr>
      <vt:lpstr>Tahoma</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64</cp:revision>
  <dcterms:created xsi:type="dcterms:W3CDTF">2022-11-13T02:17:39Z</dcterms:created>
  <dcterms:modified xsi:type="dcterms:W3CDTF">2023-02-22T01:04:17Z</dcterms:modified>
</cp:coreProperties>
</file>