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8" r:id="rId2"/>
    <p:sldId id="269" r:id="rId3"/>
    <p:sldId id="308" r:id="rId4"/>
    <p:sldId id="309" r:id="rId5"/>
    <p:sldId id="310" r:id="rId6"/>
    <p:sldId id="311" r:id="rId7"/>
    <p:sldId id="312" r:id="rId8"/>
    <p:sldId id="313" r:id="rId9"/>
    <p:sldId id="304" r:id="rId10"/>
    <p:sldId id="256" r:id="rId11"/>
    <p:sldId id="289" r:id="rId12"/>
    <p:sldId id="273" r:id="rId13"/>
    <p:sldId id="291" r:id="rId14"/>
    <p:sldId id="300" r:id="rId15"/>
    <p:sldId id="306" r:id="rId16"/>
    <p:sldId id="303" r:id="rId17"/>
    <p:sldId id="307" r:id="rId18"/>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EABBEF"/>
    <a:srgbClr val="9A57CD"/>
    <a:srgbClr val="F8F856"/>
    <a:srgbClr val="EFF87C"/>
    <a:srgbClr val="C368CA"/>
    <a:srgbClr val="4EE4DD"/>
    <a:srgbClr val="ECBC9E"/>
    <a:srgbClr val="FFFF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52" autoAdjust="0"/>
  </p:normalViewPr>
  <p:slideViewPr>
    <p:cSldViewPr>
      <p:cViewPr varScale="1">
        <p:scale>
          <a:sx n="76" d="100"/>
          <a:sy n="76" d="100"/>
        </p:scale>
        <p:origin x="1110" y="114"/>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6EC521-8BB2-447E-A210-7269D75CCBE4}" type="datetimeFigureOut">
              <a:rPr lang="en-US" smtClean="0"/>
              <a:t>9/11/2023</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4AB91-A8C2-45A2-A8DC-9C24C78B8DEA}" type="slidenum">
              <a:rPr lang="en-US" smtClean="0"/>
              <a:t>‹#›</a:t>
            </a:fld>
            <a:endParaRPr lang="en-US"/>
          </a:p>
        </p:txBody>
      </p:sp>
    </p:spTree>
    <p:extLst>
      <p:ext uri="{BB962C8B-B14F-4D97-AF65-F5344CB8AC3E}">
        <p14:creationId xmlns:p14="http://schemas.microsoft.com/office/powerpoint/2010/main" val="1290561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1</a:t>
            </a:fld>
            <a:endParaRPr lang="en-US"/>
          </a:p>
        </p:txBody>
      </p:sp>
    </p:spTree>
    <p:extLst>
      <p:ext uri="{BB962C8B-B14F-4D97-AF65-F5344CB8AC3E}">
        <p14:creationId xmlns:p14="http://schemas.microsoft.com/office/powerpoint/2010/main" val="2026208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F0B64C-F99D-4875-B5C8-ED5FC3D30133}" type="slidenum">
              <a:rPr lang="en-US" smtClean="0"/>
              <a:t>2</a:t>
            </a:fld>
            <a:endParaRPr lang="en-US"/>
          </a:p>
        </p:txBody>
      </p:sp>
    </p:spTree>
    <p:extLst>
      <p:ext uri="{BB962C8B-B14F-4D97-AF65-F5344CB8AC3E}">
        <p14:creationId xmlns:p14="http://schemas.microsoft.com/office/powerpoint/2010/main" val="2983648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Viết</a:t>
            </a:r>
            <a:r>
              <a:rPr lang="en-US" baseline="0" smtClean="0"/>
              <a:t> số 1 vào bảng con</a:t>
            </a:r>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6</a:t>
            </a:fld>
            <a:endParaRPr lang="en-US"/>
          </a:p>
        </p:txBody>
      </p:sp>
    </p:spTree>
    <p:extLst>
      <p:ext uri="{BB962C8B-B14F-4D97-AF65-F5344CB8AC3E}">
        <p14:creationId xmlns:p14="http://schemas.microsoft.com/office/powerpoint/2010/main" val="3528450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Con</a:t>
            </a:r>
            <a:r>
              <a:rPr lang="en-US" baseline="0" smtClean="0"/>
              <a:t> số may mắn, HS sẽ được tặng quà</a:t>
            </a:r>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7</a:t>
            </a:fld>
            <a:endParaRPr lang="en-US"/>
          </a:p>
        </p:txBody>
      </p:sp>
    </p:spTree>
    <p:extLst>
      <p:ext uri="{BB962C8B-B14F-4D97-AF65-F5344CB8AC3E}">
        <p14:creationId xmlns:p14="http://schemas.microsoft.com/office/powerpoint/2010/main" val="4165938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Viết</a:t>
            </a:r>
            <a:r>
              <a:rPr lang="en-US" baseline="0" smtClean="0"/>
              <a:t> số 1 vào bảng con</a:t>
            </a:r>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8</a:t>
            </a:fld>
            <a:endParaRPr lang="en-US"/>
          </a:p>
        </p:txBody>
      </p:sp>
    </p:spTree>
    <p:extLst>
      <p:ext uri="{BB962C8B-B14F-4D97-AF65-F5344CB8AC3E}">
        <p14:creationId xmlns:p14="http://schemas.microsoft.com/office/powerpoint/2010/main" val="3528450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Sách</a:t>
            </a:r>
            <a:r>
              <a:rPr lang="en-US" baseline="0" smtClean="0"/>
              <a:t> tham khảo</a:t>
            </a:r>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12</a:t>
            </a:fld>
            <a:endParaRPr lang="en-US"/>
          </a:p>
        </p:txBody>
      </p:sp>
    </p:spTree>
    <p:extLst>
      <p:ext uri="{BB962C8B-B14F-4D97-AF65-F5344CB8AC3E}">
        <p14:creationId xmlns:p14="http://schemas.microsoft.com/office/powerpoint/2010/main" val="2246376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13</a:t>
            </a:fld>
            <a:endParaRPr lang="en-US"/>
          </a:p>
        </p:txBody>
      </p:sp>
    </p:spTree>
    <p:extLst>
      <p:ext uri="{BB962C8B-B14F-4D97-AF65-F5344CB8AC3E}">
        <p14:creationId xmlns:p14="http://schemas.microsoft.com/office/powerpoint/2010/main" val="63242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mtClean="0">
                <a:solidFill>
                  <a:srgbClr val="0070C0"/>
                </a:solidFill>
                <a:latin typeface="Arial" pitchFamily="34" charset="0"/>
                <a:ea typeface="Aachen" pitchFamily="18" charset="0"/>
                <a:cs typeface="Arial" pitchFamily="34" charset="0"/>
              </a:rPr>
              <a:t>Trong buổi đi học đầu tiên, vì chăm ngoan và học giỏi nên ba bạn đã được cô giáo thưởng sticker đấy các em ạ. Chúng mình cùng cố gắng để được thưởng như ba bạn nhé!</a:t>
            </a:r>
          </a:p>
        </p:txBody>
      </p:sp>
      <p:sp>
        <p:nvSpPr>
          <p:cNvPr id="4" name="Slide Number Placeholder 3"/>
          <p:cNvSpPr>
            <a:spLocks noGrp="1"/>
          </p:cNvSpPr>
          <p:nvPr>
            <p:ph type="sldNum" sz="quarter" idx="10"/>
          </p:nvPr>
        </p:nvSpPr>
        <p:spPr/>
        <p:txBody>
          <a:bodyPr/>
          <a:lstStyle/>
          <a:p>
            <a:fld id="{3D44AB91-A8C2-45A2-A8DC-9C24C78B8DEA}" type="slidenum">
              <a:rPr lang="en-US" smtClean="0"/>
              <a:t>16</a:t>
            </a:fld>
            <a:endParaRPr lang="en-US"/>
          </a:p>
        </p:txBody>
      </p:sp>
    </p:spTree>
    <p:extLst>
      <p:ext uri="{BB962C8B-B14F-4D97-AF65-F5344CB8AC3E}">
        <p14:creationId xmlns:p14="http://schemas.microsoft.com/office/powerpoint/2010/main" val="1937164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17</a:t>
            </a:fld>
            <a:endParaRPr lang="en-US"/>
          </a:p>
        </p:txBody>
      </p:sp>
    </p:spTree>
    <p:extLst>
      <p:ext uri="{BB962C8B-B14F-4D97-AF65-F5344CB8AC3E}">
        <p14:creationId xmlns:p14="http://schemas.microsoft.com/office/powerpoint/2010/main" val="485605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B78667-E865-4580-9C06-63F58C228D54}"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3028676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78667-E865-4580-9C06-63F58C228D54}"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207949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78667-E865-4580-9C06-63F58C228D54}"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2428688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78667-E865-4580-9C06-63F58C228D54}"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3276485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B78667-E865-4580-9C06-63F58C228D54}"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2098269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B78667-E865-4580-9C06-63F58C228D54}"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116276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B78667-E865-4580-9C06-63F58C228D54}" type="datetimeFigureOut">
              <a:rPr lang="en-US" smtClean="0"/>
              <a:t>9/11/2023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777624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B78667-E865-4580-9C06-63F58C228D54}" type="datetimeFigureOut">
              <a:rPr lang="en-US" smtClean="0"/>
              <a:t>9/11/2023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800307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B78667-E865-4580-9C06-63F58C228D54}" type="datetimeFigureOut">
              <a:rPr lang="en-US" smtClean="0"/>
              <a:t>9/11/2023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051625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B78667-E865-4580-9C06-63F58C228D54}"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2968250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B78667-E865-4580-9C06-63F58C228D54}"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841958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B78667-E865-4580-9C06-63F58C228D54}" type="datetimeFigureOut">
              <a:rPr lang="en-US" smtClean="0"/>
              <a:t>9/11/2023</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1660D-545C-43B4-9EFF-D115F1D4A35C}" type="slidenum">
              <a:rPr lang="en-US" smtClean="0"/>
              <a:t>‹#›</a:t>
            </a:fld>
            <a:endParaRPr lang="en-US"/>
          </a:p>
        </p:txBody>
      </p:sp>
    </p:spTree>
    <p:extLst>
      <p:ext uri="{BB962C8B-B14F-4D97-AF65-F5344CB8AC3E}">
        <p14:creationId xmlns:p14="http://schemas.microsoft.com/office/powerpoint/2010/main" val="3971844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jpeg"/><Relationship Id="rId7" Type="http://schemas.microsoft.com/office/2007/relationships/hdphoto" Target="../media/hdphoto3.wdp"/><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3.jpeg"/><Relationship Id="rId11" Type="http://schemas.openxmlformats.org/officeDocument/2006/relationships/image" Target="../media/image26.png"/><Relationship Id="rId5" Type="http://schemas.openxmlformats.org/officeDocument/2006/relationships/image" Target="../media/image22.jpeg"/><Relationship Id="rId10" Type="http://schemas.openxmlformats.org/officeDocument/2006/relationships/image" Target="../media/image25.jpeg"/><Relationship Id="rId4" Type="http://schemas.openxmlformats.org/officeDocument/2006/relationships/image" Target="../media/image21.jpeg"/><Relationship Id="rId9" Type="http://schemas.microsoft.com/office/2007/relationships/hdphoto" Target="../media/hdphoto4.wdp"/></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4.jpg"/><Relationship Id="rId7" Type="http://schemas.openxmlformats.org/officeDocument/2006/relationships/slide" Target="slide8.xml"/><Relationship Id="rId2" Type="http://schemas.openxmlformats.org/officeDocument/2006/relationships/slide" Target="slide4.xml"/><Relationship Id="rId1" Type="http://schemas.openxmlformats.org/officeDocument/2006/relationships/slideLayout" Target="../slideLayouts/slideLayout7.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slide" Target="slide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p:nvPr/>
        </p:nvSpPr>
        <p:spPr>
          <a:xfrm>
            <a:off x="-304046" y="219365"/>
            <a:ext cx="12567233" cy="3487337"/>
          </a:xfrm>
          <a:custGeom>
            <a:avLst/>
            <a:gdLst>
              <a:gd name="connsiteX0" fmla="*/ 0 w 9144000"/>
              <a:gd name="connsiteY0" fmla="*/ 0 h 2343150"/>
              <a:gd name="connsiteX1" fmla="*/ 9144000 w 9144000"/>
              <a:gd name="connsiteY1" fmla="*/ 0 h 2343150"/>
              <a:gd name="connsiteX2" fmla="*/ 9144000 w 9144000"/>
              <a:gd name="connsiteY2" fmla="*/ 2343150 h 2343150"/>
              <a:gd name="connsiteX3" fmla="*/ 0 w 9144000"/>
              <a:gd name="connsiteY3" fmla="*/ 2343150 h 2343150"/>
              <a:gd name="connsiteX4" fmla="*/ 0 w 9144000"/>
              <a:gd name="connsiteY4"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548496"/>
              <a:gd name="connsiteX1" fmla="*/ 9144000 w 9144000"/>
              <a:gd name="connsiteY1" fmla="*/ 0 h 2548496"/>
              <a:gd name="connsiteX2" fmla="*/ 9144000 w 9144000"/>
              <a:gd name="connsiteY2" fmla="*/ 2343150 h 2548496"/>
              <a:gd name="connsiteX3" fmla="*/ 5340927 w 9144000"/>
              <a:gd name="connsiteY3" fmla="*/ 2441864 h 2548496"/>
              <a:gd name="connsiteX4" fmla="*/ 1340427 w 9144000"/>
              <a:gd name="connsiteY4" fmla="*/ 2192482 h 2548496"/>
              <a:gd name="connsiteX5" fmla="*/ 0 w 9144000"/>
              <a:gd name="connsiteY5" fmla="*/ 2343150 h 2548496"/>
              <a:gd name="connsiteX6" fmla="*/ 0 w 9144000"/>
              <a:gd name="connsiteY6" fmla="*/ 0 h 2548496"/>
              <a:gd name="connsiteX0" fmla="*/ 0 w 9144000"/>
              <a:gd name="connsiteY0" fmla="*/ 0 h 2579888"/>
              <a:gd name="connsiteX1" fmla="*/ 9144000 w 9144000"/>
              <a:gd name="connsiteY1" fmla="*/ 0 h 2579888"/>
              <a:gd name="connsiteX2" fmla="*/ 9144000 w 9144000"/>
              <a:gd name="connsiteY2" fmla="*/ 2343150 h 2579888"/>
              <a:gd name="connsiteX3" fmla="*/ 5340927 w 9144000"/>
              <a:gd name="connsiteY3" fmla="*/ 2514600 h 2579888"/>
              <a:gd name="connsiteX4" fmla="*/ 1340427 w 9144000"/>
              <a:gd name="connsiteY4" fmla="*/ 2192482 h 2579888"/>
              <a:gd name="connsiteX5" fmla="*/ 0 w 9144000"/>
              <a:gd name="connsiteY5" fmla="*/ 2343150 h 2579888"/>
              <a:gd name="connsiteX6" fmla="*/ 0 w 9144000"/>
              <a:gd name="connsiteY6" fmla="*/ 0 h 2579888"/>
              <a:gd name="connsiteX0" fmla="*/ 0 w 9144000"/>
              <a:gd name="connsiteY0" fmla="*/ 0 h 2591660"/>
              <a:gd name="connsiteX1" fmla="*/ 9144000 w 9144000"/>
              <a:gd name="connsiteY1" fmla="*/ 0 h 2591660"/>
              <a:gd name="connsiteX2" fmla="*/ 9144000 w 9144000"/>
              <a:gd name="connsiteY2" fmla="*/ 2343150 h 2591660"/>
              <a:gd name="connsiteX3" fmla="*/ 5340927 w 9144000"/>
              <a:gd name="connsiteY3" fmla="*/ 2514600 h 2591660"/>
              <a:gd name="connsiteX4" fmla="*/ 1340427 w 9144000"/>
              <a:gd name="connsiteY4" fmla="*/ 2192482 h 2591660"/>
              <a:gd name="connsiteX5" fmla="*/ 0 w 9144000"/>
              <a:gd name="connsiteY5" fmla="*/ 2343150 h 2591660"/>
              <a:gd name="connsiteX6" fmla="*/ 0 w 9144000"/>
              <a:gd name="connsiteY6" fmla="*/ 0 h 2591660"/>
              <a:gd name="connsiteX0" fmla="*/ 0 w 9144000"/>
              <a:gd name="connsiteY0" fmla="*/ 0 h 2602842"/>
              <a:gd name="connsiteX1" fmla="*/ 9144000 w 9144000"/>
              <a:gd name="connsiteY1" fmla="*/ 0 h 2602842"/>
              <a:gd name="connsiteX2" fmla="*/ 9144000 w 9144000"/>
              <a:gd name="connsiteY2" fmla="*/ 2343150 h 2602842"/>
              <a:gd name="connsiteX3" fmla="*/ 5401261 w 9144000"/>
              <a:gd name="connsiteY3" fmla="*/ 2535382 h 2602842"/>
              <a:gd name="connsiteX4" fmla="*/ 1340427 w 9144000"/>
              <a:gd name="connsiteY4" fmla="*/ 2192482 h 2602842"/>
              <a:gd name="connsiteX5" fmla="*/ 0 w 9144000"/>
              <a:gd name="connsiteY5" fmla="*/ 2343150 h 2602842"/>
              <a:gd name="connsiteX6" fmla="*/ 0 w 9144000"/>
              <a:gd name="connsiteY6" fmla="*/ 0 h 2602842"/>
              <a:gd name="connsiteX0" fmla="*/ 0 w 9144000"/>
              <a:gd name="connsiteY0" fmla="*/ 0 h 2602842"/>
              <a:gd name="connsiteX1" fmla="*/ 9144000 w 9144000"/>
              <a:gd name="connsiteY1" fmla="*/ 0 h 2602842"/>
              <a:gd name="connsiteX2" fmla="*/ 9144000 w 9144000"/>
              <a:gd name="connsiteY2" fmla="*/ 2343150 h 2602842"/>
              <a:gd name="connsiteX3" fmla="*/ 5401261 w 9144000"/>
              <a:gd name="connsiteY3" fmla="*/ 2535382 h 2602842"/>
              <a:gd name="connsiteX4" fmla="*/ 1340427 w 9144000"/>
              <a:gd name="connsiteY4" fmla="*/ 2192482 h 2602842"/>
              <a:gd name="connsiteX5" fmla="*/ 0 w 9144000"/>
              <a:gd name="connsiteY5" fmla="*/ 2343150 h 2602842"/>
              <a:gd name="connsiteX6" fmla="*/ 0 w 9144000"/>
              <a:gd name="connsiteY6" fmla="*/ 0 h 2602842"/>
              <a:gd name="connsiteX0" fmla="*/ 0 w 9144000"/>
              <a:gd name="connsiteY0" fmla="*/ 0 h 2602842"/>
              <a:gd name="connsiteX1" fmla="*/ 9144000 w 9144000"/>
              <a:gd name="connsiteY1" fmla="*/ 0 h 2602842"/>
              <a:gd name="connsiteX2" fmla="*/ 9144000 w 9144000"/>
              <a:gd name="connsiteY2" fmla="*/ 2343150 h 2602842"/>
              <a:gd name="connsiteX3" fmla="*/ 5401261 w 9144000"/>
              <a:gd name="connsiteY3" fmla="*/ 2535382 h 2602842"/>
              <a:gd name="connsiteX4" fmla="*/ 1340427 w 9144000"/>
              <a:gd name="connsiteY4" fmla="*/ 2192482 h 2602842"/>
              <a:gd name="connsiteX5" fmla="*/ 0 w 9144000"/>
              <a:gd name="connsiteY5" fmla="*/ 2343150 h 2602842"/>
              <a:gd name="connsiteX6" fmla="*/ 0 w 9144000"/>
              <a:gd name="connsiteY6" fmla="*/ 0 h 2602842"/>
              <a:gd name="connsiteX0" fmla="*/ 0 w 9144000"/>
              <a:gd name="connsiteY0" fmla="*/ 0 h 2615503"/>
              <a:gd name="connsiteX1" fmla="*/ 9144000 w 9144000"/>
              <a:gd name="connsiteY1" fmla="*/ 0 h 2615503"/>
              <a:gd name="connsiteX2" fmla="*/ 9144000 w 9144000"/>
              <a:gd name="connsiteY2" fmla="*/ 2343150 h 2615503"/>
              <a:gd name="connsiteX3" fmla="*/ 5401261 w 9144000"/>
              <a:gd name="connsiteY3" fmla="*/ 2535382 h 2615503"/>
              <a:gd name="connsiteX4" fmla="*/ 1340427 w 9144000"/>
              <a:gd name="connsiteY4" fmla="*/ 2192482 h 2615503"/>
              <a:gd name="connsiteX5" fmla="*/ 0 w 9144000"/>
              <a:gd name="connsiteY5" fmla="*/ 2343150 h 2615503"/>
              <a:gd name="connsiteX6" fmla="*/ 0 w 9144000"/>
              <a:gd name="connsiteY6" fmla="*/ 0 h 261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2615503">
                <a:moveTo>
                  <a:pt x="0" y="0"/>
                </a:moveTo>
                <a:lnTo>
                  <a:pt x="9144000" y="0"/>
                </a:lnTo>
                <a:lnTo>
                  <a:pt x="9144000" y="2343150"/>
                </a:lnTo>
                <a:cubicBezTo>
                  <a:pt x="8504959" y="2720686"/>
                  <a:pt x="6712247" y="2622839"/>
                  <a:pt x="5401261" y="2535382"/>
                </a:cubicBezTo>
                <a:cubicBezTo>
                  <a:pt x="4090610" y="2468708"/>
                  <a:pt x="2225386" y="2179493"/>
                  <a:pt x="1340427" y="2192482"/>
                </a:cubicBezTo>
                <a:cubicBezTo>
                  <a:pt x="852055" y="2221923"/>
                  <a:pt x="446809" y="2292927"/>
                  <a:pt x="0" y="2343150"/>
                </a:cubicBezTo>
                <a:lnTo>
                  <a:pt x="0" y="0"/>
                </a:lnTo>
                <a:close/>
              </a:path>
            </a:pathLst>
          </a:custGeom>
          <a:solidFill>
            <a:srgbClr val="FFE48F"/>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endParaRPr lang="en-US" sz="2700"/>
          </a:p>
        </p:txBody>
      </p:sp>
      <p:sp>
        <p:nvSpPr>
          <p:cNvPr id="7" name="Rectangle 6"/>
          <p:cNvSpPr/>
          <p:nvPr/>
        </p:nvSpPr>
        <p:spPr>
          <a:xfrm>
            <a:off x="-304046" y="0"/>
            <a:ext cx="12567233" cy="3397995"/>
          </a:xfrm>
          <a:custGeom>
            <a:avLst/>
            <a:gdLst>
              <a:gd name="connsiteX0" fmla="*/ 0 w 9144000"/>
              <a:gd name="connsiteY0" fmla="*/ 0 h 2343150"/>
              <a:gd name="connsiteX1" fmla="*/ 9144000 w 9144000"/>
              <a:gd name="connsiteY1" fmla="*/ 0 h 2343150"/>
              <a:gd name="connsiteX2" fmla="*/ 9144000 w 9144000"/>
              <a:gd name="connsiteY2" fmla="*/ 2343150 h 2343150"/>
              <a:gd name="connsiteX3" fmla="*/ 0 w 9144000"/>
              <a:gd name="connsiteY3" fmla="*/ 2343150 h 2343150"/>
              <a:gd name="connsiteX4" fmla="*/ 0 w 9144000"/>
              <a:gd name="connsiteY4"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548496"/>
              <a:gd name="connsiteX1" fmla="*/ 9144000 w 9144000"/>
              <a:gd name="connsiteY1" fmla="*/ 0 h 2548496"/>
              <a:gd name="connsiteX2" fmla="*/ 9144000 w 9144000"/>
              <a:gd name="connsiteY2" fmla="*/ 2343150 h 2548496"/>
              <a:gd name="connsiteX3" fmla="*/ 5340927 w 9144000"/>
              <a:gd name="connsiteY3" fmla="*/ 2441864 h 2548496"/>
              <a:gd name="connsiteX4" fmla="*/ 1340427 w 9144000"/>
              <a:gd name="connsiteY4" fmla="*/ 2192482 h 2548496"/>
              <a:gd name="connsiteX5" fmla="*/ 0 w 9144000"/>
              <a:gd name="connsiteY5" fmla="*/ 2343150 h 2548496"/>
              <a:gd name="connsiteX6" fmla="*/ 0 w 9144000"/>
              <a:gd name="connsiteY6" fmla="*/ 0 h 2548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2548496">
                <a:moveTo>
                  <a:pt x="0" y="0"/>
                </a:moveTo>
                <a:lnTo>
                  <a:pt x="9144000" y="0"/>
                </a:lnTo>
                <a:lnTo>
                  <a:pt x="9144000" y="2343150"/>
                </a:lnTo>
                <a:cubicBezTo>
                  <a:pt x="8504959" y="2720686"/>
                  <a:pt x="6641522" y="2466975"/>
                  <a:pt x="5340927" y="2441864"/>
                </a:cubicBezTo>
                <a:cubicBezTo>
                  <a:pt x="4040332" y="2416753"/>
                  <a:pt x="2225386" y="2179493"/>
                  <a:pt x="1340427" y="2192482"/>
                </a:cubicBezTo>
                <a:cubicBezTo>
                  <a:pt x="852055" y="2221923"/>
                  <a:pt x="446809" y="2292927"/>
                  <a:pt x="0" y="2343150"/>
                </a:cubicBezTo>
                <a:lnTo>
                  <a:pt x="0" y="0"/>
                </a:lnTo>
                <a:close/>
              </a:path>
            </a:pathLst>
          </a:custGeom>
          <a:solidFill>
            <a:srgbClr val="FFCF37"/>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153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TOÁN 1</a:t>
            </a:r>
            <a:endParaRPr lang="en-US" sz="270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6283" b="21526"/>
          <a:stretch/>
        </p:blipFill>
        <p:spPr>
          <a:xfrm>
            <a:off x="3185318" y="4139599"/>
            <a:ext cx="5153663" cy="2689721"/>
          </a:xfrm>
          <a:prstGeom prst="rect">
            <a:avLst/>
          </a:prstGeom>
        </p:spPr>
      </p:pic>
    </p:spTree>
    <p:extLst>
      <p:ext uri="{BB962C8B-B14F-4D97-AF65-F5344CB8AC3E}">
        <p14:creationId xmlns:p14="http://schemas.microsoft.com/office/powerpoint/2010/main" val="1683941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ounded Rectangle 19"/>
          <p:cNvSpPr/>
          <p:nvPr/>
        </p:nvSpPr>
        <p:spPr>
          <a:xfrm>
            <a:off x="8918683" y="6293429"/>
            <a:ext cx="3228848" cy="545940"/>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21707" tIns="60853" rIns="121707" bIns="60853" rtlCol="0" anchor="ctr"/>
          <a:lstStyle/>
          <a:p>
            <a:pPr algn="ctr"/>
            <a:r>
              <a:rPr lang="en-US" sz="2400" smtClean="0">
                <a:solidFill>
                  <a:schemeClr val="tx1"/>
                </a:solidFill>
                <a:latin typeface="Arial" pitchFamily="34" charset="0"/>
                <a:cs typeface="Arial" pitchFamily="34" charset="0"/>
              </a:rPr>
              <a:t>Sách Toán_trang 10</a:t>
            </a:r>
            <a:endParaRPr lang="en-US" sz="2400">
              <a:solidFill>
                <a:schemeClr val="tx1"/>
              </a:solidFill>
              <a:latin typeface="Arial" pitchFamily="34" charset="0"/>
              <a:cs typeface="Arial" pitchFamily="34" charset="0"/>
            </a:endParaRPr>
          </a:p>
        </p:txBody>
      </p:sp>
      <p:pic>
        <p:nvPicPr>
          <p:cNvPr id="21" name="Picture 20">
            <a:extLst>
              <a:ext uri="{FF2B5EF4-FFF2-40B4-BE49-F238E27FC236}">
                <a16:creationId xmlns:a16="http://schemas.microsoft.com/office/drawing/2014/main" id="{9A95FEC4-5E8F-2B41-A234-3EB767D7F7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9119" y="1676400"/>
            <a:ext cx="5418834" cy="2709417"/>
          </a:xfrm>
          <a:prstGeom prst="rect">
            <a:avLst/>
          </a:prstGeom>
        </p:spPr>
      </p:pic>
    </p:spTree>
    <p:extLst>
      <p:ext uri="{BB962C8B-B14F-4D97-AF65-F5344CB8AC3E}">
        <p14:creationId xmlns:p14="http://schemas.microsoft.com/office/powerpoint/2010/main" val="118722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23299" y="215780"/>
            <a:ext cx="4153084" cy="755703"/>
            <a:chOff x="597668" y="384149"/>
            <a:chExt cx="4153084" cy="755703"/>
          </a:xfrm>
        </p:grpSpPr>
        <p:sp>
          <p:nvSpPr>
            <p:cNvPr id="2" name="Oval 1"/>
            <p:cNvSpPr/>
            <p:nvPr/>
          </p:nvSpPr>
          <p:spPr>
            <a:xfrm>
              <a:off x="597668" y="384149"/>
              <a:ext cx="755703" cy="75570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ln w="57150" cmpd="sng">
                    <a:solidFill>
                      <a:schemeClr val="bg1"/>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1</a:t>
              </a:r>
              <a:endParaRPr lang="en-US" sz="4000">
                <a:ln w="57150" cmpd="sng">
                  <a:solidFill>
                    <a:schemeClr val="bg1"/>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4" name="TextBox 3"/>
            <p:cNvSpPr txBox="1"/>
            <p:nvPr/>
          </p:nvSpPr>
          <p:spPr>
            <a:xfrm>
              <a:off x="1321752" y="449759"/>
              <a:ext cx="3429000" cy="646331"/>
            </a:xfrm>
            <a:prstGeom prst="rect">
              <a:avLst/>
            </a:prstGeom>
            <a:noFill/>
          </p:spPr>
          <p:txBody>
            <a:bodyPr wrap="square" rtlCol="0">
              <a:spAutoFit/>
            </a:bodyPr>
            <a:lstStyle/>
            <a:p>
              <a:pPr algn="just"/>
              <a:r>
                <a:rPr lang="en-US" sz="3600" dirty="0" err="1" smtClean="0">
                  <a:solidFill>
                    <a:srgbClr val="0070C0"/>
                  </a:solidFill>
                  <a:latin typeface="Arial" pitchFamily="34" charset="0"/>
                  <a:cs typeface="Arial" pitchFamily="34" charset="0"/>
                </a:rPr>
                <a:t>Số</a:t>
              </a:r>
              <a:r>
                <a:rPr lang="en-US" sz="3600" smtClean="0">
                  <a:solidFill>
                    <a:srgbClr val="0070C0"/>
                  </a:solidFill>
                  <a:latin typeface="Arial" pitchFamily="34" charset="0"/>
                  <a:cs typeface="Arial" pitchFamily="34" charset="0"/>
                </a:rPr>
                <a:t>?</a:t>
              </a:r>
              <a:endParaRPr lang="en-US" sz="3600" dirty="0">
                <a:solidFill>
                  <a:srgbClr val="0070C0"/>
                </a:solidFill>
                <a:latin typeface="Arial" pitchFamily="34" charset="0"/>
                <a:cs typeface="Arial" pitchFamily="34" charset="0"/>
              </a:endParaRPr>
            </a:p>
          </p:txBody>
        </p:sp>
      </p:gr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0583" t="7561" r="37415" b="69259"/>
          <a:stretch/>
        </p:blipFill>
        <p:spPr>
          <a:xfrm>
            <a:off x="5517509" y="1045932"/>
            <a:ext cx="2181901" cy="1748615"/>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73748" t="7561" r="4250" b="69259"/>
          <a:stretch/>
        </p:blipFill>
        <p:spPr>
          <a:xfrm>
            <a:off x="8897499" y="1078757"/>
            <a:ext cx="2181901" cy="1748615"/>
          </a:xfrm>
          <a:prstGeom prst="rect">
            <a:avLst/>
          </a:prstGeom>
        </p:spPr>
      </p:pic>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6265" t="55674" r="71733" b="21146"/>
          <a:stretch/>
        </p:blipFill>
        <p:spPr>
          <a:xfrm>
            <a:off x="2308024" y="4305006"/>
            <a:ext cx="1639295" cy="1313760"/>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40515" t="55674" r="37483" b="19919"/>
          <a:stretch/>
        </p:blipFill>
        <p:spPr>
          <a:xfrm>
            <a:off x="5616686" y="4132573"/>
            <a:ext cx="1983546" cy="1673804"/>
          </a:xfrm>
          <a:prstGeom prst="rect">
            <a:avLst/>
          </a:prstGeom>
        </p:spPr>
      </p:pic>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72923" t="51331" r="3838" b="17057"/>
          <a:stretch/>
        </p:blipFill>
        <p:spPr>
          <a:xfrm>
            <a:off x="9036133" y="3962400"/>
            <a:ext cx="1904632" cy="1970834"/>
          </a:xfrm>
          <a:prstGeom prst="rect">
            <a:avLst/>
          </a:prstGeom>
        </p:spPr>
      </p:pic>
      <p:sp>
        <p:nvSpPr>
          <p:cNvPr id="11" name="Rounded Rectangle 10"/>
          <p:cNvSpPr/>
          <p:nvPr/>
        </p:nvSpPr>
        <p:spPr>
          <a:xfrm>
            <a:off x="5236859" y="914400"/>
            <a:ext cx="2743200" cy="2011680"/>
          </a:xfrm>
          <a:prstGeom prst="round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8616849" y="3965709"/>
            <a:ext cx="2743200" cy="2011680"/>
          </a:xfrm>
          <a:prstGeom prst="round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8616849" y="914400"/>
            <a:ext cx="2743200" cy="2011680"/>
          </a:xfrm>
          <a:prstGeom prst="round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5236859" y="3965709"/>
            <a:ext cx="2743200" cy="2011680"/>
          </a:xfrm>
          <a:prstGeom prst="round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813719" y="3965709"/>
            <a:ext cx="2743200" cy="2011680"/>
          </a:xfrm>
          <a:prstGeom prst="round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813719" y="938069"/>
            <a:ext cx="2743200" cy="2011680"/>
          </a:xfrm>
          <a:prstGeom prst="round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898847" y="3045054"/>
            <a:ext cx="572944" cy="572944"/>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FF0000"/>
                </a:solidFill>
                <a:latin typeface="Arial" pitchFamily="34" charset="0"/>
                <a:cs typeface="Arial" pitchFamily="34" charset="0"/>
              </a:rPr>
              <a:t>?</a:t>
            </a:r>
            <a:endParaRPr lang="en-US" sz="3200">
              <a:solidFill>
                <a:srgbClr val="FF0000"/>
              </a:solidFill>
              <a:latin typeface="Arial" pitchFamily="34" charset="0"/>
              <a:cs typeface="Arial" pitchFamily="34" charset="0"/>
            </a:endParaRPr>
          </a:p>
        </p:txBody>
      </p:sp>
      <p:sp>
        <p:nvSpPr>
          <p:cNvPr id="18" name="Rounded Rectangle 17"/>
          <p:cNvSpPr/>
          <p:nvPr/>
        </p:nvSpPr>
        <p:spPr>
          <a:xfrm>
            <a:off x="2898847" y="3045054"/>
            <a:ext cx="572944" cy="572944"/>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Arial" pitchFamily="34" charset="0"/>
                <a:cs typeface="Arial" pitchFamily="34" charset="0"/>
              </a:rPr>
              <a:t>0</a:t>
            </a:r>
            <a:endParaRPr lang="en-US" sz="3200" b="1">
              <a:solidFill>
                <a:srgbClr val="FF0000"/>
              </a:solidFill>
              <a:latin typeface="Arial" pitchFamily="34" charset="0"/>
              <a:cs typeface="Arial" pitchFamily="34" charset="0"/>
            </a:endParaRPr>
          </a:p>
        </p:txBody>
      </p:sp>
      <p:sp>
        <p:nvSpPr>
          <p:cNvPr id="19" name="Rounded Rectangle 18"/>
          <p:cNvSpPr/>
          <p:nvPr/>
        </p:nvSpPr>
        <p:spPr>
          <a:xfrm>
            <a:off x="6321987" y="3045054"/>
            <a:ext cx="572944" cy="572944"/>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FF0000"/>
                </a:solidFill>
                <a:latin typeface="Arial" pitchFamily="34" charset="0"/>
                <a:cs typeface="Arial" pitchFamily="34" charset="0"/>
              </a:rPr>
              <a:t>?</a:t>
            </a:r>
            <a:endParaRPr lang="en-US" sz="3200">
              <a:solidFill>
                <a:srgbClr val="FF0000"/>
              </a:solidFill>
              <a:latin typeface="Arial" pitchFamily="34" charset="0"/>
              <a:cs typeface="Arial" pitchFamily="34" charset="0"/>
            </a:endParaRPr>
          </a:p>
        </p:txBody>
      </p:sp>
      <p:sp>
        <p:nvSpPr>
          <p:cNvPr id="20" name="Rounded Rectangle 19"/>
          <p:cNvSpPr/>
          <p:nvPr/>
        </p:nvSpPr>
        <p:spPr>
          <a:xfrm>
            <a:off x="6321987" y="3045054"/>
            <a:ext cx="572944" cy="572944"/>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Arial" pitchFamily="34" charset="0"/>
                <a:cs typeface="Arial" pitchFamily="34" charset="0"/>
              </a:rPr>
              <a:t>3</a:t>
            </a:r>
            <a:endParaRPr lang="en-US" sz="3200" b="1">
              <a:solidFill>
                <a:srgbClr val="FF0000"/>
              </a:solidFill>
              <a:latin typeface="Arial" pitchFamily="34" charset="0"/>
              <a:cs typeface="Arial" pitchFamily="34" charset="0"/>
            </a:endParaRPr>
          </a:p>
        </p:txBody>
      </p:sp>
      <p:sp>
        <p:nvSpPr>
          <p:cNvPr id="21" name="Rounded Rectangle 20"/>
          <p:cNvSpPr/>
          <p:nvPr/>
        </p:nvSpPr>
        <p:spPr>
          <a:xfrm>
            <a:off x="9701977" y="3045054"/>
            <a:ext cx="572944" cy="572944"/>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Arial" pitchFamily="34" charset="0"/>
                <a:cs typeface="Arial" pitchFamily="34" charset="0"/>
              </a:rPr>
              <a:t>?</a:t>
            </a:r>
            <a:endParaRPr lang="en-US" sz="3200" b="1">
              <a:solidFill>
                <a:srgbClr val="FF0000"/>
              </a:solidFill>
              <a:latin typeface="Arial" pitchFamily="34" charset="0"/>
              <a:cs typeface="Arial" pitchFamily="34" charset="0"/>
            </a:endParaRPr>
          </a:p>
        </p:txBody>
      </p:sp>
      <p:sp>
        <p:nvSpPr>
          <p:cNvPr id="22" name="Rounded Rectangle 21"/>
          <p:cNvSpPr/>
          <p:nvPr/>
        </p:nvSpPr>
        <p:spPr>
          <a:xfrm>
            <a:off x="9701977" y="3045054"/>
            <a:ext cx="572944" cy="572944"/>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FF0000"/>
                </a:solidFill>
                <a:latin typeface="Arial" pitchFamily="34" charset="0"/>
                <a:cs typeface="Arial" pitchFamily="34" charset="0"/>
              </a:rPr>
              <a:t>2</a:t>
            </a:r>
            <a:endParaRPr lang="en-US" sz="3200">
              <a:solidFill>
                <a:srgbClr val="FF0000"/>
              </a:solidFill>
              <a:latin typeface="Arial" pitchFamily="34" charset="0"/>
              <a:cs typeface="Arial" pitchFamily="34" charset="0"/>
            </a:endParaRPr>
          </a:p>
        </p:txBody>
      </p:sp>
      <p:sp>
        <p:nvSpPr>
          <p:cNvPr id="23" name="Rounded Rectangle 22"/>
          <p:cNvSpPr/>
          <p:nvPr/>
        </p:nvSpPr>
        <p:spPr>
          <a:xfrm>
            <a:off x="2841199" y="6096000"/>
            <a:ext cx="572944" cy="572944"/>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FF0000"/>
                </a:solidFill>
                <a:latin typeface="Arial" pitchFamily="34" charset="0"/>
                <a:cs typeface="Arial" pitchFamily="34" charset="0"/>
              </a:rPr>
              <a:t>?</a:t>
            </a:r>
            <a:endParaRPr lang="en-US" sz="3200">
              <a:solidFill>
                <a:srgbClr val="FF0000"/>
              </a:solidFill>
              <a:latin typeface="Arial" pitchFamily="34" charset="0"/>
              <a:cs typeface="Arial" pitchFamily="34" charset="0"/>
            </a:endParaRPr>
          </a:p>
        </p:txBody>
      </p:sp>
      <p:sp>
        <p:nvSpPr>
          <p:cNvPr id="24" name="Rounded Rectangle 23"/>
          <p:cNvSpPr/>
          <p:nvPr/>
        </p:nvSpPr>
        <p:spPr>
          <a:xfrm>
            <a:off x="2841199" y="6096000"/>
            <a:ext cx="572944" cy="572944"/>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Arial" pitchFamily="34" charset="0"/>
                <a:cs typeface="Arial" pitchFamily="34" charset="0"/>
              </a:rPr>
              <a:t>4</a:t>
            </a:r>
            <a:endParaRPr lang="en-US" sz="3200" b="1">
              <a:solidFill>
                <a:srgbClr val="FF0000"/>
              </a:solidFill>
              <a:latin typeface="Arial" pitchFamily="34" charset="0"/>
              <a:cs typeface="Arial" pitchFamily="34" charset="0"/>
            </a:endParaRPr>
          </a:p>
        </p:txBody>
      </p:sp>
      <p:sp>
        <p:nvSpPr>
          <p:cNvPr id="25" name="Rounded Rectangle 24"/>
          <p:cNvSpPr/>
          <p:nvPr/>
        </p:nvSpPr>
        <p:spPr>
          <a:xfrm>
            <a:off x="6321987" y="6096858"/>
            <a:ext cx="572944" cy="572944"/>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FF0000"/>
                </a:solidFill>
                <a:latin typeface="Arial" pitchFamily="34" charset="0"/>
                <a:cs typeface="Arial" pitchFamily="34" charset="0"/>
              </a:rPr>
              <a:t>?</a:t>
            </a:r>
            <a:endParaRPr lang="en-US" sz="3200">
              <a:solidFill>
                <a:srgbClr val="FF0000"/>
              </a:solidFill>
              <a:latin typeface="Arial" pitchFamily="34" charset="0"/>
              <a:cs typeface="Arial" pitchFamily="34" charset="0"/>
            </a:endParaRPr>
          </a:p>
        </p:txBody>
      </p:sp>
      <p:sp>
        <p:nvSpPr>
          <p:cNvPr id="26" name="Rounded Rectangle 25"/>
          <p:cNvSpPr/>
          <p:nvPr/>
        </p:nvSpPr>
        <p:spPr>
          <a:xfrm>
            <a:off x="6321987" y="6096858"/>
            <a:ext cx="572944" cy="572944"/>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Arial" pitchFamily="34" charset="0"/>
                <a:cs typeface="Arial" pitchFamily="34" charset="0"/>
              </a:rPr>
              <a:t>1</a:t>
            </a:r>
            <a:endParaRPr lang="en-US" sz="3200" b="1">
              <a:solidFill>
                <a:srgbClr val="FF0000"/>
              </a:solidFill>
              <a:latin typeface="Arial" pitchFamily="34" charset="0"/>
              <a:cs typeface="Arial" pitchFamily="34" charset="0"/>
            </a:endParaRPr>
          </a:p>
        </p:txBody>
      </p:sp>
      <p:sp>
        <p:nvSpPr>
          <p:cNvPr id="27" name="Rounded Rectangle 26"/>
          <p:cNvSpPr/>
          <p:nvPr/>
        </p:nvSpPr>
        <p:spPr>
          <a:xfrm>
            <a:off x="9701977" y="6097716"/>
            <a:ext cx="572944" cy="572944"/>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FF0000"/>
                </a:solidFill>
                <a:latin typeface="Arial" pitchFamily="34" charset="0"/>
                <a:cs typeface="Arial" pitchFamily="34" charset="0"/>
              </a:rPr>
              <a:t>?</a:t>
            </a:r>
            <a:endParaRPr lang="en-US" sz="3200">
              <a:solidFill>
                <a:srgbClr val="FF0000"/>
              </a:solidFill>
              <a:latin typeface="Arial" pitchFamily="34" charset="0"/>
              <a:cs typeface="Arial" pitchFamily="34" charset="0"/>
            </a:endParaRPr>
          </a:p>
        </p:txBody>
      </p:sp>
      <p:sp>
        <p:nvSpPr>
          <p:cNvPr id="28" name="Rounded Rectangle 27"/>
          <p:cNvSpPr/>
          <p:nvPr/>
        </p:nvSpPr>
        <p:spPr>
          <a:xfrm>
            <a:off x="9701977" y="6097716"/>
            <a:ext cx="572944" cy="572944"/>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Arial" pitchFamily="34" charset="0"/>
                <a:cs typeface="Arial" pitchFamily="34" charset="0"/>
              </a:rPr>
              <a:t>5</a:t>
            </a:r>
          </a:p>
        </p:txBody>
      </p:sp>
    </p:spTree>
    <p:extLst>
      <p:ext uri="{BB962C8B-B14F-4D97-AF65-F5344CB8AC3E}">
        <p14:creationId xmlns:p14="http://schemas.microsoft.com/office/powerpoint/2010/main" val="246887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par>
                                <p:cTn id="59" presetID="10" presetClass="entr" presetSubtype="0" fill="hold" nodeType="with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500"/>
                                        <p:tgtEl>
                                          <p:spTgt spid="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500"/>
                                        <p:tgtEl>
                                          <p:spTgt spid="14"/>
                                        </p:tgtEl>
                                      </p:cBhvr>
                                    </p:animEffect>
                                  </p:childTnLst>
                                </p:cTn>
                              </p:par>
                              <p:par>
                                <p:cTn id="77" presetID="10" presetClass="entr" presetSubtype="0" fill="hold" nodeType="with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fade">
                                      <p:cBhvr>
                                        <p:cTn id="79" dur="500"/>
                                        <p:tgtEl>
                                          <p:spTgt spid="9"/>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500"/>
                                        <p:tgtEl>
                                          <p:spTgt spid="25"/>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fade">
                                      <p:cBhvr>
                                        <p:cTn id="89" dur="500"/>
                                        <p:tgtEl>
                                          <p:spTgt spid="26"/>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500"/>
                                        <p:tgtEl>
                                          <p:spTgt spid="12"/>
                                        </p:tgtEl>
                                      </p:cBhvr>
                                    </p:animEffect>
                                  </p:childTnLst>
                                </p:cTn>
                              </p:par>
                              <p:par>
                                <p:cTn id="95" presetID="10" presetClass="entr" presetSubtype="0" fill="hold" nodeType="with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500"/>
                                        <p:tgtEl>
                                          <p:spTgt spid="10"/>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fade">
                                      <p:cBhvr>
                                        <p:cTn id="102" dur="500"/>
                                        <p:tgtEl>
                                          <p:spTgt spid="27"/>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11939" t="68889" r="5996" b="11590"/>
          <a:stretch/>
        </p:blipFill>
        <p:spPr>
          <a:xfrm>
            <a:off x="1284501" y="1605244"/>
            <a:ext cx="9720971" cy="3319272"/>
          </a:xfrm>
          <a:prstGeom prst="rect">
            <a:avLst/>
          </a:prstGeom>
        </p:spPr>
      </p:pic>
      <p:grpSp>
        <p:nvGrpSpPr>
          <p:cNvPr id="32" name="Group 31"/>
          <p:cNvGrpSpPr/>
          <p:nvPr/>
        </p:nvGrpSpPr>
        <p:grpSpPr>
          <a:xfrm>
            <a:off x="403835" y="387297"/>
            <a:ext cx="4153084" cy="773496"/>
            <a:chOff x="597668" y="384149"/>
            <a:chExt cx="4153084" cy="773496"/>
          </a:xfrm>
        </p:grpSpPr>
        <p:sp>
          <p:nvSpPr>
            <p:cNvPr id="44" name="Oval 43"/>
            <p:cNvSpPr/>
            <p:nvPr/>
          </p:nvSpPr>
          <p:spPr>
            <a:xfrm>
              <a:off x="597668" y="384149"/>
              <a:ext cx="755703" cy="75570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n w="57150" cmpd="sng">
                    <a:solidFill>
                      <a:schemeClr val="bg1"/>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2</a:t>
              </a:r>
              <a:endParaRPr lang="en-US" sz="4400" dirty="0">
                <a:ln w="57150" cmpd="sng">
                  <a:solidFill>
                    <a:schemeClr val="bg1"/>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45" name="TextBox 44"/>
            <p:cNvSpPr txBox="1"/>
            <p:nvPr/>
          </p:nvSpPr>
          <p:spPr>
            <a:xfrm>
              <a:off x="1321752" y="449759"/>
              <a:ext cx="3429000" cy="707886"/>
            </a:xfrm>
            <a:prstGeom prst="rect">
              <a:avLst/>
            </a:prstGeom>
            <a:noFill/>
          </p:spPr>
          <p:txBody>
            <a:bodyPr wrap="square" rtlCol="0">
              <a:spAutoFit/>
            </a:bodyPr>
            <a:lstStyle/>
            <a:p>
              <a:pPr algn="just"/>
              <a:r>
                <a:rPr lang="en-US" sz="4000" smtClean="0">
                  <a:solidFill>
                    <a:srgbClr val="0070C0"/>
                  </a:solidFill>
                  <a:latin typeface="Arial" pitchFamily="34" charset="0"/>
                  <a:cs typeface="Arial" pitchFamily="34" charset="0"/>
                </a:rPr>
                <a:t>Số?</a:t>
              </a:r>
              <a:endParaRPr lang="en-US" sz="4000">
                <a:solidFill>
                  <a:srgbClr val="0070C0"/>
                </a:solidFill>
                <a:latin typeface="Arial" pitchFamily="34" charset="0"/>
                <a:cs typeface="Arial" pitchFamily="34" charset="0"/>
              </a:endParaRPr>
            </a:p>
          </p:txBody>
        </p:sp>
      </p:grpSp>
      <p:sp>
        <p:nvSpPr>
          <p:cNvPr id="4" name="Rounded Rectangle 3"/>
          <p:cNvSpPr/>
          <p:nvPr/>
        </p:nvSpPr>
        <p:spPr>
          <a:xfrm rot="21041404">
            <a:off x="3392204" y="2279672"/>
            <a:ext cx="767507" cy="119857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smtClean="0">
                <a:solidFill>
                  <a:srgbClr val="92D050"/>
                </a:solidFill>
                <a:latin typeface="Arial" pitchFamily="34" charset="0"/>
                <a:cs typeface="Arial" pitchFamily="34" charset="0"/>
              </a:rPr>
              <a:t>5</a:t>
            </a:r>
            <a:endParaRPr lang="en-US" sz="6000" b="1">
              <a:solidFill>
                <a:srgbClr val="92D050"/>
              </a:solidFill>
              <a:latin typeface="Arial" pitchFamily="34" charset="0"/>
              <a:cs typeface="Arial" pitchFamily="34" charset="0"/>
            </a:endParaRPr>
          </a:p>
        </p:txBody>
      </p:sp>
      <p:sp>
        <p:nvSpPr>
          <p:cNvPr id="46" name="Rounded Rectangle 45"/>
          <p:cNvSpPr/>
          <p:nvPr/>
        </p:nvSpPr>
        <p:spPr>
          <a:xfrm rot="21041404">
            <a:off x="5189035" y="2279672"/>
            <a:ext cx="767507" cy="119857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smtClean="0">
                <a:solidFill>
                  <a:srgbClr val="92D050"/>
                </a:solidFill>
                <a:latin typeface="Arial" pitchFamily="34" charset="0"/>
                <a:cs typeface="Arial" pitchFamily="34" charset="0"/>
              </a:rPr>
              <a:t>3</a:t>
            </a:r>
            <a:endParaRPr lang="en-US" sz="6000" b="1">
              <a:solidFill>
                <a:srgbClr val="92D050"/>
              </a:solidFill>
              <a:latin typeface="Arial" pitchFamily="34" charset="0"/>
              <a:cs typeface="Arial" pitchFamily="34" charset="0"/>
            </a:endParaRPr>
          </a:p>
        </p:txBody>
      </p:sp>
      <p:sp>
        <p:nvSpPr>
          <p:cNvPr id="47" name="Rounded Rectangle 46"/>
          <p:cNvSpPr/>
          <p:nvPr/>
        </p:nvSpPr>
        <p:spPr>
          <a:xfrm rot="21041404">
            <a:off x="7000735" y="2279672"/>
            <a:ext cx="767507" cy="119857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smtClean="0">
                <a:solidFill>
                  <a:srgbClr val="92D050"/>
                </a:solidFill>
                <a:latin typeface="Arial" pitchFamily="34" charset="0"/>
                <a:cs typeface="Arial" pitchFamily="34" charset="0"/>
              </a:rPr>
              <a:t>1</a:t>
            </a:r>
            <a:endParaRPr lang="en-US" sz="6000" b="1">
              <a:solidFill>
                <a:srgbClr val="92D050"/>
              </a:solidFill>
              <a:latin typeface="Arial" pitchFamily="34" charset="0"/>
              <a:cs typeface="Arial" pitchFamily="34" charset="0"/>
            </a:endParaRPr>
          </a:p>
        </p:txBody>
      </p:sp>
      <p:sp>
        <p:nvSpPr>
          <p:cNvPr id="48" name="Rounded Rectangle 47"/>
          <p:cNvSpPr/>
          <p:nvPr/>
        </p:nvSpPr>
        <p:spPr>
          <a:xfrm rot="21041404">
            <a:off x="7939667" y="2279672"/>
            <a:ext cx="767507" cy="119857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smtClean="0">
                <a:solidFill>
                  <a:srgbClr val="92D050"/>
                </a:solidFill>
                <a:latin typeface="Arial" pitchFamily="34" charset="0"/>
                <a:cs typeface="Arial" pitchFamily="34" charset="0"/>
              </a:rPr>
              <a:t>0</a:t>
            </a:r>
            <a:endParaRPr lang="en-US" sz="6000" b="1">
              <a:solidFill>
                <a:srgbClr val="92D050"/>
              </a:solidFill>
              <a:latin typeface="Arial" pitchFamily="34" charset="0"/>
              <a:cs typeface="Arial" pitchFamily="34" charset="0"/>
            </a:endParaRPr>
          </a:p>
        </p:txBody>
      </p:sp>
      <p:sp>
        <p:nvSpPr>
          <p:cNvPr id="49" name="Rounded Rectangle 48"/>
          <p:cNvSpPr/>
          <p:nvPr/>
        </p:nvSpPr>
        <p:spPr>
          <a:xfrm rot="21041404">
            <a:off x="4301297" y="2279672"/>
            <a:ext cx="767507" cy="119857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smtClean="0">
                <a:solidFill>
                  <a:srgbClr val="FFC000"/>
                </a:solidFill>
                <a:latin typeface="Arial" pitchFamily="34" charset="0"/>
                <a:cs typeface="Arial" pitchFamily="34" charset="0"/>
              </a:rPr>
              <a:t>?</a:t>
            </a:r>
            <a:endParaRPr lang="en-US" sz="6000" b="1">
              <a:solidFill>
                <a:srgbClr val="FFC000"/>
              </a:solidFill>
              <a:latin typeface="Arial" pitchFamily="34" charset="0"/>
              <a:cs typeface="Arial" pitchFamily="34" charset="0"/>
            </a:endParaRPr>
          </a:p>
        </p:txBody>
      </p:sp>
      <p:sp>
        <p:nvSpPr>
          <p:cNvPr id="51" name="Rounded Rectangle 50"/>
          <p:cNvSpPr/>
          <p:nvPr/>
        </p:nvSpPr>
        <p:spPr>
          <a:xfrm rot="21041404">
            <a:off x="6098128" y="2279672"/>
            <a:ext cx="767507" cy="119857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smtClean="0">
                <a:solidFill>
                  <a:srgbClr val="FFC000"/>
                </a:solidFill>
                <a:latin typeface="Arial" pitchFamily="34" charset="0"/>
                <a:cs typeface="Arial" pitchFamily="34" charset="0"/>
              </a:rPr>
              <a:t>?</a:t>
            </a:r>
            <a:endParaRPr lang="en-US" sz="6000" b="1">
              <a:solidFill>
                <a:srgbClr val="FFC000"/>
              </a:solidFill>
              <a:latin typeface="Arial" pitchFamily="34" charset="0"/>
              <a:cs typeface="Arial" pitchFamily="34" charset="0"/>
            </a:endParaRPr>
          </a:p>
        </p:txBody>
      </p:sp>
      <p:sp>
        <p:nvSpPr>
          <p:cNvPr id="52" name="Rounded Rectangle 51"/>
          <p:cNvSpPr/>
          <p:nvPr/>
        </p:nvSpPr>
        <p:spPr>
          <a:xfrm rot="21041404">
            <a:off x="4301297" y="2279672"/>
            <a:ext cx="767507" cy="119857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smtClean="0">
                <a:solidFill>
                  <a:srgbClr val="FFC000"/>
                </a:solidFill>
                <a:latin typeface="Arial" pitchFamily="34" charset="0"/>
                <a:cs typeface="Arial" pitchFamily="34" charset="0"/>
              </a:rPr>
              <a:t>4</a:t>
            </a:r>
            <a:endParaRPr lang="en-US" sz="6000" b="1">
              <a:solidFill>
                <a:srgbClr val="FFC000"/>
              </a:solidFill>
              <a:latin typeface="Arial" pitchFamily="34" charset="0"/>
              <a:cs typeface="Arial" pitchFamily="34" charset="0"/>
            </a:endParaRPr>
          </a:p>
        </p:txBody>
      </p:sp>
      <p:sp>
        <p:nvSpPr>
          <p:cNvPr id="53" name="Rounded Rectangle 52"/>
          <p:cNvSpPr/>
          <p:nvPr/>
        </p:nvSpPr>
        <p:spPr>
          <a:xfrm rot="21041404">
            <a:off x="6098129" y="2279671"/>
            <a:ext cx="767507" cy="119857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smtClean="0">
                <a:solidFill>
                  <a:srgbClr val="FFC000"/>
                </a:solidFill>
                <a:latin typeface="Arial" pitchFamily="34" charset="0"/>
                <a:cs typeface="Arial" pitchFamily="34" charset="0"/>
              </a:rPr>
              <a:t>2</a:t>
            </a:r>
            <a:endParaRPr lang="en-US" sz="6000" b="1">
              <a:solidFill>
                <a:srgbClr val="FFC000"/>
              </a:solidFill>
              <a:latin typeface="Arial" pitchFamily="34" charset="0"/>
              <a:cs typeface="Arial" pitchFamily="34" charset="0"/>
            </a:endParaRPr>
          </a:p>
        </p:txBody>
      </p:sp>
    </p:spTree>
    <p:extLst>
      <p:ext uri="{BB962C8B-B14F-4D97-AF65-F5344CB8AC3E}">
        <p14:creationId xmlns:p14="http://schemas.microsoft.com/office/powerpoint/2010/main" val="67952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b="81951"/>
          <a:stretch/>
        </p:blipFill>
        <p:spPr>
          <a:xfrm>
            <a:off x="2956719" y="1127451"/>
            <a:ext cx="5715000" cy="1056949"/>
          </a:xfrm>
          <a:prstGeom prst="rect">
            <a:avLst/>
          </a:prstGeom>
        </p:spPr>
      </p:pic>
      <p:grpSp>
        <p:nvGrpSpPr>
          <p:cNvPr id="15" name="Group 14"/>
          <p:cNvGrpSpPr/>
          <p:nvPr/>
        </p:nvGrpSpPr>
        <p:grpSpPr>
          <a:xfrm>
            <a:off x="289719" y="228600"/>
            <a:ext cx="9635952" cy="773496"/>
            <a:chOff x="597668" y="384149"/>
            <a:chExt cx="9635952" cy="773496"/>
          </a:xfrm>
        </p:grpSpPr>
        <p:sp>
          <p:nvSpPr>
            <p:cNvPr id="16" name="Oval 15"/>
            <p:cNvSpPr/>
            <p:nvPr/>
          </p:nvSpPr>
          <p:spPr>
            <a:xfrm>
              <a:off x="597668" y="384149"/>
              <a:ext cx="755703" cy="75570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n w="57150" cmpd="sng">
                    <a:solidFill>
                      <a:schemeClr val="bg1"/>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3</a:t>
              </a:r>
              <a:endParaRPr lang="en-US" sz="4400">
                <a:ln w="57150" cmpd="sng">
                  <a:solidFill>
                    <a:schemeClr val="bg1"/>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17" name="TextBox 16"/>
            <p:cNvSpPr txBox="1"/>
            <p:nvPr/>
          </p:nvSpPr>
          <p:spPr>
            <a:xfrm>
              <a:off x="1321752" y="449759"/>
              <a:ext cx="8911868" cy="707886"/>
            </a:xfrm>
            <a:prstGeom prst="rect">
              <a:avLst/>
            </a:prstGeom>
            <a:noFill/>
          </p:spPr>
          <p:txBody>
            <a:bodyPr wrap="square" rtlCol="0">
              <a:spAutoFit/>
            </a:bodyPr>
            <a:lstStyle/>
            <a:p>
              <a:pPr algn="just"/>
              <a:r>
                <a:rPr lang="en-US" sz="4000" smtClean="0">
                  <a:solidFill>
                    <a:srgbClr val="0070C0"/>
                  </a:solidFill>
                  <a:latin typeface="Arial" pitchFamily="34" charset="0"/>
                  <a:cs typeface="Arial" pitchFamily="34" charset="0"/>
                </a:rPr>
                <a:t>Có bao nhiêu củ cà rốt đã tô màu?</a:t>
              </a:r>
              <a:endParaRPr lang="en-US" sz="4000">
                <a:solidFill>
                  <a:srgbClr val="0070C0"/>
                </a:solidFill>
                <a:latin typeface="Arial" pitchFamily="34" charset="0"/>
                <a:cs typeface="Arial" pitchFamily="34" charset="0"/>
              </a:endParaRPr>
            </a:p>
          </p:txBody>
        </p:sp>
      </p:grpSp>
      <p:sp>
        <p:nvSpPr>
          <p:cNvPr id="18" name="TextBox 17"/>
          <p:cNvSpPr txBox="1"/>
          <p:nvPr/>
        </p:nvSpPr>
        <p:spPr>
          <a:xfrm>
            <a:off x="2053766" y="1358315"/>
            <a:ext cx="826753" cy="646331"/>
          </a:xfrm>
          <a:prstGeom prst="rect">
            <a:avLst/>
          </a:prstGeom>
          <a:noFill/>
        </p:spPr>
        <p:txBody>
          <a:bodyPr wrap="square" rtlCol="0">
            <a:spAutoFit/>
          </a:bodyPr>
          <a:lstStyle/>
          <a:p>
            <a:pPr algn="just"/>
            <a:r>
              <a:rPr lang="en-US" sz="3600" smtClean="0">
                <a:solidFill>
                  <a:srgbClr val="0070C0"/>
                </a:solidFill>
                <a:latin typeface="Arial" pitchFamily="34" charset="0"/>
                <a:cs typeface="Arial" pitchFamily="34" charset="0"/>
              </a:rPr>
              <a:t>a)</a:t>
            </a:r>
            <a:endParaRPr lang="en-US" sz="3600">
              <a:solidFill>
                <a:srgbClr val="0070C0"/>
              </a:solidFill>
              <a:latin typeface="Arial" pitchFamily="34" charset="0"/>
              <a:cs typeface="Arial" pitchFamily="34" charset="0"/>
            </a:endParaRPr>
          </a:p>
        </p:txBody>
      </p:sp>
      <p:sp>
        <p:nvSpPr>
          <p:cNvPr id="19" name="TextBox 18"/>
          <p:cNvSpPr txBox="1"/>
          <p:nvPr/>
        </p:nvSpPr>
        <p:spPr>
          <a:xfrm>
            <a:off x="2053766" y="2317261"/>
            <a:ext cx="826753" cy="646331"/>
          </a:xfrm>
          <a:prstGeom prst="rect">
            <a:avLst/>
          </a:prstGeom>
          <a:noFill/>
        </p:spPr>
        <p:txBody>
          <a:bodyPr wrap="square" rtlCol="0">
            <a:spAutoFit/>
          </a:bodyPr>
          <a:lstStyle/>
          <a:p>
            <a:pPr algn="just"/>
            <a:r>
              <a:rPr lang="en-US" sz="3600" smtClean="0">
                <a:solidFill>
                  <a:srgbClr val="0070C0"/>
                </a:solidFill>
                <a:latin typeface="Arial" pitchFamily="34" charset="0"/>
                <a:cs typeface="Arial" pitchFamily="34" charset="0"/>
              </a:rPr>
              <a:t>b)</a:t>
            </a:r>
            <a:endParaRPr lang="en-US" sz="3600">
              <a:solidFill>
                <a:srgbClr val="0070C0"/>
              </a:solidFill>
              <a:latin typeface="Arial" pitchFamily="34" charset="0"/>
              <a:cs typeface="Arial" pitchFamily="34" charset="0"/>
            </a:endParaRPr>
          </a:p>
        </p:txBody>
      </p:sp>
      <p:sp>
        <p:nvSpPr>
          <p:cNvPr id="20" name="TextBox 19"/>
          <p:cNvSpPr txBox="1"/>
          <p:nvPr/>
        </p:nvSpPr>
        <p:spPr>
          <a:xfrm>
            <a:off x="2053766" y="3226377"/>
            <a:ext cx="826753" cy="646331"/>
          </a:xfrm>
          <a:prstGeom prst="rect">
            <a:avLst/>
          </a:prstGeom>
          <a:noFill/>
        </p:spPr>
        <p:txBody>
          <a:bodyPr wrap="square" rtlCol="0">
            <a:spAutoFit/>
          </a:bodyPr>
          <a:lstStyle/>
          <a:p>
            <a:pPr algn="just"/>
            <a:r>
              <a:rPr lang="en-US" sz="3600" smtClean="0">
                <a:solidFill>
                  <a:srgbClr val="0070C0"/>
                </a:solidFill>
                <a:latin typeface="Arial" pitchFamily="34" charset="0"/>
                <a:cs typeface="Arial" pitchFamily="34" charset="0"/>
              </a:rPr>
              <a:t>c)</a:t>
            </a:r>
            <a:endParaRPr lang="en-US" sz="3600">
              <a:solidFill>
                <a:srgbClr val="0070C0"/>
              </a:solidFill>
              <a:latin typeface="Arial" pitchFamily="34" charset="0"/>
              <a:cs typeface="Arial" pitchFamily="34" charset="0"/>
            </a:endParaRPr>
          </a:p>
        </p:txBody>
      </p:sp>
      <p:sp>
        <p:nvSpPr>
          <p:cNvPr id="21" name="TextBox 20"/>
          <p:cNvSpPr txBox="1"/>
          <p:nvPr/>
        </p:nvSpPr>
        <p:spPr>
          <a:xfrm>
            <a:off x="2053766" y="4114800"/>
            <a:ext cx="826753" cy="646331"/>
          </a:xfrm>
          <a:prstGeom prst="rect">
            <a:avLst/>
          </a:prstGeom>
          <a:noFill/>
        </p:spPr>
        <p:txBody>
          <a:bodyPr wrap="square" rtlCol="0">
            <a:spAutoFit/>
          </a:bodyPr>
          <a:lstStyle/>
          <a:p>
            <a:pPr algn="just"/>
            <a:r>
              <a:rPr lang="en-US" sz="3600" smtClean="0">
                <a:solidFill>
                  <a:srgbClr val="0070C0"/>
                </a:solidFill>
                <a:latin typeface="Arial" pitchFamily="34" charset="0"/>
                <a:cs typeface="Arial" pitchFamily="34" charset="0"/>
              </a:rPr>
              <a:t>d)</a:t>
            </a:r>
            <a:endParaRPr lang="en-US" sz="3600">
              <a:solidFill>
                <a:srgbClr val="0070C0"/>
              </a:solidFill>
              <a:latin typeface="Arial" pitchFamily="34" charset="0"/>
              <a:cs typeface="Arial" pitchFamily="34" charset="0"/>
            </a:endParaRPr>
          </a:p>
        </p:txBody>
      </p:sp>
      <p:sp>
        <p:nvSpPr>
          <p:cNvPr id="22" name="TextBox 21"/>
          <p:cNvSpPr txBox="1"/>
          <p:nvPr/>
        </p:nvSpPr>
        <p:spPr>
          <a:xfrm>
            <a:off x="2053766" y="5029200"/>
            <a:ext cx="826753" cy="646331"/>
          </a:xfrm>
          <a:prstGeom prst="rect">
            <a:avLst/>
          </a:prstGeom>
          <a:noFill/>
        </p:spPr>
        <p:txBody>
          <a:bodyPr wrap="square" rtlCol="0">
            <a:spAutoFit/>
          </a:bodyPr>
          <a:lstStyle/>
          <a:p>
            <a:pPr algn="just"/>
            <a:r>
              <a:rPr lang="en-US" sz="3600" smtClean="0">
                <a:solidFill>
                  <a:srgbClr val="0070C0"/>
                </a:solidFill>
                <a:latin typeface="Arial" pitchFamily="34" charset="0"/>
                <a:cs typeface="Arial" pitchFamily="34" charset="0"/>
              </a:rPr>
              <a:t>e)</a:t>
            </a:r>
            <a:endParaRPr lang="en-US" sz="3600">
              <a:solidFill>
                <a:srgbClr val="0070C0"/>
              </a:solidFill>
              <a:latin typeface="Arial" pitchFamily="34" charset="0"/>
              <a:cs typeface="Arial" pitchFamily="34" charset="0"/>
            </a:endParaRPr>
          </a:p>
        </p:txBody>
      </p:sp>
      <p:sp>
        <p:nvSpPr>
          <p:cNvPr id="23" name="TextBox 22"/>
          <p:cNvSpPr txBox="1"/>
          <p:nvPr/>
        </p:nvSpPr>
        <p:spPr>
          <a:xfrm>
            <a:off x="2053766" y="5943600"/>
            <a:ext cx="826753" cy="646331"/>
          </a:xfrm>
          <a:prstGeom prst="rect">
            <a:avLst/>
          </a:prstGeom>
          <a:noFill/>
        </p:spPr>
        <p:txBody>
          <a:bodyPr wrap="square" rtlCol="0">
            <a:spAutoFit/>
          </a:bodyPr>
          <a:lstStyle/>
          <a:p>
            <a:pPr algn="just"/>
            <a:r>
              <a:rPr lang="en-US" sz="3600" smtClean="0">
                <a:solidFill>
                  <a:srgbClr val="0070C0"/>
                </a:solidFill>
                <a:latin typeface="Arial" pitchFamily="34" charset="0"/>
                <a:cs typeface="Arial" pitchFamily="34" charset="0"/>
              </a:rPr>
              <a:t>g)</a:t>
            </a:r>
            <a:endParaRPr lang="en-US" sz="3600">
              <a:solidFill>
                <a:srgbClr val="0070C0"/>
              </a:solidFill>
              <a:latin typeface="Arial" pitchFamily="34" charset="0"/>
              <a:cs typeface="Arial" pitchFamily="34" charset="0"/>
            </a:endParaRPr>
          </a:p>
        </p:txBody>
      </p:sp>
      <p:sp>
        <p:nvSpPr>
          <p:cNvPr id="25" name="Rounded Rectangle 24"/>
          <p:cNvSpPr/>
          <p:nvPr/>
        </p:nvSpPr>
        <p:spPr>
          <a:xfrm>
            <a:off x="8964955" y="1431702"/>
            <a:ext cx="572944" cy="572944"/>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70C0"/>
                </a:solidFill>
                <a:latin typeface="Arial" pitchFamily="34" charset="0"/>
                <a:cs typeface="Arial" pitchFamily="34" charset="0"/>
              </a:rPr>
              <a:t>?</a:t>
            </a:r>
            <a:endParaRPr lang="en-US" sz="3200">
              <a:solidFill>
                <a:srgbClr val="0070C0"/>
              </a:solidFill>
              <a:latin typeface="Arial" pitchFamily="34" charset="0"/>
              <a:cs typeface="Arial" pitchFamily="34" charset="0"/>
            </a:endParaRPr>
          </a:p>
        </p:txBody>
      </p:sp>
      <p:sp>
        <p:nvSpPr>
          <p:cNvPr id="26" name="Rounded Rectangle 25"/>
          <p:cNvSpPr/>
          <p:nvPr/>
        </p:nvSpPr>
        <p:spPr>
          <a:xfrm>
            <a:off x="8964955" y="1431702"/>
            <a:ext cx="572944" cy="572944"/>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Arial" pitchFamily="34" charset="0"/>
                <a:cs typeface="Arial" pitchFamily="34" charset="0"/>
              </a:rPr>
              <a:t>3</a:t>
            </a:r>
            <a:endParaRPr lang="en-US" sz="3200" b="1">
              <a:solidFill>
                <a:srgbClr val="FF0000"/>
              </a:solidFill>
              <a:latin typeface="Arial" pitchFamily="34" charset="0"/>
              <a:cs typeface="Arial" pitchFamily="34" charset="0"/>
            </a:endParaRPr>
          </a:p>
        </p:txBody>
      </p:sp>
      <p:pic>
        <p:nvPicPr>
          <p:cNvPr id="27" name="Picture 26"/>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t="18050" b="65602"/>
          <a:stretch/>
        </p:blipFill>
        <p:spPr>
          <a:xfrm>
            <a:off x="2880519" y="2184400"/>
            <a:ext cx="5715000" cy="957300"/>
          </a:xfrm>
          <a:prstGeom prst="rect">
            <a:avLst/>
          </a:prstGeom>
        </p:spPr>
      </p:pic>
      <p:sp>
        <p:nvSpPr>
          <p:cNvPr id="28" name="Rounded Rectangle 27"/>
          <p:cNvSpPr/>
          <p:nvPr/>
        </p:nvSpPr>
        <p:spPr>
          <a:xfrm>
            <a:off x="8964955" y="2376580"/>
            <a:ext cx="572944" cy="572944"/>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70C0"/>
                </a:solidFill>
                <a:latin typeface="Arial" pitchFamily="34" charset="0"/>
                <a:cs typeface="Arial" pitchFamily="34" charset="0"/>
              </a:rPr>
              <a:t>?</a:t>
            </a:r>
            <a:endParaRPr lang="en-US" sz="3200">
              <a:solidFill>
                <a:srgbClr val="0070C0"/>
              </a:solidFill>
              <a:latin typeface="Arial" pitchFamily="34" charset="0"/>
              <a:cs typeface="Arial" pitchFamily="34" charset="0"/>
            </a:endParaRPr>
          </a:p>
        </p:txBody>
      </p:sp>
      <p:sp>
        <p:nvSpPr>
          <p:cNvPr id="29" name="Rounded Rectangle 28"/>
          <p:cNvSpPr/>
          <p:nvPr/>
        </p:nvSpPr>
        <p:spPr>
          <a:xfrm>
            <a:off x="8964955" y="2376580"/>
            <a:ext cx="572944" cy="572944"/>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Arial" pitchFamily="34" charset="0"/>
                <a:cs typeface="Arial" pitchFamily="34" charset="0"/>
              </a:rPr>
              <a:t>2</a:t>
            </a:r>
            <a:endParaRPr lang="en-US" sz="3200" b="1">
              <a:solidFill>
                <a:srgbClr val="FF0000"/>
              </a:solidFill>
              <a:latin typeface="Arial" pitchFamily="34" charset="0"/>
              <a:cs typeface="Arial" pitchFamily="34" charset="0"/>
            </a:endParaRPr>
          </a:p>
        </p:txBody>
      </p:sp>
      <p:pic>
        <p:nvPicPr>
          <p:cNvPr id="30" name="Picture 29"/>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574" t="34861" r="-574" b="50000"/>
          <a:stretch/>
        </p:blipFill>
        <p:spPr>
          <a:xfrm>
            <a:off x="2875989" y="3141700"/>
            <a:ext cx="5715000" cy="886492"/>
          </a:xfrm>
          <a:prstGeom prst="rect">
            <a:avLst/>
          </a:prstGeom>
        </p:spPr>
      </p:pic>
      <p:sp>
        <p:nvSpPr>
          <p:cNvPr id="31" name="Rounded Rectangle 30"/>
          <p:cNvSpPr/>
          <p:nvPr/>
        </p:nvSpPr>
        <p:spPr>
          <a:xfrm>
            <a:off x="8964955" y="3299764"/>
            <a:ext cx="572944" cy="572944"/>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70C0"/>
                </a:solidFill>
                <a:latin typeface="Arial" pitchFamily="34" charset="0"/>
                <a:cs typeface="Arial" pitchFamily="34" charset="0"/>
              </a:rPr>
              <a:t>?</a:t>
            </a:r>
            <a:endParaRPr lang="en-US" sz="3200">
              <a:solidFill>
                <a:srgbClr val="0070C0"/>
              </a:solidFill>
              <a:latin typeface="Arial" pitchFamily="34" charset="0"/>
              <a:cs typeface="Arial" pitchFamily="34" charset="0"/>
            </a:endParaRPr>
          </a:p>
        </p:txBody>
      </p:sp>
      <p:sp>
        <p:nvSpPr>
          <p:cNvPr id="32" name="Rounded Rectangle 31"/>
          <p:cNvSpPr/>
          <p:nvPr/>
        </p:nvSpPr>
        <p:spPr>
          <a:xfrm>
            <a:off x="8964955" y="3299764"/>
            <a:ext cx="572944" cy="572944"/>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Arial" pitchFamily="34" charset="0"/>
                <a:cs typeface="Arial" pitchFamily="34" charset="0"/>
              </a:rPr>
              <a:t>4</a:t>
            </a:r>
            <a:endParaRPr lang="en-US" sz="3200" b="1">
              <a:solidFill>
                <a:srgbClr val="FF0000"/>
              </a:solidFill>
              <a:latin typeface="Arial" pitchFamily="34" charset="0"/>
              <a:cs typeface="Arial" pitchFamily="34" charset="0"/>
            </a:endParaRPr>
          </a:p>
        </p:txBody>
      </p:sp>
      <p:pic>
        <p:nvPicPr>
          <p:cNvPr id="33" name="Picture 32"/>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597" t="50000" r="-597" b="34861"/>
          <a:stretch/>
        </p:blipFill>
        <p:spPr>
          <a:xfrm>
            <a:off x="2841858" y="3994719"/>
            <a:ext cx="5715000" cy="886492"/>
          </a:xfrm>
          <a:prstGeom prst="rect">
            <a:avLst/>
          </a:prstGeom>
        </p:spPr>
      </p:pic>
      <p:sp>
        <p:nvSpPr>
          <p:cNvPr id="34" name="Rounded Rectangle 33"/>
          <p:cNvSpPr/>
          <p:nvPr/>
        </p:nvSpPr>
        <p:spPr>
          <a:xfrm>
            <a:off x="8964955" y="4219575"/>
            <a:ext cx="572944" cy="572944"/>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70C0"/>
                </a:solidFill>
                <a:latin typeface="Arial" pitchFamily="34" charset="0"/>
                <a:cs typeface="Arial" pitchFamily="34" charset="0"/>
              </a:rPr>
              <a:t>?</a:t>
            </a:r>
            <a:endParaRPr lang="en-US" sz="3200">
              <a:solidFill>
                <a:srgbClr val="0070C0"/>
              </a:solidFill>
              <a:latin typeface="Arial" pitchFamily="34" charset="0"/>
              <a:cs typeface="Arial" pitchFamily="34" charset="0"/>
            </a:endParaRPr>
          </a:p>
        </p:txBody>
      </p:sp>
      <p:sp>
        <p:nvSpPr>
          <p:cNvPr id="35" name="Rounded Rectangle 34"/>
          <p:cNvSpPr/>
          <p:nvPr/>
        </p:nvSpPr>
        <p:spPr>
          <a:xfrm>
            <a:off x="8964955" y="4219575"/>
            <a:ext cx="572944" cy="572944"/>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Arial" pitchFamily="34" charset="0"/>
                <a:cs typeface="Arial" pitchFamily="34" charset="0"/>
              </a:rPr>
              <a:t>1</a:t>
            </a:r>
            <a:endParaRPr lang="en-US" sz="3200" b="1">
              <a:solidFill>
                <a:srgbClr val="FF0000"/>
              </a:solidFill>
              <a:latin typeface="Arial" pitchFamily="34" charset="0"/>
              <a:cs typeface="Arial" pitchFamily="34" charset="0"/>
            </a:endParaRPr>
          </a:p>
        </p:txBody>
      </p:sp>
      <p:pic>
        <p:nvPicPr>
          <p:cNvPr id="36" name="Picture 35"/>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264" t="65616" r="-264" b="19245"/>
          <a:stretch/>
        </p:blipFill>
        <p:spPr>
          <a:xfrm>
            <a:off x="2841858" y="4909119"/>
            <a:ext cx="5715000" cy="886492"/>
          </a:xfrm>
          <a:prstGeom prst="rect">
            <a:avLst/>
          </a:prstGeom>
        </p:spPr>
      </p:pic>
      <p:sp>
        <p:nvSpPr>
          <p:cNvPr id="37" name="Rounded Rectangle 36"/>
          <p:cNvSpPr/>
          <p:nvPr/>
        </p:nvSpPr>
        <p:spPr>
          <a:xfrm>
            <a:off x="8964955" y="5144512"/>
            <a:ext cx="572944" cy="572944"/>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70C0"/>
                </a:solidFill>
                <a:latin typeface="Arial" pitchFamily="34" charset="0"/>
                <a:cs typeface="Arial" pitchFamily="34" charset="0"/>
              </a:rPr>
              <a:t>?</a:t>
            </a:r>
            <a:endParaRPr lang="en-US" sz="3200">
              <a:solidFill>
                <a:srgbClr val="0070C0"/>
              </a:solidFill>
              <a:latin typeface="Arial" pitchFamily="34" charset="0"/>
              <a:cs typeface="Arial" pitchFamily="34" charset="0"/>
            </a:endParaRPr>
          </a:p>
        </p:txBody>
      </p:sp>
      <p:sp>
        <p:nvSpPr>
          <p:cNvPr id="38" name="Rounded Rectangle 37"/>
          <p:cNvSpPr/>
          <p:nvPr/>
        </p:nvSpPr>
        <p:spPr>
          <a:xfrm>
            <a:off x="8964955" y="5144512"/>
            <a:ext cx="572944" cy="572944"/>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Arial" pitchFamily="34" charset="0"/>
                <a:cs typeface="Arial" pitchFamily="34" charset="0"/>
              </a:rPr>
              <a:t>5</a:t>
            </a:r>
            <a:endParaRPr lang="en-US" sz="3200" b="1">
              <a:solidFill>
                <a:srgbClr val="FF0000"/>
              </a:solidFill>
              <a:latin typeface="Arial" pitchFamily="34" charset="0"/>
              <a:cs typeface="Arial" pitchFamily="34" charset="0"/>
            </a:endParaRPr>
          </a:p>
        </p:txBody>
      </p:sp>
      <p:pic>
        <p:nvPicPr>
          <p:cNvPr id="39" name="Picture 38"/>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t="80770" b="4091"/>
          <a:stretch/>
        </p:blipFill>
        <p:spPr>
          <a:xfrm>
            <a:off x="2841858" y="5829997"/>
            <a:ext cx="5715000" cy="886492"/>
          </a:xfrm>
          <a:prstGeom prst="rect">
            <a:avLst/>
          </a:prstGeom>
        </p:spPr>
      </p:pic>
      <p:sp>
        <p:nvSpPr>
          <p:cNvPr id="40" name="Rounded Rectangle 39"/>
          <p:cNvSpPr/>
          <p:nvPr/>
        </p:nvSpPr>
        <p:spPr>
          <a:xfrm>
            <a:off x="8964955" y="6090452"/>
            <a:ext cx="572944" cy="572944"/>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70C0"/>
                </a:solidFill>
                <a:latin typeface="Arial" pitchFamily="34" charset="0"/>
                <a:cs typeface="Arial" pitchFamily="34" charset="0"/>
              </a:rPr>
              <a:t>?</a:t>
            </a:r>
            <a:endParaRPr lang="en-US" sz="3200">
              <a:solidFill>
                <a:srgbClr val="0070C0"/>
              </a:solidFill>
              <a:latin typeface="Arial" pitchFamily="34" charset="0"/>
              <a:cs typeface="Arial" pitchFamily="34" charset="0"/>
            </a:endParaRPr>
          </a:p>
        </p:txBody>
      </p:sp>
      <p:sp>
        <p:nvSpPr>
          <p:cNvPr id="41" name="Rounded Rectangle 40"/>
          <p:cNvSpPr/>
          <p:nvPr/>
        </p:nvSpPr>
        <p:spPr>
          <a:xfrm>
            <a:off x="8964955" y="6090452"/>
            <a:ext cx="572944" cy="572944"/>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Arial" pitchFamily="34" charset="0"/>
                <a:cs typeface="Arial" pitchFamily="34" charset="0"/>
              </a:rPr>
              <a:t>0</a:t>
            </a:r>
            <a:endParaRPr lang="en-US" sz="3200"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96008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par>
                                <p:cTn id="62" presetID="10" presetClass="entr" presetSubtype="0" fill="hold"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500"/>
                                        <p:tgtEl>
                                          <p:spTgt spid="3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500"/>
                                        <p:tgtEl>
                                          <p:spTgt spid="34"/>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fade">
                                      <p:cBhvr>
                                        <p:cTn id="74" dur="500"/>
                                        <p:tgtEl>
                                          <p:spTgt spid="35"/>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par>
                                <p:cTn id="80" presetID="10" presetClass="entr" presetSubtype="0" fill="hold"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500"/>
                                        <p:tgtEl>
                                          <p:spTgt spid="3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fade">
                                      <p:cBhvr>
                                        <p:cTn id="87" dur="500"/>
                                        <p:tgtEl>
                                          <p:spTgt spid="3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fade">
                                      <p:cBhvr>
                                        <p:cTn id="92" dur="500"/>
                                        <p:tgtEl>
                                          <p:spTgt spid="38"/>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fade">
                                      <p:cBhvr>
                                        <p:cTn id="97" dur="500"/>
                                        <p:tgtEl>
                                          <p:spTgt spid="23"/>
                                        </p:tgtEl>
                                      </p:cBhvr>
                                    </p:animEffect>
                                  </p:childTnLst>
                                </p:cTn>
                              </p:par>
                              <p:par>
                                <p:cTn id="98" presetID="10" presetClass="entr" presetSubtype="0" fill="hold" nodeType="withEffect">
                                  <p:stCondLst>
                                    <p:cond delay="0"/>
                                  </p:stCondLst>
                                  <p:childTnLst>
                                    <p:set>
                                      <p:cBhvr>
                                        <p:cTn id="99" dur="1" fill="hold">
                                          <p:stCondLst>
                                            <p:cond delay="0"/>
                                          </p:stCondLst>
                                        </p:cTn>
                                        <p:tgtEl>
                                          <p:spTgt spid="39"/>
                                        </p:tgtEl>
                                        <p:attrNameLst>
                                          <p:attrName>style.visibility</p:attrName>
                                        </p:attrNameLst>
                                      </p:cBhvr>
                                      <p:to>
                                        <p:strVal val="visible"/>
                                      </p:to>
                                    </p:set>
                                    <p:animEffect transition="in" filter="fade">
                                      <p:cBhvr>
                                        <p:cTn id="100" dur="500"/>
                                        <p:tgtEl>
                                          <p:spTgt spid="39"/>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500"/>
                                        <p:tgtEl>
                                          <p:spTgt spid="40"/>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41"/>
                                        </p:tgtEl>
                                        <p:attrNameLst>
                                          <p:attrName>style.visibility</p:attrName>
                                        </p:attrNameLst>
                                      </p:cBhvr>
                                      <p:to>
                                        <p:strVal val="visible"/>
                                      </p:to>
                                    </p:set>
                                    <p:animEffect transition="in" filter="fade">
                                      <p:cBhvr>
                                        <p:cTn id="11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5" grpId="0" animBg="1"/>
      <p:bldP spid="26" grpId="0" animBg="1"/>
      <p:bldP spid="28" grpId="0" animBg="1"/>
      <p:bldP spid="29" grpId="0" animBg="1"/>
      <p:bldP spid="31" grpId="0" animBg="1"/>
      <p:bldP spid="32" grpId="0" animBg="1"/>
      <p:bldP spid="34" grpId="0" animBg="1"/>
      <p:bldP spid="35" grpId="0" animBg="1"/>
      <p:bldP spid="37" grpId="0" animBg="1"/>
      <p:bldP spid="38" grpId="0" animBg="1"/>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89719" y="228600"/>
            <a:ext cx="9635952" cy="773496"/>
            <a:chOff x="597668" y="384149"/>
            <a:chExt cx="9635952" cy="773496"/>
          </a:xfrm>
        </p:grpSpPr>
        <p:sp>
          <p:nvSpPr>
            <p:cNvPr id="4" name="Oval 3"/>
            <p:cNvSpPr/>
            <p:nvPr/>
          </p:nvSpPr>
          <p:spPr>
            <a:xfrm>
              <a:off x="597668" y="384149"/>
              <a:ext cx="755703" cy="75570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ln w="57150" cmpd="sng">
                    <a:solidFill>
                      <a:schemeClr val="bg1"/>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4</a:t>
              </a:r>
              <a:endParaRPr lang="en-US" sz="4400" dirty="0">
                <a:ln w="57150" cmpd="sng">
                  <a:solidFill>
                    <a:schemeClr val="bg1"/>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5" name="TextBox 4"/>
            <p:cNvSpPr txBox="1"/>
            <p:nvPr/>
          </p:nvSpPr>
          <p:spPr>
            <a:xfrm>
              <a:off x="1321752" y="449759"/>
              <a:ext cx="8911868" cy="707886"/>
            </a:xfrm>
            <a:prstGeom prst="rect">
              <a:avLst/>
            </a:prstGeom>
            <a:noFill/>
          </p:spPr>
          <p:txBody>
            <a:bodyPr wrap="square" rtlCol="0">
              <a:spAutoFit/>
            </a:bodyPr>
            <a:lstStyle/>
            <a:p>
              <a:pPr algn="just"/>
              <a:r>
                <a:rPr lang="en-US" sz="4000" smtClean="0">
                  <a:solidFill>
                    <a:srgbClr val="0070C0"/>
                  </a:solidFill>
                  <a:latin typeface="Arial" pitchFamily="34" charset="0"/>
                  <a:cs typeface="Arial" pitchFamily="34" charset="0"/>
                </a:rPr>
                <a:t>Có bao nhiêu con gà ghi số 2?</a:t>
              </a:r>
              <a:endParaRPr lang="en-US" sz="4000">
                <a:solidFill>
                  <a:srgbClr val="0070C0"/>
                </a:solidFill>
                <a:latin typeface="Arial" pitchFamily="34" charset="0"/>
                <a:cs typeface="Arial" pitchFamily="34" charset="0"/>
              </a:endParaRPr>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519" y="990600"/>
            <a:ext cx="10058400" cy="4907614"/>
          </a:xfrm>
          <a:prstGeom prst="rect">
            <a:avLst/>
          </a:prstGeom>
          <a:ln>
            <a:solidFill>
              <a:schemeClr val="tx1"/>
            </a:solidFill>
          </a:ln>
        </p:spPr>
      </p:pic>
      <p:sp>
        <p:nvSpPr>
          <p:cNvPr id="7" name="TextBox 6"/>
          <p:cNvSpPr txBox="1"/>
          <p:nvPr/>
        </p:nvSpPr>
        <p:spPr>
          <a:xfrm>
            <a:off x="2832293" y="1856936"/>
            <a:ext cx="838200" cy="646331"/>
          </a:xfrm>
          <a:prstGeom prst="rect">
            <a:avLst/>
          </a:prstGeom>
          <a:noFill/>
        </p:spPr>
        <p:txBody>
          <a:bodyPr wrap="square" rtlCol="0">
            <a:spAutoFit/>
          </a:bodyPr>
          <a:lstStyle/>
          <a:p>
            <a:pPr algn="ctr"/>
            <a:r>
              <a:rPr lang="en-US" sz="3600" b="1" smtClean="0">
                <a:latin typeface="HP001 4 hàng" pitchFamily="34" charset="0"/>
                <a:cs typeface="Arial" pitchFamily="34" charset="0"/>
              </a:rPr>
              <a:t>1</a:t>
            </a:r>
            <a:endParaRPr lang="en-US" sz="3600" b="1">
              <a:latin typeface="HP001 4 hàng" pitchFamily="34" charset="0"/>
              <a:cs typeface="Arial" pitchFamily="34" charset="0"/>
            </a:endParaRPr>
          </a:p>
        </p:txBody>
      </p:sp>
      <p:sp>
        <p:nvSpPr>
          <p:cNvPr id="8" name="TextBox 7"/>
          <p:cNvSpPr txBox="1"/>
          <p:nvPr/>
        </p:nvSpPr>
        <p:spPr>
          <a:xfrm>
            <a:off x="5143091" y="2125005"/>
            <a:ext cx="838200" cy="646331"/>
          </a:xfrm>
          <a:prstGeom prst="rect">
            <a:avLst/>
          </a:prstGeom>
          <a:noFill/>
        </p:spPr>
        <p:txBody>
          <a:bodyPr wrap="square" rtlCol="0">
            <a:spAutoFit/>
          </a:bodyPr>
          <a:lstStyle/>
          <a:p>
            <a:pPr algn="ctr"/>
            <a:r>
              <a:rPr lang="en-US" sz="3600" b="1" smtClean="0">
                <a:latin typeface="HP001 4 hàng" pitchFamily="34" charset="0"/>
                <a:cs typeface="Arial" pitchFamily="34" charset="0"/>
              </a:rPr>
              <a:t>4</a:t>
            </a:r>
            <a:endParaRPr lang="en-US" sz="3600" b="1">
              <a:latin typeface="HP001 4 hàng" pitchFamily="34" charset="0"/>
              <a:cs typeface="Arial" pitchFamily="34" charset="0"/>
            </a:endParaRPr>
          </a:p>
        </p:txBody>
      </p:sp>
      <p:sp>
        <p:nvSpPr>
          <p:cNvPr id="9" name="TextBox 8"/>
          <p:cNvSpPr txBox="1"/>
          <p:nvPr/>
        </p:nvSpPr>
        <p:spPr>
          <a:xfrm>
            <a:off x="7006653" y="3044657"/>
            <a:ext cx="838200" cy="646331"/>
          </a:xfrm>
          <a:prstGeom prst="rect">
            <a:avLst/>
          </a:prstGeom>
          <a:noFill/>
        </p:spPr>
        <p:txBody>
          <a:bodyPr wrap="square" rtlCol="0">
            <a:spAutoFit/>
          </a:bodyPr>
          <a:lstStyle/>
          <a:p>
            <a:pPr algn="ctr"/>
            <a:r>
              <a:rPr lang="en-US" sz="3600" b="1" smtClean="0">
                <a:latin typeface="HP001 4 hàng" pitchFamily="34" charset="0"/>
                <a:cs typeface="Arial" pitchFamily="34" charset="0"/>
              </a:rPr>
              <a:t>2</a:t>
            </a:r>
            <a:endParaRPr lang="en-US" sz="3600" b="1">
              <a:latin typeface="HP001 4 hàng" pitchFamily="34" charset="0"/>
              <a:cs typeface="Arial" pitchFamily="34" charset="0"/>
            </a:endParaRPr>
          </a:p>
        </p:txBody>
      </p:sp>
      <p:sp>
        <p:nvSpPr>
          <p:cNvPr id="10" name="TextBox 9"/>
          <p:cNvSpPr txBox="1"/>
          <p:nvPr/>
        </p:nvSpPr>
        <p:spPr>
          <a:xfrm>
            <a:off x="5798233" y="4610640"/>
            <a:ext cx="838200" cy="646331"/>
          </a:xfrm>
          <a:prstGeom prst="rect">
            <a:avLst/>
          </a:prstGeom>
          <a:noFill/>
        </p:spPr>
        <p:txBody>
          <a:bodyPr wrap="square" rtlCol="0">
            <a:spAutoFit/>
          </a:bodyPr>
          <a:lstStyle/>
          <a:p>
            <a:pPr algn="ctr"/>
            <a:r>
              <a:rPr lang="en-US" sz="3600" b="1" smtClean="0">
                <a:latin typeface="HP001 4 hàng" pitchFamily="34" charset="0"/>
                <a:cs typeface="Arial" pitchFamily="34" charset="0"/>
              </a:rPr>
              <a:t>2</a:t>
            </a:r>
            <a:endParaRPr lang="en-US" sz="3600" b="1">
              <a:latin typeface="HP001 4 hàng" pitchFamily="34" charset="0"/>
              <a:cs typeface="Arial" pitchFamily="34" charset="0"/>
            </a:endParaRPr>
          </a:p>
        </p:txBody>
      </p:sp>
      <p:sp>
        <p:nvSpPr>
          <p:cNvPr id="11" name="TextBox 10"/>
          <p:cNvSpPr txBox="1"/>
          <p:nvPr/>
        </p:nvSpPr>
        <p:spPr>
          <a:xfrm>
            <a:off x="3955365" y="5099540"/>
            <a:ext cx="838200" cy="646331"/>
          </a:xfrm>
          <a:prstGeom prst="rect">
            <a:avLst/>
          </a:prstGeom>
          <a:noFill/>
        </p:spPr>
        <p:txBody>
          <a:bodyPr wrap="square" rtlCol="0">
            <a:spAutoFit/>
          </a:bodyPr>
          <a:lstStyle/>
          <a:p>
            <a:pPr algn="ctr"/>
            <a:r>
              <a:rPr lang="en-US" sz="3600" b="1" smtClean="0">
                <a:latin typeface="HP001 4 hàng" pitchFamily="34" charset="0"/>
                <a:cs typeface="Arial" pitchFamily="34" charset="0"/>
              </a:rPr>
              <a:t>1</a:t>
            </a:r>
            <a:endParaRPr lang="en-US" sz="3600" b="1">
              <a:latin typeface="HP001 4 hàng" pitchFamily="34" charset="0"/>
              <a:cs typeface="Arial" pitchFamily="34" charset="0"/>
            </a:endParaRPr>
          </a:p>
        </p:txBody>
      </p:sp>
      <p:sp>
        <p:nvSpPr>
          <p:cNvPr id="12" name="TextBox 11"/>
          <p:cNvSpPr txBox="1"/>
          <p:nvPr/>
        </p:nvSpPr>
        <p:spPr>
          <a:xfrm>
            <a:off x="2457898" y="4021707"/>
            <a:ext cx="838200" cy="646331"/>
          </a:xfrm>
          <a:prstGeom prst="rect">
            <a:avLst/>
          </a:prstGeom>
          <a:noFill/>
        </p:spPr>
        <p:txBody>
          <a:bodyPr wrap="square" rtlCol="0">
            <a:spAutoFit/>
          </a:bodyPr>
          <a:lstStyle/>
          <a:p>
            <a:pPr algn="ctr"/>
            <a:r>
              <a:rPr lang="en-US" sz="3600" b="1" smtClean="0">
                <a:latin typeface="HP001 4 hàng" pitchFamily="34" charset="0"/>
                <a:cs typeface="Arial" pitchFamily="34" charset="0"/>
              </a:rPr>
              <a:t>2</a:t>
            </a:r>
            <a:endParaRPr lang="en-US" sz="3600" b="1">
              <a:latin typeface="HP001 4 hàng" pitchFamily="34" charset="0"/>
              <a:cs typeface="Arial" pitchFamily="34" charset="0"/>
            </a:endParaRPr>
          </a:p>
        </p:txBody>
      </p:sp>
      <p:sp>
        <p:nvSpPr>
          <p:cNvPr id="13" name="TextBox 12"/>
          <p:cNvSpPr txBox="1"/>
          <p:nvPr/>
        </p:nvSpPr>
        <p:spPr>
          <a:xfrm>
            <a:off x="7353183" y="4820061"/>
            <a:ext cx="838200" cy="646331"/>
          </a:xfrm>
          <a:prstGeom prst="rect">
            <a:avLst/>
          </a:prstGeom>
          <a:noFill/>
        </p:spPr>
        <p:txBody>
          <a:bodyPr wrap="square" rtlCol="0">
            <a:spAutoFit/>
          </a:bodyPr>
          <a:lstStyle/>
          <a:p>
            <a:pPr algn="ctr"/>
            <a:r>
              <a:rPr lang="en-US" sz="3600" b="1" smtClean="0">
                <a:latin typeface="HP001 4 hàng" pitchFamily="34" charset="0"/>
                <a:cs typeface="Arial" pitchFamily="34" charset="0"/>
              </a:rPr>
              <a:t>3</a:t>
            </a:r>
            <a:endParaRPr lang="en-US" sz="3600" b="1">
              <a:latin typeface="HP001 4 hàng" pitchFamily="34" charset="0"/>
              <a:cs typeface="Arial" pitchFamily="34" charset="0"/>
            </a:endParaRPr>
          </a:p>
        </p:txBody>
      </p:sp>
      <p:sp>
        <p:nvSpPr>
          <p:cNvPr id="14" name="TextBox 13"/>
          <p:cNvSpPr txBox="1"/>
          <p:nvPr/>
        </p:nvSpPr>
        <p:spPr>
          <a:xfrm>
            <a:off x="9712569" y="4333384"/>
            <a:ext cx="838200" cy="646331"/>
          </a:xfrm>
          <a:prstGeom prst="rect">
            <a:avLst/>
          </a:prstGeom>
          <a:noFill/>
        </p:spPr>
        <p:txBody>
          <a:bodyPr wrap="square" rtlCol="0">
            <a:spAutoFit/>
          </a:bodyPr>
          <a:lstStyle/>
          <a:p>
            <a:pPr algn="ctr"/>
            <a:r>
              <a:rPr lang="en-US" sz="3600" b="1" smtClean="0">
                <a:latin typeface="HP001 4 hàng" pitchFamily="34" charset="0"/>
                <a:cs typeface="Arial" pitchFamily="34" charset="0"/>
              </a:rPr>
              <a:t>0</a:t>
            </a:r>
            <a:endParaRPr lang="en-US" sz="3600" b="1">
              <a:latin typeface="HP001 4 hàng" pitchFamily="34" charset="0"/>
              <a:cs typeface="Arial" pitchFamily="34" charset="0"/>
            </a:endParaRPr>
          </a:p>
        </p:txBody>
      </p:sp>
      <p:sp>
        <p:nvSpPr>
          <p:cNvPr id="15" name="TextBox 14"/>
          <p:cNvSpPr txBox="1"/>
          <p:nvPr/>
        </p:nvSpPr>
        <p:spPr>
          <a:xfrm>
            <a:off x="8816313" y="2139518"/>
            <a:ext cx="838200" cy="646331"/>
          </a:xfrm>
          <a:prstGeom prst="rect">
            <a:avLst/>
          </a:prstGeom>
          <a:noFill/>
        </p:spPr>
        <p:txBody>
          <a:bodyPr wrap="square" rtlCol="0">
            <a:spAutoFit/>
          </a:bodyPr>
          <a:lstStyle/>
          <a:p>
            <a:pPr algn="ctr"/>
            <a:r>
              <a:rPr lang="en-US" sz="3600" b="1" smtClean="0">
                <a:latin typeface="HP001 4 hàng" pitchFamily="34" charset="0"/>
                <a:cs typeface="Arial" pitchFamily="34" charset="0"/>
              </a:rPr>
              <a:t>5</a:t>
            </a:r>
            <a:endParaRPr lang="en-US" sz="3600" b="1">
              <a:latin typeface="HP001 4 hàng" pitchFamily="34" charset="0"/>
              <a:cs typeface="Arial" pitchFamily="34" charset="0"/>
            </a:endParaRPr>
          </a:p>
        </p:txBody>
      </p:sp>
      <p:sp>
        <p:nvSpPr>
          <p:cNvPr id="16" name="Oval 15"/>
          <p:cNvSpPr/>
          <p:nvPr/>
        </p:nvSpPr>
        <p:spPr>
          <a:xfrm>
            <a:off x="1095672" y="2503267"/>
            <a:ext cx="2978097" cy="3242604"/>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284929" y="3705502"/>
            <a:ext cx="1662666" cy="1830723"/>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646749" y="2188381"/>
            <a:ext cx="1662666" cy="1830723"/>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360051" y="5950792"/>
            <a:ext cx="8911868" cy="707886"/>
          </a:xfrm>
          <a:prstGeom prst="rect">
            <a:avLst/>
          </a:prstGeom>
          <a:noFill/>
        </p:spPr>
        <p:txBody>
          <a:bodyPr wrap="square" rtlCol="0">
            <a:spAutoFit/>
          </a:bodyPr>
          <a:lstStyle/>
          <a:p>
            <a:pPr algn="ctr"/>
            <a:r>
              <a:rPr lang="en-US" sz="4000" dirty="0" smtClean="0">
                <a:solidFill>
                  <a:srgbClr val="0070C0"/>
                </a:solidFill>
                <a:latin typeface="Arial" pitchFamily="34" charset="0"/>
                <a:cs typeface="Arial" pitchFamily="34" charset="0"/>
              </a:rPr>
              <a:t>3</a:t>
            </a:r>
            <a:endParaRPr lang="en-US" sz="4000"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25903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2293" descr="26"/>
          <p:cNvPicPr>
            <a:picLocks noChangeAspect="1"/>
          </p:cNvPicPr>
          <p:nvPr/>
        </p:nvPicPr>
        <p:blipFill>
          <a:blip r:embed="rId2"/>
          <a:stretch>
            <a:fillRect/>
          </a:stretch>
        </p:blipFill>
        <p:spPr>
          <a:xfrm>
            <a:off x="-167482" y="50802"/>
            <a:ext cx="12004742" cy="7005890"/>
          </a:xfrm>
          <a:prstGeom prst="rect">
            <a:avLst/>
          </a:prstGeom>
          <a:noFill/>
          <a:ln w="9525">
            <a:noFill/>
          </a:ln>
        </p:spPr>
      </p:pic>
      <p:pic>
        <p:nvPicPr>
          <p:cNvPr id="3" name="图片 12292" descr="27"/>
          <p:cNvPicPr>
            <a:picLocks noChangeAspect="1"/>
          </p:cNvPicPr>
          <p:nvPr/>
        </p:nvPicPr>
        <p:blipFill>
          <a:blip r:embed="rId3"/>
          <a:stretch>
            <a:fillRect/>
          </a:stretch>
        </p:blipFill>
        <p:spPr>
          <a:xfrm>
            <a:off x="9480002" y="3048000"/>
            <a:ext cx="1998286" cy="3705031"/>
          </a:xfrm>
          <a:prstGeom prst="rect">
            <a:avLst/>
          </a:prstGeom>
          <a:noFill/>
          <a:ln w="9525">
            <a:noFill/>
          </a:ln>
        </p:spPr>
      </p:pic>
      <p:sp>
        <p:nvSpPr>
          <p:cNvPr id="4" name="TextBox 3"/>
          <p:cNvSpPr txBox="1"/>
          <p:nvPr/>
        </p:nvSpPr>
        <p:spPr>
          <a:xfrm>
            <a:off x="-243681" y="3006804"/>
            <a:ext cx="9118016" cy="1107996"/>
          </a:xfrm>
          <a:prstGeom prst="rect">
            <a:avLst/>
          </a:prstGeom>
          <a:noFill/>
          <a:ln w="57150">
            <a:noFill/>
          </a:ln>
        </p:spPr>
        <p:txBody>
          <a:bodyPr wrap="square" rtlCol="0">
            <a:spAutoFit/>
          </a:bodyPr>
          <a:lstStyle/>
          <a:p>
            <a:pPr algn="ctr">
              <a:spcBef>
                <a:spcPts val="600"/>
              </a:spcBef>
            </a:pPr>
            <a:r>
              <a:rPr lang="en-US" sz="6600" smtClean="0">
                <a:solidFill>
                  <a:srgbClr val="FF0066"/>
                </a:solidFill>
                <a:latin typeface="Arial" pitchFamily="34" charset="0"/>
                <a:ea typeface="Kids" pitchFamily="2" charset="0"/>
                <a:cs typeface="Arial" pitchFamily="34" charset="0"/>
              </a:rPr>
              <a:t>CỦNG CỐ</a:t>
            </a:r>
          </a:p>
        </p:txBody>
      </p:sp>
    </p:spTree>
    <p:extLst>
      <p:ext uri="{BB962C8B-B14F-4D97-AF65-F5344CB8AC3E}">
        <p14:creationId xmlns:p14="http://schemas.microsoft.com/office/powerpoint/2010/main" val="402106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9129"/>
          <a:stretch/>
        </p:blipFill>
        <p:spPr>
          <a:xfrm>
            <a:off x="365918" y="1697645"/>
            <a:ext cx="3777501" cy="3123742"/>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8102"/>
          <a:stretch/>
        </p:blipFill>
        <p:spPr>
          <a:xfrm>
            <a:off x="4404519" y="1422009"/>
            <a:ext cx="3079158" cy="3399378"/>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b="8102"/>
          <a:stretch/>
        </p:blipFill>
        <p:spPr>
          <a:xfrm>
            <a:off x="7800846" y="951761"/>
            <a:ext cx="3995074" cy="3869625"/>
          </a:xfrm>
          <a:prstGeom prst="rect">
            <a:avLst/>
          </a:prstGeom>
        </p:spPr>
      </p:pic>
      <p:pic>
        <p:nvPicPr>
          <p:cNvPr id="7" name="Picture 6"/>
          <p:cNvPicPr>
            <a:picLocks noChangeAspect="1"/>
          </p:cNvPicPr>
          <p:nvPr/>
        </p:nvPicPr>
        <p:blipFill rotWithShape="1">
          <a:blip r:embed="rId6" cstate="print">
            <a:extLst>
              <a:ext uri="{BEBA8EAE-BF5A-486C-A8C5-ECC9F3942E4B}">
                <a14:imgProps xmlns:a14="http://schemas.microsoft.com/office/drawing/2010/main">
                  <a14:imgLayer r:embed="rId7">
                    <a14:imgEffect>
                      <a14:sharpenSoften amount="50000"/>
                    </a14:imgEffect>
                    <a14:imgEffect>
                      <a14:saturation sat="400000"/>
                    </a14:imgEffect>
                  </a14:imgLayer>
                </a14:imgProps>
              </a:ext>
              <a:ext uri="{28A0092B-C50C-407E-A947-70E740481C1C}">
                <a14:useLocalDpi xmlns:a14="http://schemas.microsoft.com/office/drawing/2010/main" val="0"/>
              </a:ext>
            </a:extLst>
          </a:blip>
          <a:srcRect l="14742" t="7099" r="14471" b="14256"/>
          <a:stretch/>
        </p:blipFill>
        <p:spPr>
          <a:xfrm>
            <a:off x="8138319" y="3259516"/>
            <a:ext cx="685800" cy="681171"/>
          </a:xfrm>
          <a:prstGeom prst="rect">
            <a:avLst/>
          </a:prstGeom>
        </p:spPr>
      </p:pic>
      <p:pic>
        <p:nvPicPr>
          <p:cNvPr id="8" name="Picture 7"/>
          <p:cNvPicPr>
            <a:picLocks noChangeAspect="1"/>
          </p:cNvPicPr>
          <p:nvPr/>
        </p:nvPicPr>
        <p:blipFill rotWithShape="1">
          <a:blip r:embed="rId8" cstate="print">
            <a:extLst>
              <a:ext uri="{BEBA8EAE-BF5A-486C-A8C5-ECC9F3942E4B}">
                <a14:imgProps xmlns:a14="http://schemas.microsoft.com/office/drawing/2010/main">
                  <a14:imgLayer r:embed="rId9">
                    <a14:imgEffect>
                      <a14:sharpenSoften amount="50000"/>
                    </a14:imgEffect>
                    <a14:imgEffect>
                      <a14:saturation sat="400000"/>
                    </a14:imgEffect>
                  </a14:imgLayer>
                </a14:imgProps>
              </a:ext>
              <a:ext uri="{28A0092B-C50C-407E-A947-70E740481C1C}">
                <a14:useLocalDpi xmlns:a14="http://schemas.microsoft.com/office/drawing/2010/main" val="0"/>
              </a:ext>
            </a:extLst>
          </a:blip>
          <a:srcRect l="14742" t="7099" r="14471" b="14256"/>
          <a:stretch/>
        </p:blipFill>
        <p:spPr>
          <a:xfrm>
            <a:off x="9281319" y="3259515"/>
            <a:ext cx="685800" cy="681171"/>
          </a:xfrm>
          <a:prstGeom prst="rect">
            <a:avLst/>
          </a:prstGeom>
        </p:spPr>
      </p:pic>
      <p:pic>
        <p:nvPicPr>
          <p:cNvPr id="9" name="Picture 8"/>
          <p:cNvPicPr>
            <a:picLocks noChangeAspect="1"/>
          </p:cNvPicPr>
          <p:nvPr/>
        </p:nvPicPr>
        <p:blipFill rotWithShape="1">
          <a:blip r:embed="rId8" cstate="print">
            <a:extLst>
              <a:ext uri="{BEBA8EAE-BF5A-486C-A8C5-ECC9F3942E4B}">
                <a14:imgProps xmlns:a14="http://schemas.microsoft.com/office/drawing/2010/main">
                  <a14:imgLayer r:embed="rId9">
                    <a14:imgEffect>
                      <a14:sharpenSoften amount="50000"/>
                    </a14:imgEffect>
                    <a14:imgEffect>
                      <a14:saturation sat="400000"/>
                    </a14:imgEffect>
                  </a14:imgLayer>
                </a14:imgProps>
              </a:ext>
              <a:ext uri="{28A0092B-C50C-407E-A947-70E740481C1C}">
                <a14:useLocalDpi xmlns:a14="http://schemas.microsoft.com/office/drawing/2010/main" val="0"/>
              </a:ext>
            </a:extLst>
          </a:blip>
          <a:srcRect l="14742" t="7099" r="14471" b="14256"/>
          <a:stretch/>
        </p:blipFill>
        <p:spPr>
          <a:xfrm>
            <a:off x="8571060" y="3946805"/>
            <a:ext cx="685800" cy="681171"/>
          </a:xfrm>
          <a:prstGeom prst="rect">
            <a:avLst/>
          </a:prstGeom>
        </p:spPr>
      </p:pic>
      <p:pic>
        <p:nvPicPr>
          <p:cNvPr id="10" name="Picture 9"/>
          <p:cNvPicPr>
            <a:picLocks noChangeAspect="1"/>
          </p:cNvPicPr>
          <p:nvPr/>
        </p:nvPicPr>
        <p:blipFill rotWithShape="1">
          <a:blip r:embed="rId8" cstate="print">
            <a:extLst>
              <a:ext uri="{BEBA8EAE-BF5A-486C-A8C5-ECC9F3942E4B}">
                <a14:imgProps xmlns:a14="http://schemas.microsoft.com/office/drawing/2010/main">
                  <a14:imgLayer r:embed="rId9">
                    <a14:imgEffect>
                      <a14:sharpenSoften amount="50000"/>
                    </a14:imgEffect>
                    <a14:imgEffect>
                      <a14:saturation sat="400000"/>
                    </a14:imgEffect>
                  </a14:imgLayer>
                </a14:imgProps>
              </a:ext>
              <a:ext uri="{28A0092B-C50C-407E-A947-70E740481C1C}">
                <a14:useLocalDpi xmlns:a14="http://schemas.microsoft.com/office/drawing/2010/main" val="0"/>
              </a:ext>
            </a:extLst>
          </a:blip>
          <a:srcRect l="14742" t="7099" r="14471" b="14256"/>
          <a:stretch/>
        </p:blipFill>
        <p:spPr>
          <a:xfrm>
            <a:off x="9772484" y="3952924"/>
            <a:ext cx="685800" cy="681171"/>
          </a:xfrm>
          <a:prstGeom prst="rect">
            <a:avLst/>
          </a:prstGeom>
        </p:spPr>
      </p:pic>
      <p:pic>
        <p:nvPicPr>
          <p:cNvPr id="11" name="Picture 10"/>
          <p:cNvPicPr>
            <a:picLocks noChangeAspect="1"/>
          </p:cNvPicPr>
          <p:nvPr/>
        </p:nvPicPr>
        <p:blipFill rotWithShape="1">
          <a:blip r:embed="rId10" cstate="print">
            <a:extLst>
              <a:ext uri="{28A0092B-C50C-407E-A947-70E740481C1C}">
                <a14:useLocalDpi xmlns:a14="http://schemas.microsoft.com/office/drawing/2010/main" val="0"/>
              </a:ext>
            </a:extLst>
          </a:blip>
          <a:srcRect l="13831" t="11118" r="12201" b="22256"/>
          <a:stretch/>
        </p:blipFill>
        <p:spPr>
          <a:xfrm>
            <a:off x="4679505" y="3847161"/>
            <a:ext cx="715614" cy="696141"/>
          </a:xfrm>
          <a:prstGeom prst="rect">
            <a:avLst/>
          </a:prstGeom>
        </p:spPr>
      </p:pic>
      <p:pic>
        <p:nvPicPr>
          <p:cNvPr id="12" name="Picture 11"/>
          <p:cNvPicPr>
            <a:picLocks noChangeAspect="1"/>
          </p:cNvPicPr>
          <p:nvPr/>
        </p:nvPicPr>
        <p:blipFill rotWithShape="1">
          <a:blip r:embed="rId10" cstate="print">
            <a:extLst>
              <a:ext uri="{28A0092B-C50C-407E-A947-70E740481C1C}">
                <a14:useLocalDpi xmlns:a14="http://schemas.microsoft.com/office/drawing/2010/main" val="0"/>
              </a:ext>
            </a:extLst>
          </a:blip>
          <a:srcRect l="13831" t="11118" r="12201" b="22256"/>
          <a:stretch/>
        </p:blipFill>
        <p:spPr>
          <a:xfrm>
            <a:off x="5670699" y="3847160"/>
            <a:ext cx="715614" cy="696141"/>
          </a:xfrm>
          <a:prstGeom prst="rect">
            <a:avLst/>
          </a:prstGeom>
        </p:spPr>
      </p:pic>
      <p:pic>
        <p:nvPicPr>
          <p:cNvPr id="13" name="Picture 12"/>
          <p:cNvPicPr>
            <a:picLocks noChangeAspect="1"/>
          </p:cNvPicPr>
          <p:nvPr/>
        </p:nvPicPr>
        <p:blipFill rotWithShape="1">
          <a:blip r:embed="rId10" cstate="print">
            <a:extLst>
              <a:ext uri="{28A0092B-C50C-407E-A947-70E740481C1C}">
                <a14:useLocalDpi xmlns:a14="http://schemas.microsoft.com/office/drawing/2010/main" val="0"/>
              </a:ext>
            </a:extLst>
          </a:blip>
          <a:srcRect l="13831" t="11118" r="12201" b="22256"/>
          <a:stretch/>
        </p:blipFill>
        <p:spPr>
          <a:xfrm>
            <a:off x="6697642" y="3847161"/>
            <a:ext cx="715614" cy="696141"/>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37519" y="3499976"/>
            <a:ext cx="821949" cy="787414"/>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56718" y="3506095"/>
            <a:ext cx="821949" cy="787414"/>
          </a:xfrm>
          <a:prstGeom prst="rect">
            <a:avLst/>
          </a:prstGeom>
        </p:spPr>
      </p:pic>
      <p:sp>
        <p:nvSpPr>
          <p:cNvPr id="17" name="Rounded Rectangle 16"/>
          <p:cNvSpPr/>
          <p:nvPr/>
        </p:nvSpPr>
        <p:spPr>
          <a:xfrm>
            <a:off x="2378071" y="4846320"/>
            <a:ext cx="640080" cy="64008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70C0"/>
                </a:solidFill>
                <a:latin typeface="Arial" pitchFamily="34" charset="0"/>
                <a:cs typeface="Arial" pitchFamily="34" charset="0"/>
              </a:rPr>
              <a:t>?</a:t>
            </a:r>
            <a:endParaRPr lang="en-US" sz="3200">
              <a:solidFill>
                <a:srgbClr val="0070C0"/>
              </a:solidFill>
              <a:latin typeface="Arial" pitchFamily="34" charset="0"/>
              <a:cs typeface="Arial" pitchFamily="34" charset="0"/>
            </a:endParaRPr>
          </a:p>
        </p:txBody>
      </p:sp>
      <p:sp>
        <p:nvSpPr>
          <p:cNvPr id="18" name="Rounded Rectangle 17"/>
          <p:cNvSpPr/>
          <p:nvPr/>
        </p:nvSpPr>
        <p:spPr>
          <a:xfrm>
            <a:off x="2378071" y="4846320"/>
            <a:ext cx="640080" cy="64008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Arial" pitchFamily="34" charset="0"/>
                <a:cs typeface="Arial" pitchFamily="34" charset="0"/>
              </a:rPr>
              <a:t>2</a:t>
            </a:r>
            <a:endParaRPr lang="en-US" sz="3200" b="1">
              <a:solidFill>
                <a:srgbClr val="FF0000"/>
              </a:solidFill>
              <a:latin typeface="Arial" pitchFamily="34" charset="0"/>
              <a:cs typeface="Arial" pitchFamily="34" charset="0"/>
            </a:endParaRPr>
          </a:p>
        </p:txBody>
      </p:sp>
      <p:sp>
        <p:nvSpPr>
          <p:cNvPr id="19" name="Rounded Rectangle 18"/>
          <p:cNvSpPr/>
          <p:nvPr/>
        </p:nvSpPr>
        <p:spPr>
          <a:xfrm>
            <a:off x="5624058" y="4846320"/>
            <a:ext cx="640080" cy="64008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70C0"/>
                </a:solidFill>
                <a:latin typeface="Arial" pitchFamily="34" charset="0"/>
                <a:cs typeface="Arial" pitchFamily="34" charset="0"/>
              </a:rPr>
              <a:t>?</a:t>
            </a:r>
            <a:endParaRPr lang="en-US" sz="3200">
              <a:solidFill>
                <a:srgbClr val="0070C0"/>
              </a:solidFill>
              <a:latin typeface="Arial" pitchFamily="34" charset="0"/>
              <a:cs typeface="Arial" pitchFamily="34" charset="0"/>
            </a:endParaRPr>
          </a:p>
        </p:txBody>
      </p:sp>
      <p:sp>
        <p:nvSpPr>
          <p:cNvPr id="20" name="Rounded Rectangle 19"/>
          <p:cNvSpPr/>
          <p:nvPr/>
        </p:nvSpPr>
        <p:spPr>
          <a:xfrm>
            <a:off x="5624058" y="4846320"/>
            <a:ext cx="640080" cy="64008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Arial" pitchFamily="34" charset="0"/>
                <a:cs typeface="Arial" pitchFamily="34" charset="0"/>
              </a:rPr>
              <a:t>3</a:t>
            </a:r>
            <a:endParaRPr lang="en-US" sz="3200" b="1">
              <a:solidFill>
                <a:srgbClr val="FF0000"/>
              </a:solidFill>
              <a:latin typeface="Arial" pitchFamily="34" charset="0"/>
              <a:cs typeface="Arial" pitchFamily="34" charset="0"/>
            </a:endParaRPr>
          </a:p>
        </p:txBody>
      </p:sp>
      <p:sp>
        <p:nvSpPr>
          <p:cNvPr id="21" name="Rounded Rectangle 20"/>
          <p:cNvSpPr/>
          <p:nvPr/>
        </p:nvSpPr>
        <p:spPr>
          <a:xfrm>
            <a:off x="9022239" y="4846320"/>
            <a:ext cx="640080" cy="64008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70C0"/>
                </a:solidFill>
                <a:latin typeface="Arial" pitchFamily="34" charset="0"/>
                <a:cs typeface="Arial" pitchFamily="34" charset="0"/>
              </a:rPr>
              <a:t>?</a:t>
            </a:r>
            <a:endParaRPr lang="en-US" sz="3200">
              <a:solidFill>
                <a:srgbClr val="0070C0"/>
              </a:solidFill>
              <a:latin typeface="Arial" pitchFamily="34" charset="0"/>
              <a:cs typeface="Arial" pitchFamily="34" charset="0"/>
            </a:endParaRPr>
          </a:p>
        </p:txBody>
      </p:sp>
      <p:sp>
        <p:nvSpPr>
          <p:cNvPr id="22" name="Rounded Rectangle 21"/>
          <p:cNvSpPr/>
          <p:nvPr/>
        </p:nvSpPr>
        <p:spPr>
          <a:xfrm>
            <a:off x="9022239" y="4846320"/>
            <a:ext cx="640080" cy="64008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Arial" pitchFamily="34" charset="0"/>
                <a:cs typeface="Arial" pitchFamily="34" charset="0"/>
              </a:rPr>
              <a:t>4</a:t>
            </a:r>
            <a:endParaRPr lang="en-US" sz="3200"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64713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0964" descr="1-40"/>
          <p:cNvPicPr>
            <a:picLocks noChangeAspect="1"/>
          </p:cNvPicPr>
          <p:nvPr/>
        </p:nvPicPr>
        <p:blipFill>
          <a:blip r:embed="rId3"/>
          <a:stretch>
            <a:fillRect/>
          </a:stretch>
        </p:blipFill>
        <p:spPr>
          <a:xfrm>
            <a:off x="9205119" y="4748286"/>
            <a:ext cx="2824515" cy="2078061"/>
          </a:xfrm>
          <a:prstGeom prst="rect">
            <a:avLst/>
          </a:prstGeom>
          <a:noFill/>
          <a:ln w="9525">
            <a:noFill/>
          </a:ln>
        </p:spPr>
      </p:pic>
      <p:pic>
        <p:nvPicPr>
          <p:cNvPr id="3" name="图片 40965" descr="1-38"/>
          <p:cNvPicPr>
            <a:picLocks noChangeAspect="1"/>
          </p:cNvPicPr>
          <p:nvPr/>
        </p:nvPicPr>
        <p:blipFill>
          <a:blip r:embed="rId4"/>
          <a:stretch>
            <a:fillRect/>
          </a:stretch>
        </p:blipFill>
        <p:spPr>
          <a:xfrm>
            <a:off x="0" y="-348666"/>
            <a:ext cx="2964543" cy="7331419"/>
          </a:xfrm>
          <a:prstGeom prst="rect">
            <a:avLst/>
          </a:prstGeom>
          <a:noFill/>
          <a:ln w="9525">
            <a:noFill/>
          </a:ln>
        </p:spPr>
      </p:pic>
      <p:pic>
        <p:nvPicPr>
          <p:cNvPr id="4" name="图片 40966" descr="1-39"/>
          <p:cNvPicPr>
            <a:picLocks noChangeAspect="1"/>
          </p:cNvPicPr>
          <p:nvPr/>
        </p:nvPicPr>
        <p:blipFill>
          <a:blip r:embed="rId5"/>
          <a:stretch>
            <a:fillRect/>
          </a:stretch>
        </p:blipFill>
        <p:spPr>
          <a:xfrm>
            <a:off x="2136000" y="2133600"/>
            <a:ext cx="8302388" cy="2350476"/>
          </a:xfrm>
          <a:prstGeom prst="rect">
            <a:avLst/>
          </a:prstGeom>
          <a:noFill/>
          <a:ln w="9525">
            <a:noFill/>
          </a:ln>
        </p:spPr>
      </p:pic>
      <p:sp>
        <p:nvSpPr>
          <p:cNvPr id="8" name="TextBox 7"/>
          <p:cNvSpPr txBox="1"/>
          <p:nvPr/>
        </p:nvSpPr>
        <p:spPr>
          <a:xfrm>
            <a:off x="4328319" y="685800"/>
            <a:ext cx="3962400"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DẶN DÒ</a:t>
            </a:r>
            <a:endParaRPr lang="en-US" sz="4800">
              <a:solidFill>
                <a:srgbClr val="0070C0"/>
              </a:solidFill>
              <a:latin typeface="Arial" pitchFamily="34" charset="0"/>
              <a:cs typeface="Arial" pitchFamily="34" charset="0"/>
            </a:endParaRPr>
          </a:p>
        </p:txBody>
      </p:sp>
      <p:sp>
        <p:nvSpPr>
          <p:cNvPr id="9" name="TextBox 8"/>
          <p:cNvSpPr txBox="1"/>
          <p:nvPr/>
        </p:nvSpPr>
        <p:spPr>
          <a:xfrm>
            <a:off x="2600382" y="2716878"/>
            <a:ext cx="2236672" cy="1077218"/>
          </a:xfrm>
          <a:prstGeom prst="rect">
            <a:avLst/>
          </a:prstGeom>
          <a:noFill/>
        </p:spPr>
        <p:txBody>
          <a:bodyPr wrap="square" rtlCol="0">
            <a:spAutoFit/>
          </a:bodyPr>
          <a:lstStyle/>
          <a:p>
            <a:pPr algn="ctr"/>
            <a:r>
              <a:rPr lang="en-US" sz="3200" smtClean="0">
                <a:solidFill>
                  <a:srgbClr val="0070C0"/>
                </a:solidFill>
                <a:latin typeface="Arial" pitchFamily="34" charset="0"/>
                <a:cs typeface="Arial" pitchFamily="34" charset="0"/>
              </a:rPr>
              <a:t>Xem lại bài đã học</a:t>
            </a:r>
            <a:endParaRPr lang="en-US" sz="3200">
              <a:solidFill>
                <a:srgbClr val="0070C0"/>
              </a:solidFill>
              <a:latin typeface="Arial" pitchFamily="34" charset="0"/>
              <a:cs typeface="Arial" pitchFamily="34" charset="0"/>
            </a:endParaRPr>
          </a:p>
        </p:txBody>
      </p:sp>
      <p:sp>
        <p:nvSpPr>
          <p:cNvPr id="10" name="TextBox 9"/>
          <p:cNvSpPr txBox="1"/>
          <p:nvPr/>
        </p:nvSpPr>
        <p:spPr>
          <a:xfrm>
            <a:off x="5194922" y="2743200"/>
            <a:ext cx="2460339" cy="1077218"/>
          </a:xfrm>
          <a:prstGeom prst="rect">
            <a:avLst/>
          </a:prstGeom>
          <a:noFill/>
        </p:spPr>
        <p:txBody>
          <a:bodyPr wrap="square" rtlCol="0">
            <a:spAutoFit/>
          </a:bodyPr>
          <a:lstStyle/>
          <a:p>
            <a:pPr algn="ctr"/>
            <a:r>
              <a:rPr lang="en-US" sz="3200" smtClean="0">
                <a:solidFill>
                  <a:srgbClr val="0070C0"/>
                </a:solidFill>
                <a:latin typeface="Arial" pitchFamily="34" charset="0"/>
                <a:cs typeface="Arial" pitchFamily="34" charset="0"/>
              </a:rPr>
              <a:t>Hoàn thành</a:t>
            </a:r>
          </a:p>
          <a:p>
            <a:pPr algn="ctr"/>
            <a:r>
              <a:rPr lang="en-US" sz="3200" smtClean="0">
                <a:solidFill>
                  <a:srgbClr val="0070C0"/>
                </a:solidFill>
                <a:latin typeface="Arial" pitchFamily="34" charset="0"/>
                <a:cs typeface="Arial" pitchFamily="34" charset="0"/>
              </a:rPr>
              <a:t>bài …</a:t>
            </a:r>
            <a:endParaRPr lang="en-US" sz="3200">
              <a:solidFill>
                <a:srgbClr val="0070C0"/>
              </a:solidFill>
              <a:latin typeface="Arial" pitchFamily="34" charset="0"/>
              <a:cs typeface="Arial" pitchFamily="34" charset="0"/>
            </a:endParaRPr>
          </a:p>
        </p:txBody>
      </p:sp>
      <p:sp>
        <p:nvSpPr>
          <p:cNvPr id="11" name="TextBox 10"/>
          <p:cNvSpPr txBox="1"/>
          <p:nvPr/>
        </p:nvSpPr>
        <p:spPr>
          <a:xfrm>
            <a:off x="7833519" y="2743200"/>
            <a:ext cx="2460339" cy="1077218"/>
          </a:xfrm>
          <a:prstGeom prst="rect">
            <a:avLst/>
          </a:prstGeom>
          <a:noFill/>
        </p:spPr>
        <p:txBody>
          <a:bodyPr wrap="square" rtlCol="0">
            <a:spAutoFit/>
          </a:bodyPr>
          <a:lstStyle/>
          <a:p>
            <a:pPr algn="ctr"/>
            <a:r>
              <a:rPr lang="en-US" sz="3200" smtClean="0">
                <a:solidFill>
                  <a:srgbClr val="0070C0"/>
                </a:solidFill>
                <a:latin typeface="Arial" pitchFamily="34" charset="0"/>
                <a:cs typeface="Arial" pitchFamily="34" charset="0"/>
              </a:rPr>
              <a:t>Xem bài mới</a:t>
            </a:r>
            <a:r>
              <a:rPr lang="en-US" sz="3200">
                <a:solidFill>
                  <a:srgbClr val="0070C0"/>
                </a:solidFill>
                <a:latin typeface="Arial" pitchFamily="34" charset="0"/>
                <a:cs typeface="Arial" pitchFamily="34" charset="0"/>
              </a:rPr>
              <a:t>.</a:t>
            </a:r>
          </a:p>
        </p:txBody>
      </p:sp>
    </p:spTree>
    <p:extLst>
      <p:ext uri="{BB962C8B-B14F-4D97-AF65-F5344CB8AC3E}">
        <p14:creationId xmlns:p14="http://schemas.microsoft.com/office/powerpoint/2010/main" val="326579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Horizontal)">
                                      <p:cBhvr>
                                        <p:cTn id="12" dur="500"/>
                                        <p:tgtEl>
                                          <p:spTgt spid="4"/>
                                        </p:tgtEl>
                                      </p:cBhvr>
                                    </p:animEffect>
                                  </p:childTnLst>
                                </p:cTn>
                              </p:par>
                            </p:childTnLst>
                          </p:cTn>
                        </p:par>
                        <p:par>
                          <p:cTn id="13" fill="hold">
                            <p:stCondLst>
                              <p:cond delay="1000"/>
                            </p:stCondLst>
                            <p:childTnLst>
                              <p:par>
                                <p:cTn id="14" presetID="15"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fltVal val="0"/>
                                          </p:val>
                                        </p:tav>
                                        <p:tav tm="100000">
                                          <p:val>
                                            <p:strVal val="#ppt_w"/>
                                          </p:val>
                                        </p:tav>
                                      </p:tavLst>
                                    </p:anim>
                                    <p:anim calcmode="lin" valueType="num">
                                      <p:cBhvr>
                                        <p:cTn id="17" dur="1000" fill="hold"/>
                                        <p:tgtEl>
                                          <p:spTgt spid="2"/>
                                        </p:tgtEl>
                                        <p:attrNameLst>
                                          <p:attrName>ppt_h</p:attrName>
                                        </p:attrNameLst>
                                      </p:cBhvr>
                                      <p:tavLst>
                                        <p:tav tm="0">
                                          <p:val>
                                            <p:fltVal val="0"/>
                                          </p:val>
                                        </p:tav>
                                        <p:tav tm="100000">
                                          <p:val>
                                            <p:strVal val="#ppt_h"/>
                                          </p:val>
                                        </p:tav>
                                      </p:tavLst>
                                    </p:anim>
                                    <p:anim calcmode="lin" valueType="num">
                                      <p:cBhvr>
                                        <p:cTn id="1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2"/>
                                        </p:tgtEl>
                                        <p:attrNameLst>
                                          <p:attrName>ppt_y</p:attrName>
                                        </p:attrNameLst>
                                      </p:cBhvr>
                                      <p:tavLst>
                                        <p:tav tm="0" fmla="#ppt_y+(sin(-2*pi*(1-$))*-#ppt_x+cos(-2*pi*(1-$))*(1-#ppt_y))*(1-$)">
                                          <p:val>
                                            <p:fltVal val="0"/>
                                          </p:val>
                                        </p:tav>
                                        <p:tav tm="100000">
                                          <p:val>
                                            <p:fltVal val="1"/>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070" descr="4"/>
          <p:cNvPicPr>
            <a:picLocks noChangeAspect="1"/>
          </p:cNvPicPr>
          <p:nvPr/>
        </p:nvPicPr>
        <p:blipFill>
          <a:blip r:embed="rId3"/>
          <a:stretch>
            <a:fillRect/>
          </a:stretch>
        </p:blipFill>
        <p:spPr>
          <a:xfrm>
            <a:off x="1508919" y="4125607"/>
            <a:ext cx="9387252" cy="2732393"/>
          </a:xfrm>
          <a:prstGeom prst="rect">
            <a:avLst/>
          </a:prstGeom>
          <a:noFill/>
          <a:ln w="9525">
            <a:noFill/>
          </a:ln>
        </p:spPr>
      </p:pic>
      <p:sp>
        <p:nvSpPr>
          <p:cNvPr id="4" name="文本框 2055"/>
          <p:cNvSpPr txBox="1"/>
          <p:nvPr/>
        </p:nvSpPr>
        <p:spPr>
          <a:xfrm>
            <a:off x="1277501" y="1295400"/>
            <a:ext cx="9584339" cy="1782539"/>
          </a:xfrm>
          <a:prstGeom prst="rect">
            <a:avLst/>
          </a:prstGeom>
          <a:noFill/>
          <a:ln w="9525">
            <a:noFill/>
          </a:ln>
        </p:spPr>
        <p:txBody>
          <a:bodyPr lIns="68580" tIns="34290" rIns="68580" bIns="34290">
            <a:spAutoFit/>
          </a:bodyPr>
          <a:lstStyle/>
          <a:p>
            <a:pPr algn="ctr">
              <a:spcBef>
                <a:spcPts val="448"/>
              </a:spcBef>
            </a:pPr>
            <a:r>
              <a:rPr lang="en-US" sz="5400" smtClean="0">
                <a:solidFill>
                  <a:srgbClr val="FF0066"/>
                </a:solidFill>
                <a:latin typeface="Arial" pitchFamily="34" charset="0"/>
                <a:ea typeface="Kids" pitchFamily="2" charset="0"/>
                <a:cs typeface="Arial" pitchFamily="34" charset="0"/>
              </a:rPr>
              <a:t>KHỞI ĐỘNG</a:t>
            </a:r>
          </a:p>
          <a:p>
            <a:pPr algn="ctr">
              <a:spcBef>
                <a:spcPts val="448"/>
              </a:spcBef>
            </a:pPr>
            <a:r>
              <a:rPr lang="en-US" sz="5400" smtClean="0">
                <a:solidFill>
                  <a:srgbClr val="FF0066"/>
                </a:solidFill>
                <a:latin typeface="Arial" pitchFamily="34" charset="0"/>
                <a:ea typeface="Kids" pitchFamily="2" charset="0"/>
                <a:cs typeface="Arial" pitchFamily="34" charset="0"/>
              </a:rPr>
              <a:t>CON SỐ MAY MẮN</a:t>
            </a:r>
          </a:p>
        </p:txBody>
      </p:sp>
      <p:pic>
        <p:nvPicPr>
          <p:cNvPr id="5" name="图片 2069" descr="3"/>
          <p:cNvPicPr>
            <a:picLocks noChangeAspect="1"/>
          </p:cNvPicPr>
          <p:nvPr/>
        </p:nvPicPr>
        <p:blipFill>
          <a:blip r:embed="rId4"/>
          <a:stretch>
            <a:fillRect/>
          </a:stretch>
        </p:blipFill>
        <p:spPr>
          <a:xfrm>
            <a:off x="2252280" y="3408981"/>
            <a:ext cx="7394214" cy="2833361"/>
          </a:xfrm>
          <a:prstGeom prst="rect">
            <a:avLst/>
          </a:prstGeom>
          <a:noFill/>
          <a:ln w="9525">
            <a:noFill/>
          </a:ln>
        </p:spPr>
      </p:pic>
    </p:spTree>
    <p:extLst>
      <p:ext uri="{BB962C8B-B14F-4D97-AF65-F5344CB8AC3E}">
        <p14:creationId xmlns:p14="http://schemas.microsoft.com/office/powerpoint/2010/main" val="114113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4"/>
                                        </p:tgtEl>
                                        <p:attrNameLst>
                                          <p:attrName>style.visibility</p:attrName>
                                        </p:attrNameLst>
                                      </p:cBhvr>
                                      <p:to>
                                        <p:strVal val="visible"/>
                                      </p:to>
                                    </p:set>
                                    <p:anim calcmode="discrete" valueType="clr">
                                      <p:cBhvr override="childStyle">
                                        <p:cTn id="19" dur="50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0" dur="500"/>
                                        <p:tgtEl>
                                          <p:spTgt spid="4"/>
                                        </p:tgtEl>
                                        <p:attrNameLst>
                                          <p:attrName>fillcolor</p:attrName>
                                        </p:attrNameLst>
                                      </p:cBhvr>
                                      <p:tavLst>
                                        <p:tav tm="0">
                                          <p:val>
                                            <p:clrVal>
                                              <a:schemeClr val="accent2"/>
                                            </p:clrVal>
                                          </p:val>
                                        </p:tav>
                                        <p:tav tm="50000">
                                          <p:val>
                                            <p:clrVal>
                                              <a:schemeClr val="hlink"/>
                                            </p:clrVal>
                                          </p:val>
                                        </p:tav>
                                      </p:tavLst>
                                    </p:anim>
                                    <p:set>
                                      <p:cBhvr>
                                        <p:cTn id="21" dur="50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ction="ppaction://hlinksldjump"/>
          </p:cNvPr>
          <p:cNvPicPr>
            <a:picLocks noChangeAspect="1"/>
          </p:cNvPicPr>
          <p:nvPr/>
        </p:nvPicPr>
        <p:blipFill rotWithShape="1">
          <a:blip r:embed="rId3">
            <a:extLst>
              <a:ext uri="{28A0092B-C50C-407E-A947-70E740481C1C}">
                <a14:useLocalDpi xmlns:a14="http://schemas.microsoft.com/office/drawing/2010/main" val="0"/>
              </a:ext>
            </a:extLst>
          </a:blip>
          <a:srcRect l="7688" t="4294" r="74739" b="67683"/>
          <a:stretch/>
        </p:blipFill>
        <p:spPr>
          <a:xfrm>
            <a:off x="1432719" y="1468124"/>
            <a:ext cx="1485234" cy="2557903"/>
          </a:xfrm>
          <a:prstGeom prst="rect">
            <a:avLst/>
          </a:prstGeom>
        </p:spPr>
      </p:pic>
      <p:pic>
        <p:nvPicPr>
          <p:cNvPr id="6" name="Picture 5">
            <a:hlinkClick r:id="rId4" action="ppaction://hlinksldjump"/>
          </p:cNvPr>
          <p:cNvPicPr>
            <a:picLocks noChangeAspect="1"/>
          </p:cNvPicPr>
          <p:nvPr/>
        </p:nvPicPr>
        <p:blipFill rotWithShape="1">
          <a:blip r:embed="rId3">
            <a:extLst>
              <a:ext uri="{28A0092B-C50C-407E-A947-70E740481C1C}">
                <a14:useLocalDpi xmlns:a14="http://schemas.microsoft.com/office/drawing/2010/main" val="0"/>
              </a:ext>
            </a:extLst>
          </a:blip>
          <a:srcRect l="30380" t="5179" r="52047" b="66798"/>
          <a:stretch/>
        </p:blipFill>
        <p:spPr>
          <a:xfrm>
            <a:off x="4991191" y="189172"/>
            <a:ext cx="1485234" cy="2557903"/>
          </a:xfrm>
          <a:prstGeom prst="rect">
            <a:avLst/>
          </a:prstGeom>
        </p:spPr>
      </p:pic>
      <p:pic>
        <p:nvPicPr>
          <p:cNvPr id="7" name="Picture 6">
            <a:hlinkClick r:id="rId5" action="ppaction://hlinksldjump"/>
          </p:cNvPr>
          <p:cNvPicPr>
            <a:picLocks noChangeAspect="1"/>
          </p:cNvPicPr>
          <p:nvPr/>
        </p:nvPicPr>
        <p:blipFill rotWithShape="1">
          <a:blip r:embed="rId3">
            <a:extLst>
              <a:ext uri="{28A0092B-C50C-407E-A947-70E740481C1C}">
                <a14:useLocalDpi xmlns:a14="http://schemas.microsoft.com/office/drawing/2010/main" val="0"/>
              </a:ext>
            </a:extLst>
          </a:blip>
          <a:srcRect l="51119" t="452" r="29593" b="71525"/>
          <a:stretch/>
        </p:blipFill>
        <p:spPr>
          <a:xfrm>
            <a:off x="9097253" y="1253252"/>
            <a:ext cx="1630186" cy="2557903"/>
          </a:xfrm>
          <a:prstGeom prst="rect">
            <a:avLst/>
          </a:prstGeom>
        </p:spPr>
      </p:pic>
      <p:pic>
        <p:nvPicPr>
          <p:cNvPr id="8" name="Picture 7">
            <a:hlinkClick r:id="rId6" action="ppaction://hlinksldjump"/>
          </p:cNvPr>
          <p:cNvPicPr>
            <a:picLocks noChangeAspect="1"/>
          </p:cNvPicPr>
          <p:nvPr/>
        </p:nvPicPr>
        <p:blipFill rotWithShape="1">
          <a:blip r:embed="rId3">
            <a:extLst>
              <a:ext uri="{28A0092B-C50C-407E-A947-70E740481C1C}">
                <a14:useLocalDpi xmlns:a14="http://schemas.microsoft.com/office/drawing/2010/main" val="0"/>
              </a:ext>
            </a:extLst>
          </a:blip>
          <a:srcRect l="74062" t="3164" r="6650" b="68813"/>
          <a:stretch/>
        </p:blipFill>
        <p:spPr>
          <a:xfrm>
            <a:off x="4178710" y="3811155"/>
            <a:ext cx="1630186" cy="2557903"/>
          </a:xfrm>
          <a:prstGeom prst="rect">
            <a:avLst/>
          </a:prstGeom>
        </p:spPr>
      </p:pic>
      <p:pic>
        <p:nvPicPr>
          <p:cNvPr id="9" name="Picture 8">
            <a:hlinkClick r:id="rId7" action="ppaction://hlinksldjump"/>
          </p:cNvPr>
          <p:cNvPicPr>
            <a:picLocks noChangeAspect="1"/>
          </p:cNvPicPr>
          <p:nvPr/>
        </p:nvPicPr>
        <p:blipFill rotWithShape="1">
          <a:blip r:embed="rId3">
            <a:extLst>
              <a:ext uri="{28A0092B-C50C-407E-A947-70E740481C1C}">
                <a14:useLocalDpi xmlns:a14="http://schemas.microsoft.com/office/drawing/2010/main" val="0"/>
              </a:ext>
            </a:extLst>
          </a:blip>
          <a:srcRect l="5851" t="31469" r="72564" b="41539"/>
          <a:stretch/>
        </p:blipFill>
        <p:spPr>
          <a:xfrm>
            <a:off x="7272933" y="3581401"/>
            <a:ext cx="1824320" cy="2463800"/>
          </a:xfrm>
          <a:prstGeom prst="rect">
            <a:avLst/>
          </a:prstGeom>
        </p:spPr>
      </p:pic>
      <p:pic>
        <p:nvPicPr>
          <p:cNvPr id="3" name="Picture 2">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10119" y="6138768"/>
            <a:ext cx="914400" cy="719232"/>
          </a:xfrm>
          <a:prstGeom prst="rect">
            <a:avLst/>
          </a:prstGeom>
        </p:spPr>
      </p:pic>
    </p:spTree>
    <p:extLst>
      <p:ext uri="{BB962C8B-B14F-4D97-AF65-F5344CB8AC3E}">
        <p14:creationId xmlns:p14="http://schemas.microsoft.com/office/powerpoint/2010/main" val="1293986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32919" y="990600"/>
            <a:ext cx="5410200" cy="4678036"/>
            <a:chOff x="3032919" y="990600"/>
            <a:chExt cx="5410200" cy="4678036"/>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9576"/>
            <a:stretch/>
          </p:blipFill>
          <p:spPr>
            <a:xfrm>
              <a:off x="3953044" y="1157500"/>
              <a:ext cx="3536862" cy="3454034"/>
            </a:xfrm>
            <a:prstGeom prst="rect">
              <a:avLst/>
            </a:prstGeom>
          </p:spPr>
        </p:pic>
        <p:sp>
          <p:nvSpPr>
            <p:cNvPr id="3" name="Rounded Rectangle 2"/>
            <p:cNvSpPr/>
            <p:nvPr/>
          </p:nvSpPr>
          <p:spPr>
            <a:xfrm>
              <a:off x="3032919" y="990600"/>
              <a:ext cx="5410200" cy="36576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5188075" y="4754236"/>
              <a:ext cx="914400" cy="9144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rgbClr val="002060"/>
                  </a:solidFill>
                  <a:latin typeface="Arial" pitchFamily="34" charset="0"/>
                  <a:cs typeface="Arial" pitchFamily="34" charset="0"/>
                </a:rPr>
                <a:t>?</a:t>
              </a:r>
              <a:endParaRPr lang="en-US" sz="4800">
                <a:solidFill>
                  <a:srgbClr val="002060"/>
                </a:solidFill>
                <a:latin typeface="Arial" pitchFamily="34" charset="0"/>
                <a:cs typeface="Arial" pitchFamily="34" charset="0"/>
              </a:endParaRPr>
            </a:p>
          </p:txBody>
        </p:sp>
      </p:grpSp>
      <p:sp>
        <p:nvSpPr>
          <p:cNvPr id="6" name="Rounded Rectangle 5"/>
          <p:cNvSpPr/>
          <p:nvPr/>
        </p:nvSpPr>
        <p:spPr>
          <a:xfrm>
            <a:off x="5191779" y="4754236"/>
            <a:ext cx="914400" cy="9144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rgbClr val="002060"/>
                </a:solidFill>
                <a:latin typeface="Arial" pitchFamily="34" charset="0"/>
                <a:cs typeface="Arial" pitchFamily="34" charset="0"/>
              </a:rPr>
              <a:t>4</a:t>
            </a:r>
            <a:endParaRPr lang="en-US" sz="4800">
              <a:solidFill>
                <a:srgbClr val="002060"/>
              </a:solidFill>
              <a:latin typeface="Arial" pitchFamily="34" charset="0"/>
              <a:cs typeface="Arial" pitchFamily="34" charset="0"/>
            </a:endParaRPr>
          </a:p>
        </p:txBody>
      </p:sp>
      <p:pic>
        <p:nvPicPr>
          <p:cNvPr id="7" name="Picture 6">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1519" y="5661606"/>
            <a:ext cx="1914230" cy="1196394"/>
          </a:xfrm>
          <a:prstGeom prst="rect">
            <a:avLst/>
          </a:prstGeom>
        </p:spPr>
      </p:pic>
    </p:spTree>
    <p:extLst>
      <p:ext uri="{BB962C8B-B14F-4D97-AF65-F5344CB8AC3E}">
        <p14:creationId xmlns:p14="http://schemas.microsoft.com/office/powerpoint/2010/main" val="2030689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32919" y="990600"/>
            <a:ext cx="5410200" cy="4678036"/>
            <a:chOff x="3032919" y="990600"/>
            <a:chExt cx="5410200" cy="4678036"/>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r="59173" b="76109"/>
            <a:stretch/>
          </p:blipFill>
          <p:spPr>
            <a:xfrm>
              <a:off x="3578426" y="1676400"/>
              <a:ext cx="3986156" cy="1936080"/>
            </a:xfrm>
            <a:prstGeom prst="rect">
              <a:avLst/>
            </a:prstGeom>
          </p:spPr>
        </p:pic>
        <p:sp>
          <p:nvSpPr>
            <p:cNvPr id="4" name="Rounded Rectangle 3"/>
            <p:cNvSpPr/>
            <p:nvPr/>
          </p:nvSpPr>
          <p:spPr>
            <a:xfrm>
              <a:off x="3032919" y="990600"/>
              <a:ext cx="5410200" cy="36576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5188075" y="4754236"/>
              <a:ext cx="914400" cy="9144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rgbClr val="002060"/>
                  </a:solidFill>
                  <a:latin typeface="Arial" pitchFamily="34" charset="0"/>
                  <a:cs typeface="Arial" pitchFamily="34" charset="0"/>
                </a:rPr>
                <a:t>?</a:t>
              </a:r>
              <a:endParaRPr lang="en-US" sz="4800">
                <a:solidFill>
                  <a:srgbClr val="002060"/>
                </a:solidFill>
                <a:latin typeface="Arial" pitchFamily="34" charset="0"/>
                <a:cs typeface="Arial" pitchFamily="34" charset="0"/>
              </a:endParaRPr>
            </a:p>
          </p:txBody>
        </p:sp>
      </p:grpSp>
      <p:sp>
        <p:nvSpPr>
          <p:cNvPr id="6" name="Rounded Rectangle 5"/>
          <p:cNvSpPr/>
          <p:nvPr/>
        </p:nvSpPr>
        <p:spPr>
          <a:xfrm>
            <a:off x="5191779" y="4754236"/>
            <a:ext cx="914400" cy="9144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rgbClr val="002060"/>
                </a:solidFill>
                <a:latin typeface="Arial" pitchFamily="34" charset="0"/>
                <a:cs typeface="Arial" pitchFamily="34" charset="0"/>
              </a:rPr>
              <a:t>2</a:t>
            </a:r>
            <a:endParaRPr lang="en-US" sz="4800">
              <a:solidFill>
                <a:srgbClr val="002060"/>
              </a:solidFill>
              <a:latin typeface="Arial" pitchFamily="34" charset="0"/>
              <a:cs typeface="Arial" pitchFamily="34" charset="0"/>
            </a:endParaRPr>
          </a:p>
        </p:txBody>
      </p:sp>
      <p:pic>
        <p:nvPicPr>
          <p:cNvPr id="7" name="Picture 6">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1519" y="5661606"/>
            <a:ext cx="1914230" cy="1196394"/>
          </a:xfrm>
          <a:prstGeom prst="rect">
            <a:avLst/>
          </a:prstGeom>
        </p:spPr>
      </p:pic>
    </p:spTree>
    <p:extLst>
      <p:ext uri="{BB962C8B-B14F-4D97-AF65-F5344CB8AC3E}">
        <p14:creationId xmlns:p14="http://schemas.microsoft.com/office/powerpoint/2010/main" val="23657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3888" y="475837"/>
            <a:ext cx="6354062" cy="5906325"/>
          </a:xfrm>
          <a:prstGeom prst="rect">
            <a:avLst/>
          </a:prstGeom>
        </p:spPr>
      </p:pic>
      <p:sp>
        <p:nvSpPr>
          <p:cNvPr id="3" name="TextBox 2"/>
          <p:cNvSpPr txBox="1"/>
          <p:nvPr/>
        </p:nvSpPr>
        <p:spPr>
          <a:xfrm>
            <a:off x="5991544" y="1809400"/>
            <a:ext cx="1143000" cy="1446550"/>
          </a:xfrm>
          <a:prstGeom prst="rect">
            <a:avLst/>
          </a:prstGeom>
          <a:noFill/>
        </p:spPr>
        <p:txBody>
          <a:bodyPr wrap="square" rtlCol="0">
            <a:spAutoFit/>
          </a:bodyPr>
          <a:lstStyle/>
          <a:p>
            <a:r>
              <a:rPr lang="en-US" sz="8800" b="1" smtClean="0">
                <a:solidFill>
                  <a:schemeClr val="bg1"/>
                </a:solidFill>
                <a:latin typeface="HP001 4 hàng" pitchFamily="34" charset="0"/>
              </a:rPr>
              <a:t>1</a:t>
            </a:r>
            <a:endParaRPr lang="en-US" sz="8800" b="1">
              <a:solidFill>
                <a:schemeClr val="bg1"/>
              </a:solidFill>
              <a:latin typeface="HP001 4 hàng" pitchFamily="34" charset="0"/>
            </a:endParaRPr>
          </a:p>
        </p:txBody>
      </p:sp>
      <p:pic>
        <p:nvPicPr>
          <p:cNvPr id="4" name="Picture 3">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81519" y="5661606"/>
            <a:ext cx="1914230" cy="1196394"/>
          </a:xfrm>
          <a:prstGeom prst="rect">
            <a:avLst/>
          </a:prstGeom>
        </p:spPr>
      </p:pic>
    </p:spTree>
    <p:extLst>
      <p:ext uri="{BB962C8B-B14F-4D97-AF65-F5344CB8AC3E}">
        <p14:creationId xmlns:p14="http://schemas.microsoft.com/office/powerpoint/2010/main" val="3898134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8779" y="-22167"/>
            <a:ext cx="9144000" cy="6858000"/>
          </a:xfrm>
          <a:prstGeom prst="rect">
            <a:avLst/>
          </a:prstGeom>
        </p:spPr>
      </p:pic>
      <p:sp>
        <p:nvSpPr>
          <p:cNvPr id="4" name="TextBox 3"/>
          <p:cNvSpPr txBox="1"/>
          <p:nvPr/>
        </p:nvSpPr>
        <p:spPr>
          <a:xfrm>
            <a:off x="518319" y="2438400"/>
            <a:ext cx="3352800" cy="369332"/>
          </a:xfrm>
          <a:prstGeom prst="rect">
            <a:avLst/>
          </a:prstGeom>
          <a:noFill/>
        </p:spPr>
        <p:txBody>
          <a:bodyPr wrap="square" rtlCol="0">
            <a:spAutoFit/>
          </a:bodyPr>
          <a:lstStyle/>
          <a:p>
            <a:endParaRPr lang="en-US"/>
          </a:p>
        </p:txBody>
      </p:sp>
      <p:grpSp>
        <p:nvGrpSpPr>
          <p:cNvPr id="6" name="Group 5"/>
          <p:cNvGrpSpPr/>
          <p:nvPr/>
        </p:nvGrpSpPr>
        <p:grpSpPr>
          <a:xfrm>
            <a:off x="2839273" y="0"/>
            <a:ext cx="3993788" cy="2892829"/>
            <a:chOff x="2839273" y="0"/>
            <a:chExt cx="3993788" cy="2892829"/>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9427" t="8065" r="14707" b="30704"/>
            <a:stretch/>
          </p:blipFill>
          <p:spPr>
            <a:xfrm>
              <a:off x="2839273" y="0"/>
              <a:ext cx="3993788" cy="2892829"/>
            </a:xfrm>
            <a:prstGeom prst="rect">
              <a:avLst/>
            </a:prstGeom>
          </p:spPr>
        </p:pic>
        <p:sp>
          <p:nvSpPr>
            <p:cNvPr id="5" name="TextBox 4"/>
            <p:cNvSpPr txBox="1"/>
            <p:nvPr/>
          </p:nvSpPr>
          <p:spPr>
            <a:xfrm>
              <a:off x="3854400" y="753916"/>
              <a:ext cx="1963534" cy="1384995"/>
            </a:xfrm>
            <a:prstGeom prst="rect">
              <a:avLst/>
            </a:prstGeom>
            <a:noFill/>
          </p:spPr>
          <p:txBody>
            <a:bodyPr wrap="square" rtlCol="0">
              <a:spAutoFit/>
            </a:bodyPr>
            <a:lstStyle/>
            <a:p>
              <a:pPr algn="ctr"/>
              <a:r>
                <a:rPr lang="en-US" sz="2800" smtClean="0">
                  <a:solidFill>
                    <a:srgbClr val="0070C0"/>
                  </a:solidFill>
                  <a:latin typeface="Arial" pitchFamily="34" charset="0"/>
                  <a:cs typeface="Arial" pitchFamily="34" charset="0"/>
                </a:rPr>
                <a:t>Tớ là ngôi sao may mắn.</a:t>
              </a:r>
              <a:endParaRPr lang="en-US" sz="2800">
                <a:solidFill>
                  <a:srgbClr val="0070C0"/>
                </a:solidFill>
                <a:latin typeface="Arial" pitchFamily="34" charset="0"/>
                <a:cs typeface="Arial" pitchFamily="34" charset="0"/>
              </a:endParaRPr>
            </a:p>
          </p:txBody>
        </p:sp>
      </p:grpSp>
      <p:pic>
        <p:nvPicPr>
          <p:cNvPr id="7" name="Picture 6">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81519" y="5661606"/>
            <a:ext cx="1914230" cy="1196394"/>
          </a:xfrm>
          <a:prstGeom prst="rect">
            <a:avLst/>
          </a:prstGeom>
        </p:spPr>
      </p:pic>
    </p:spTree>
    <p:extLst>
      <p:ext uri="{BB962C8B-B14F-4D97-AF65-F5344CB8AC3E}">
        <p14:creationId xmlns:p14="http://schemas.microsoft.com/office/powerpoint/2010/main" val="1059866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3888" y="475837"/>
            <a:ext cx="6354062" cy="5906325"/>
          </a:xfrm>
          <a:prstGeom prst="rect">
            <a:avLst/>
          </a:prstGeom>
        </p:spPr>
      </p:pic>
      <p:sp>
        <p:nvSpPr>
          <p:cNvPr id="3" name="TextBox 2"/>
          <p:cNvSpPr txBox="1"/>
          <p:nvPr/>
        </p:nvSpPr>
        <p:spPr>
          <a:xfrm>
            <a:off x="5991544" y="1809400"/>
            <a:ext cx="1143000" cy="1446550"/>
          </a:xfrm>
          <a:prstGeom prst="rect">
            <a:avLst/>
          </a:prstGeom>
          <a:noFill/>
        </p:spPr>
        <p:txBody>
          <a:bodyPr wrap="square" rtlCol="0">
            <a:spAutoFit/>
          </a:bodyPr>
          <a:lstStyle/>
          <a:p>
            <a:r>
              <a:rPr lang="en-US" sz="8800" b="1">
                <a:solidFill>
                  <a:schemeClr val="bg1"/>
                </a:solidFill>
                <a:latin typeface="HP001 4 hàng" pitchFamily="34" charset="0"/>
              </a:rPr>
              <a:t>5</a:t>
            </a:r>
          </a:p>
        </p:txBody>
      </p:sp>
      <p:pic>
        <p:nvPicPr>
          <p:cNvPr id="4" name="Picture 3">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81519" y="5661606"/>
            <a:ext cx="1914230" cy="1196394"/>
          </a:xfrm>
          <a:prstGeom prst="rect">
            <a:avLst/>
          </a:prstGeom>
        </p:spPr>
      </p:pic>
    </p:spTree>
    <p:extLst>
      <p:ext uri="{BB962C8B-B14F-4D97-AF65-F5344CB8AC3E}">
        <p14:creationId xmlns:p14="http://schemas.microsoft.com/office/powerpoint/2010/main" val="3901534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3032" y="0"/>
            <a:ext cx="12204870" cy="1581150"/>
          </a:xfrm>
          <a:prstGeom prst="rect">
            <a:avLst/>
          </a:prstGeom>
          <a:solidFill>
            <a:srgbClr val="90D0EC"/>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708819" y="937038"/>
            <a:ext cx="10744200" cy="2972953"/>
            <a:chOff x="708819" y="937038"/>
            <a:chExt cx="10744200" cy="2972953"/>
          </a:xfrm>
        </p:grpSpPr>
        <p:grpSp>
          <p:nvGrpSpPr>
            <p:cNvPr id="11" name="Group 10"/>
            <p:cNvGrpSpPr/>
            <p:nvPr/>
          </p:nvGrpSpPr>
          <p:grpSpPr>
            <a:xfrm>
              <a:off x="708819" y="1219200"/>
              <a:ext cx="10744200" cy="2690791"/>
              <a:chOff x="708819" y="438150"/>
              <a:chExt cx="10744200" cy="1676400"/>
            </a:xfrm>
          </p:grpSpPr>
          <p:sp>
            <p:nvSpPr>
              <p:cNvPr id="4" name="Rounded Rectangle 3"/>
              <p:cNvSpPr/>
              <p:nvPr/>
            </p:nvSpPr>
            <p:spPr>
              <a:xfrm>
                <a:off x="708819" y="438150"/>
                <a:ext cx="10744200" cy="16764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861219" y="514350"/>
                <a:ext cx="10439400" cy="1371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a:off x="9768683" y="942536"/>
              <a:ext cx="228600" cy="228600"/>
            </a:xfrm>
            <a:prstGeom prst="ellipse">
              <a:avLst/>
            </a:prstGeom>
            <a:noFill/>
            <a:ln>
              <a:solidFill>
                <a:srgbClr val="0070C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9767547" y="1428750"/>
              <a:ext cx="228600" cy="228600"/>
            </a:xfrm>
            <a:prstGeom prst="ellipse">
              <a:avLst/>
            </a:prstGeom>
            <a:no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
            <p:cNvSpPr/>
            <p:nvPr/>
          </p:nvSpPr>
          <p:spPr>
            <a:xfrm>
              <a:off x="9830938" y="1072298"/>
              <a:ext cx="104091" cy="453254"/>
            </a:xfrm>
            <a:custGeom>
              <a:avLst/>
              <a:gdLst>
                <a:gd name="connsiteX0" fmla="*/ 0 w 104091"/>
                <a:gd name="connsiteY0" fmla="*/ 0 h 320492"/>
                <a:gd name="connsiteX1" fmla="*/ 104091 w 104091"/>
                <a:gd name="connsiteY1" fmla="*/ 0 h 320492"/>
                <a:gd name="connsiteX2" fmla="*/ 104091 w 104091"/>
                <a:gd name="connsiteY2" fmla="*/ 320492 h 320492"/>
                <a:gd name="connsiteX3" fmla="*/ 0 w 104091"/>
                <a:gd name="connsiteY3" fmla="*/ 320492 h 320492"/>
                <a:gd name="connsiteX4" fmla="*/ 0 w 104091"/>
                <a:gd name="connsiteY4" fmla="*/ 0 h 320492"/>
                <a:gd name="connsiteX0" fmla="*/ 0 w 104091"/>
                <a:gd name="connsiteY0" fmla="*/ 9708 h 330200"/>
                <a:gd name="connsiteX1" fmla="*/ 53181 w 104091"/>
                <a:gd name="connsiteY1" fmla="*/ 0 h 330200"/>
                <a:gd name="connsiteX2" fmla="*/ 104091 w 104091"/>
                <a:gd name="connsiteY2" fmla="*/ 9708 h 330200"/>
                <a:gd name="connsiteX3" fmla="*/ 104091 w 104091"/>
                <a:gd name="connsiteY3" fmla="*/ 330200 h 330200"/>
                <a:gd name="connsiteX4" fmla="*/ 0 w 104091"/>
                <a:gd name="connsiteY4" fmla="*/ 330200 h 330200"/>
                <a:gd name="connsiteX5" fmla="*/ 0 w 104091"/>
                <a:gd name="connsiteY5" fmla="*/ 9708 h 330200"/>
                <a:gd name="connsiteX0" fmla="*/ 0 w 104091"/>
                <a:gd name="connsiteY0" fmla="*/ 9708 h 340536"/>
                <a:gd name="connsiteX1" fmla="*/ 53181 w 104091"/>
                <a:gd name="connsiteY1" fmla="*/ 0 h 340536"/>
                <a:gd name="connsiteX2" fmla="*/ 104091 w 104091"/>
                <a:gd name="connsiteY2" fmla="*/ 9708 h 340536"/>
                <a:gd name="connsiteX3" fmla="*/ 104091 w 104091"/>
                <a:gd name="connsiteY3" fmla="*/ 330200 h 340536"/>
                <a:gd name="connsiteX4" fmla="*/ 46037 w 104091"/>
                <a:gd name="connsiteY4" fmla="*/ 340519 h 340536"/>
                <a:gd name="connsiteX5" fmla="*/ 0 w 104091"/>
                <a:gd name="connsiteY5" fmla="*/ 330200 h 340536"/>
                <a:gd name="connsiteX6" fmla="*/ 0 w 104091"/>
                <a:gd name="connsiteY6" fmla="*/ 9708 h 34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091" h="340536">
                  <a:moveTo>
                    <a:pt x="0" y="9708"/>
                  </a:moveTo>
                  <a:cubicBezTo>
                    <a:pt x="16933" y="9647"/>
                    <a:pt x="36248" y="61"/>
                    <a:pt x="53181" y="0"/>
                  </a:cubicBezTo>
                  <a:lnTo>
                    <a:pt x="104091" y="9708"/>
                  </a:lnTo>
                  <a:lnTo>
                    <a:pt x="104091" y="330200"/>
                  </a:lnTo>
                  <a:cubicBezTo>
                    <a:pt x="84740" y="329671"/>
                    <a:pt x="65388" y="341048"/>
                    <a:pt x="46037" y="340519"/>
                  </a:cubicBezTo>
                  <a:lnTo>
                    <a:pt x="0" y="330200"/>
                  </a:lnTo>
                  <a:lnTo>
                    <a:pt x="0" y="9708"/>
                  </a:lnTo>
                  <a:close/>
                </a:path>
              </a:pathLst>
            </a:custGeom>
            <a:solidFill>
              <a:schemeClr val="bg1">
                <a:lumMod val="85000"/>
              </a:schemeClr>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177165" y="937038"/>
              <a:ext cx="228600" cy="228600"/>
            </a:xfrm>
            <a:prstGeom prst="ellipse">
              <a:avLst/>
            </a:prstGeom>
            <a:noFill/>
            <a:ln>
              <a:solidFill>
                <a:srgbClr val="0070C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176029" y="1423252"/>
              <a:ext cx="228600" cy="228600"/>
            </a:xfrm>
            <a:prstGeom prst="ellipse">
              <a:avLst/>
            </a:prstGeom>
            <a:no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
            <p:cNvSpPr/>
            <p:nvPr/>
          </p:nvSpPr>
          <p:spPr>
            <a:xfrm>
              <a:off x="2239420" y="1066800"/>
              <a:ext cx="104091" cy="453254"/>
            </a:xfrm>
            <a:custGeom>
              <a:avLst/>
              <a:gdLst>
                <a:gd name="connsiteX0" fmla="*/ 0 w 104091"/>
                <a:gd name="connsiteY0" fmla="*/ 0 h 320492"/>
                <a:gd name="connsiteX1" fmla="*/ 104091 w 104091"/>
                <a:gd name="connsiteY1" fmla="*/ 0 h 320492"/>
                <a:gd name="connsiteX2" fmla="*/ 104091 w 104091"/>
                <a:gd name="connsiteY2" fmla="*/ 320492 h 320492"/>
                <a:gd name="connsiteX3" fmla="*/ 0 w 104091"/>
                <a:gd name="connsiteY3" fmla="*/ 320492 h 320492"/>
                <a:gd name="connsiteX4" fmla="*/ 0 w 104091"/>
                <a:gd name="connsiteY4" fmla="*/ 0 h 320492"/>
                <a:gd name="connsiteX0" fmla="*/ 0 w 104091"/>
                <a:gd name="connsiteY0" fmla="*/ 9708 h 330200"/>
                <a:gd name="connsiteX1" fmla="*/ 53181 w 104091"/>
                <a:gd name="connsiteY1" fmla="*/ 0 h 330200"/>
                <a:gd name="connsiteX2" fmla="*/ 104091 w 104091"/>
                <a:gd name="connsiteY2" fmla="*/ 9708 h 330200"/>
                <a:gd name="connsiteX3" fmla="*/ 104091 w 104091"/>
                <a:gd name="connsiteY3" fmla="*/ 330200 h 330200"/>
                <a:gd name="connsiteX4" fmla="*/ 0 w 104091"/>
                <a:gd name="connsiteY4" fmla="*/ 330200 h 330200"/>
                <a:gd name="connsiteX5" fmla="*/ 0 w 104091"/>
                <a:gd name="connsiteY5" fmla="*/ 9708 h 330200"/>
                <a:gd name="connsiteX0" fmla="*/ 0 w 104091"/>
                <a:gd name="connsiteY0" fmla="*/ 9708 h 340536"/>
                <a:gd name="connsiteX1" fmla="*/ 53181 w 104091"/>
                <a:gd name="connsiteY1" fmla="*/ 0 h 340536"/>
                <a:gd name="connsiteX2" fmla="*/ 104091 w 104091"/>
                <a:gd name="connsiteY2" fmla="*/ 9708 h 340536"/>
                <a:gd name="connsiteX3" fmla="*/ 104091 w 104091"/>
                <a:gd name="connsiteY3" fmla="*/ 330200 h 340536"/>
                <a:gd name="connsiteX4" fmla="*/ 46037 w 104091"/>
                <a:gd name="connsiteY4" fmla="*/ 340519 h 340536"/>
                <a:gd name="connsiteX5" fmla="*/ 0 w 104091"/>
                <a:gd name="connsiteY5" fmla="*/ 330200 h 340536"/>
                <a:gd name="connsiteX6" fmla="*/ 0 w 104091"/>
                <a:gd name="connsiteY6" fmla="*/ 9708 h 34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091" h="340536">
                  <a:moveTo>
                    <a:pt x="0" y="9708"/>
                  </a:moveTo>
                  <a:cubicBezTo>
                    <a:pt x="16933" y="9647"/>
                    <a:pt x="36248" y="61"/>
                    <a:pt x="53181" y="0"/>
                  </a:cubicBezTo>
                  <a:lnTo>
                    <a:pt x="104091" y="9708"/>
                  </a:lnTo>
                  <a:lnTo>
                    <a:pt x="104091" y="330200"/>
                  </a:lnTo>
                  <a:cubicBezTo>
                    <a:pt x="84740" y="329671"/>
                    <a:pt x="65388" y="341048"/>
                    <a:pt x="46037" y="340519"/>
                  </a:cubicBezTo>
                  <a:lnTo>
                    <a:pt x="0" y="330200"/>
                  </a:lnTo>
                  <a:lnTo>
                    <a:pt x="0" y="9708"/>
                  </a:lnTo>
                  <a:close/>
                </a:path>
              </a:pathLst>
            </a:custGeom>
            <a:solidFill>
              <a:schemeClr val="bg1">
                <a:lumMod val="85000"/>
              </a:schemeClr>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7717" y="4334852"/>
            <a:ext cx="6518402" cy="2294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343511" y="2442287"/>
            <a:ext cx="7474816" cy="923330"/>
          </a:xfrm>
          <a:prstGeom prst="rect">
            <a:avLst/>
          </a:prstGeom>
          <a:noFill/>
        </p:spPr>
        <p:txBody>
          <a:bodyPr wrap="square" rtlCol="0">
            <a:spAutoFit/>
          </a:bodyPr>
          <a:lstStyle/>
          <a:p>
            <a:pPr algn="ctr"/>
            <a:r>
              <a:rPr lang="en-US" sz="5400" b="1" smtClean="0">
                <a:solidFill>
                  <a:srgbClr val="0070C0"/>
                </a:solidFill>
                <a:latin typeface="Arial" pitchFamily="34" charset="0"/>
                <a:cs typeface="Arial" pitchFamily="34" charset="0"/>
              </a:rPr>
              <a:t>CÁC SỐ 0, 1, 2, 3, 4, 5</a:t>
            </a:r>
            <a:endParaRPr lang="en-US" sz="5400" b="1">
              <a:solidFill>
                <a:srgbClr val="0070C0"/>
              </a:solidFill>
              <a:latin typeface="Arial" pitchFamily="34" charset="0"/>
              <a:cs typeface="Arial" pitchFamily="34" charset="0"/>
            </a:endParaRPr>
          </a:p>
        </p:txBody>
      </p:sp>
      <p:sp>
        <p:nvSpPr>
          <p:cNvPr id="23" name="TextBox 22"/>
          <p:cNvSpPr txBox="1"/>
          <p:nvPr/>
        </p:nvSpPr>
        <p:spPr>
          <a:xfrm>
            <a:off x="3528219" y="1460817"/>
            <a:ext cx="5105400" cy="923330"/>
          </a:xfrm>
          <a:prstGeom prst="rect">
            <a:avLst/>
          </a:prstGeom>
          <a:noFill/>
        </p:spPr>
        <p:txBody>
          <a:bodyPr wrap="square" rtlCol="0">
            <a:spAutoFit/>
          </a:bodyPr>
          <a:lstStyle/>
          <a:p>
            <a:pPr algn="ctr"/>
            <a:r>
              <a:rPr lang="en-US" sz="5400" b="1" smtClean="0">
                <a:latin typeface="Arial" pitchFamily="34" charset="0"/>
                <a:cs typeface="Arial" pitchFamily="34" charset="0"/>
              </a:rPr>
              <a:t>Bài 1</a:t>
            </a:r>
            <a:endParaRPr lang="en-US" sz="5400" b="1">
              <a:latin typeface="Arial" pitchFamily="34" charset="0"/>
              <a:cs typeface="Arial" pitchFamily="34" charset="0"/>
            </a:endParaRPr>
          </a:p>
        </p:txBody>
      </p:sp>
    </p:spTree>
    <p:extLst>
      <p:ext uri="{BB962C8B-B14F-4D97-AF65-F5344CB8AC3E}">
        <p14:creationId xmlns:p14="http://schemas.microsoft.com/office/powerpoint/2010/main" val="23400086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1431</TotalTime>
  <Words>217</Words>
  <Application>Microsoft Office PowerPoint</Application>
  <PresentationFormat>Custom</PresentationFormat>
  <Paragraphs>95</Paragraphs>
  <Slides>17</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Aachen</vt:lpstr>
      <vt:lpstr>Arial</vt:lpstr>
      <vt:lpstr>Calibri</vt:lpstr>
      <vt:lpstr>HP001 4 hàng</vt:lpstr>
      <vt:lpstr>Kids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Techsi.vn</cp:lastModifiedBy>
  <cp:revision>136</cp:revision>
  <dcterms:created xsi:type="dcterms:W3CDTF">2021-05-23T10:25:42Z</dcterms:created>
  <dcterms:modified xsi:type="dcterms:W3CDTF">2023-09-11T03:31:02Z</dcterms:modified>
</cp:coreProperties>
</file>