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8" r:id="rId2"/>
    <p:sldId id="256" r:id="rId3"/>
    <p:sldId id="283" r:id="rId4"/>
    <p:sldId id="311" r:id="rId5"/>
    <p:sldId id="301" r:id="rId6"/>
    <p:sldId id="303" r:id="rId7"/>
    <p:sldId id="304" r:id="rId8"/>
    <p:sldId id="302" r:id="rId9"/>
    <p:sldId id="294" r:id="rId10"/>
    <p:sldId id="285" r:id="rId11"/>
    <p:sldId id="286" r:id="rId12"/>
    <p:sldId id="306" r:id="rId13"/>
    <p:sldId id="287" r:id="rId14"/>
    <p:sldId id="305" r:id="rId15"/>
    <p:sldId id="307" r:id="rId16"/>
    <p:sldId id="295" r:id="rId17"/>
    <p:sldId id="310" r:id="rId18"/>
    <p:sldId id="313" r:id="rId19"/>
    <p:sldId id="299" r:id="rId20"/>
  </p:sldIdLst>
  <p:sldSz cx="12161838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0FC1"/>
    <a:srgbClr val="D2E9EE"/>
    <a:srgbClr val="CCE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1" autoAdjust="0"/>
    <p:restoredTop sz="90747" autoAdjust="0"/>
  </p:normalViewPr>
  <p:slideViewPr>
    <p:cSldViewPr>
      <p:cViewPr varScale="1">
        <p:scale>
          <a:sx n="83" d="100"/>
          <a:sy n="83" d="100"/>
        </p:scale>
        <p:origin x="966" y="78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Sách</a:t>
            </a:r>
            <a:r>
              <a:rPr lang="en-US" baseline="0" smtClean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Sách</a:t>
            </a:r>
            <a:r>
              <a:rPr lang="en-US" baseline="0" smtClean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Sách</a:t>
            </a:r>
            <a:r>
              <a:rPr lang="en-US" baseline="0" smtClean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Sách</a:t>
            </a:r>
            <a:r>
              <a:rPr lang="en-US" baseline="0" smtClean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87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87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8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7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2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94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61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4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3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4" y="1435103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78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65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77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41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41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59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5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3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11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3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3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78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7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7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2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81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03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96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87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3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3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6" y="6356353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3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39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9" r:id="rId8"/>
    <p:sldLayoutId id="2147483698" r:id="rId9"/>
    <p:sldLayoutId id="2147483697" r:id="rId10"/>
    <p:sldLayoutId id="2147483696" r:id="rId11"/>
    <p:sldLayoutId id="2147483692" r:id="rId12"/>
    <p:sldLayoutId id="2147483693" r:id="rId13"/>
    <p:sldLayoutId id="2147483694" r:id="rId14"/>
    <p:sldLayoutId id="214748369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image" Target="../media/image20.png"/><Relationship Id="rId5" Type="http://schemas.openxmlformats.org/officeDocument/2006/relationships/audio" Target="../media/audio3.wav"/><Relationship Id="rId15" Type="http://schemas.openxmlformats.org/officeDocument/2006/relationships/image" Target="../media/image24.jpeg"/><Relationship Id="rId10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openxmlformats.org/officeDocument/2006/relationships/audio" Target="../media/audio7.wav"/><Relationship Id="rId1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image" Target="../media/image20.png"/><Relationship Id="rId5" Type="http://schemas.openxmlformats.org/officeDocument/2006/relationships/audio" Target="../media/audio3.wav"/><Relationship Id="rId15" Type="http://schemas.openxmlformats.org/officeDocument/2006/relationships/image" Target="../media/image24.jpeg"/><Relationship Id="rId10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openxmlformats.org/officeDocument/2006/relationships/audio" Target="../media/audio7.wav"/><Relationship Id="rId1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0" y="0"/>
            <a:ext cx="12161838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365656" y="3886200"/>
            <a:ext cx="5153663" cy="26897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33B6ADF-A6DD-4A0A-A4D9-9B8EE49432BD}"/>
              </a:ext>
            </a:extLst>
          </p:cNvPr>
          <p:cNvSpPr/>
          <p:nvPr/>
        </p:nvSpPr>
        <p:spPr>
          <a:xfrm>
            <a:off x="1279063" y="609600"/>
            <a:ext cx="9799612" cy="17543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NHIỆT LIỆT CHÀO MỪNG</a:t>
            </a:r>
          </a:p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THẦY C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Ô VÀ CÁC BẠN HỌC SINH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EEBAEF-A82C-5443-AC12-129C9A6D35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482" y="0"/>
            <a:ext cx="1142999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8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13"/>
          <a:stretch/>
        </p:blipFill>
        <p:spPr>
          <a:xfrm>
            <a:off x="1872513" y="1610462"/>
            <a:ext cx="2409202" cy="49427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42919" y="1915884"/>
            <a:ext cx="3505200" cy="8382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27819" y="304800"/>
            <a:ext cx="11468100" cy="860286"/>
            <a:chOff x="223100" y="304800"/>
            <a:chExt cx="11107692" cy="860286"/>
          </a:xfrm>
        </p:grpSpPr>
        <p:sp>
          <p:nvSpPr>
            <p:cNvPr id="2" name="Oval 1"/>
            <p:cNvSpPr/>
            <p:nvPr/>
          </p:nvSpPr>
          <p:spPr>
            <a:xfrm>
              <a:off x="223100" y="304800"/>
              <a:ext cx="797097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4402" y="457200"/>
              <a:ext cx="101563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Mỗi đồ vật có dạng hình gì?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6842919" y="3124200"/>
            <a:ext cx="3505200" cy="8382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842919" y="4318002"/>
            <a:ext cx="3505200" cy="8382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842919" y="5511804"/>
            <a:ext cx="3505200" cy="8382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491775" y="2037801"/>
            <a:ext cx="640080" cy="64008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429363" y="3177540"/>
            <a:ext cx="731520" cy="73152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356793" y="4463142"/>
            <a:ext cx="918756" cy="54428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9396719" y="5566230"/>
            <a:ext cx="822960" cy="73152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904605" y="2071210"/>
            <a:ext cx="2282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vuông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04605" y="3281690"/>
            <a:ext cx="2282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tròn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04605" y="4492170"/>
            <a:ext cx="2819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chữ nhật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04605" y="5702650"/>
            <a:ext cx="2487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tam giác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337719" y="4735285"/>
            <a:ext cx="3483995" cy="1228976"/>
          </a:xfrm>
          <a:custGeom>
            <a:avLst/>
            <a:gdLst>
              <a:gd name="connsiteX0" fmla="*/ 0 w 3251200"/>
              <a:gd name="connsiteY0" fmla="*/ 0 h 1146628"/>
              <a:gd name="connsiteX1" fmla="*/ 1509486 w 3251200"/>
              <a:gd name="connsiteY1" fmla="*/ 362857 h 1146628"/>
              <a:gd name="connsiteX2" fmla="*/ 2133600 w 3251200"/>
              <a:gd name="connsiteY2" fmla="*/ 972457 h 1146628"/>
              <a:gd name="connsiteX3" fmla="*/ 3251200 w 3251200"/>
              <a:gd name="connsiteY3" fmla="*/ 1146628 h 1146628"/>
              <a:gd name="connsiteX0" fmla="*/ 0 w 3251200"/>
              <a:gd name="connsiteY0" fmla="*/ 0 h 1146628"/>
              <a:gd name="connsiteX1" fmla="*/ 1509486 w 3251200"/>
              <a:gd name="connsiteY1" fmla="*/ 362857 h 1146628"/>
              <a:gd name="connsiteX2" fmla="*/ 2133600 w 3251200"/>
              <a:gd name="connsiteY2" fmla="*/ 972457 h 1146628"/>
              <a:gd name="connsiteX3" fmla="*/ 3251200 w 3251200"/>
              <a:gd name="connsiteY3" fmla="*/ 1146628 h 1146628"/>
              <a:gd name="connsiteX0" fmla="*/ 0 w 3251200"/>
              <a:gd name="connsiteY0" fmla="*/ 0 h 1146628"/>
              <a:gd name="connsiteX1" fmla="*/ 1509486 w 3251200"/>
              <a:gd name="connsiteY1" fmla="*/ 362857 h 1146628"/>
              <a:gd name="connsiteX2" fmla="*/ 2171700 w 3251200"/>
              <a:gd name="connsiteY2" fmla="*/ 943882 h 1146628"/>
              <a:gd name="connsiteX3" fmla="*/ 3251200 w 3251200"/>
              <a:gd name="connsiteY3" fmla="*/ 1146628 h 1146628"/>
              <a:gd name="connsiteX0" fmla="*/ 0 w 3251200"/>
              <a:gd name="connsiteY0" fmla="*/ 0 h 1146628"/>
              <a:gd name="connsiteX1" fmla="*/ 1509486 w 3251200"/>
              <a:gd name="connsiteY1" fmla="*/ 362857 h 1146628"/>
              <a:gd name="connsiteX2" fmla="*/ 2171700 w 3251200"/>
              <a:gd name="connsiteY2" fmla="*/ 943882 h 1146628"/>
              <a:gd name="connsiteX3" fmla="*/ 3251200 w 3251200"/>
              <a:gd name="connsiteY3" fmla="*/ 1146628 h 1146628"/>
              <a:gd name="connsiteX0" fmla="*/ 0 w 3251200"/>
              <a:gd name="connsiteY0" fmla="*/ 0 h 1146628"/>
              <a:gd name="connsiteX1" fmla="*/ 1433286 w 3251200"/>
              <a:gd name="connsiteY1" fmla="*/ 362857 h 1146628"/>
              <a:gd name="connsiteX2" fmla="*/ 2171700 w 3251200"/>
              <a:gd name="connsiteY2" fmla="*/ 943882 h 1146628"/>
              <a:gd name="connsiteX3" fmla="*/ 3251200 w 3251200"/>
              <a:gd name="connsiteY3" fmla="*/ 1146628 h 114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1200" h="1146628">
                <a:moveTo>
                  <a:pt x="0" y="0"/>
                </a:moveTo>
                <a:cubicBezTo>
                  <a:pt x="576943" y="100390"/>
                  <a:pt x="1061811" y="148393"/>
                  <a:pt x="1433286" y="362857"/>
                </a:cubicBezTo>
                <a:cubicBezTo>
                  <a:pt x="1804761" y="577321"/>
                  <a:pt x="1868714" y="813254"/>
                  <a:pt x="2171700" y="943882"/>
                </a:cubicBezTo>
                <a:cubicBezTo>
                  <a:pt x="2474686" y="1074510"/>
                  <a:pt x="2837543" y="1124857"/>
                  <a:pt x="3251200" y="1146628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512457" y="2336800"/>
            <a:ext cx="3338286" cy="1233714"/>
          </a:xfrm>
          <a:custGeom>
            <a:avLst/>
            <a:gdLst>
              <a:gd name="connsiteX0" fmla="*/ 0 w 3338286"/>
              <a:gd name="connsiteY0" fmla="*/ 1233714 h 1233714"/>
              <a:gd name="connsiteX1" fmla="*/ 1407886 w 3338286"/>
              <a:gd name="connsiteY1" fmla="*/ 812800 h 1233714"/>
              <a:gd name="connsiteX2" fmla="*/ 2191657 w 3338286"/>
              <a:gd name="connsiteY2" fmla="*/ 188686 h 1233714"/>
              <a:gd name="connsiteX3" fmla="*/ 3338286 w 3338286"/>
              <a:gd name="connsiteY3" fmla="*/ 0 h 1233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286" h="1233714">
                <a:moveTo>
                  <a:pt x="0" y="1233714"/>
                </a:moveTo>
                <a:cubicBezTo>
                  <a:pt x="521305" y="1110342"/>
                  <a:pt x="1042610" y="986971"/>
                  <a:pt x="1407886" y="812800"/>
                </a:cubicBezTo>
                <a:cubicBezTo>
                  <a:pt x="1773162" y="638629"/>
                  <a:pt x="1869924" y="324153"/>
                  <a:pt x="2191657" y="188686"/>
                </a:cubicBezTo>
                <a:cubicBezTo>
                  <a:pt x="2513390" y="53219"/>
                  <a:pt x="2925838" y="26609"/>
                  <a:pt x="3338286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3393621" y="2466170"/>
            <a:ext cx="3461657" cy="1179637"/>
          </a:xfrm>
          <a:custGeom>
            <a:avLst/>
            <a:gdLst>
              <a:gd name="connsiteX0" fmla="*/ 0 w 3251200"/>
              <a:gd name="connsiteY0" fmla="*/ 0 h 1146628"/>
              <a:gd name="connsiteX1" fmla="*/ 1509486 w 3251200"/>
              <a:gd name="connsiteY1" fmla="*/ 362857 h 1146628"/>
              <a:gd name="connsiteX2" fmla="*/ 2133600 w 3251200"/>
              <a:gd name="connsiteY2" fmla="*/ 972457 h 1146628"/>
              <a:gd name="connsiteX3" fmla="*/ 3251200 w 3251200"/>
              <a:gd name="connsiteY3" fmla="*/ 1146628 h 1146628"/>
              <a:gd name="connsiteX0" fmla="*/ 0 w 3251200"/>
              <a:gd name="connsiteY0" fmla="*/ 0 h 1146628"/>
              <a:gd name="connsiteX1" fmla="*/ 1509486 w 3251200"/>
              <a:gd name="connsiteY1" fmla="*/ 362857 h 1146628"/>
              <a:gd name="connsiteX2" fmla="*/ 2133600 w 3251200"/>
              <a:gd name="connsiteY2" fmla="*/ 972457 h 1146628"/>
              <a:gd name="connsiteX3" fmla="*/ 3251200 w 3251200"/>
              <a:gd name="connsiteY3" fmla="*/ 1146628 h 1146628"/>
              <a:gd name="connsiteX0" fmla="*/ 0 w 3251200"/>
              <a:gd name="connsiteY0" fmla="*/ 0 h 1146628"/>
              <a:gd name="connsiteX1" fmla="*/ 1509486 w 3251200"/>
              <a:gd name="connsiteY1" fmla="*/ 362857 h 1146628"/>
              <a:gd name="connsiteX2" fmla="*/ 2171700 w 3251200"/>
              <a:gd name="connsiteY2" fmla="*/ 943882 h 1146628"/>
              <a:gd name="connsiteX3" fmla="*/ 3251200 w 3251200"/>
              <a:gd name="connsiteY3" fmla="*/ 1146628 h 1146628"/>
              <a:gd name="connsiteX0" fmla="*/ 0 w 3251200"/>
              <a:gd name="connsiteY0" fmla="*/ 0 h 1146628"/>
              <a:gd name="connsiteX1" fmla="*/ 1509486 w 3251200"/>
              <a:gd name="connsiteY1" fmla="*/ 362857 h 1146628"/>
              <a:gd name="connsiteX2" fmla="*/ 2171700 w 3251200"/>
              <a:gd name="connsiteY2" fmla="*/ 943882 h 1146628"/>
              <a:gd name="connsiteX3" fmla="*/ 3251200 w 3251200"/>
              <a:gd name="connsiteY3" fmla="*/ 1146628 h 1146628"/>
              <a:gd name="connsiteX0" fmla="*/ 0 w 3251200"/>
              <a:gd name="connsiteY0" fmla="*/ 0 h 1146628"/>
              <a:gd name="connsiteX1" fmla="*/ 1433286 w 3251200"/>
              <a:gd name="connsiteY1" fmla="*/ 362857 h 1146628"/>
              <a:gd name="connsiteX2" fmla="*/ 2171700 w 3251200"/>
              <a:gd name="connsiteY2" fmla="*/ 943882 h 1146628"/>
              <a:gd name="connsiteX3" fmla="*/ 3251200 w 3251200"/>
              <a:gd name="connsiteY3" fmla="*/ 1146628 h 114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1200" h="1146628">
                <a:moveTo>
                  <a:pt x="0" y="0"/>
                </a:moveTo>
                <a:cubicBezTo>
                  <a:pt x="576943" y="100390"/>
                  <a:pt x="1061811" y="148393"/>
                  <a:pt x="1433286" y="362857"/>
                </a:cubicBezTo>
                <a:cubicBezTo>
                  <a:pt x="1804761" y="577321"/>
                  <a:pt x="1868714" y="813254"/>
                  <a:pt x="2171700" y="943882"/>
                </a:cubicBezTo>
                <a:cubicBezTo>
                  <a:pt x="2474686" y="1074510"/>
                  <a:pt x="2837543" y="1124857"/>
                  <a:pt x="3251200" y="1146628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3718718" y="4697190"/>
            <a:ext cx="3102995" cy="1233714"/>
          </a:xfrm>
          <a:custGeom>
            <a:avLst/>
            <a:gdLst>
              <a:gd name="connsiteX0" fmla="*/ 0 w 3338286"/>
              <a:gd name="connsiteY0" fmla="*/ 1233714 h 1233714"/>
              <a:gd name="connsiteX1" fmla="*/ 1407886 w 3338286"/>
              <a:gd name="connsiteY1" fmla="*/ 812800 h 1233714"/>
              <a:gd name="connsiteX2" fmla="*/ 2191657 w 3338286"/>
              <a:gd name="connsiteY2" fmla="*/ 188686 h 1233714"/>
              <a:gd name="connsiteX3" fmla="*/ 3338286 w 3338286"/>
              <a:gd name="connsiteY3" fmla="*/ 0 h 1233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286" h="1233714">
                <a:moveTo>
                  <a:pt x="0" y="1233714"/>
                </a:moveTo>
                <a:cubicBezTo>
                  <a:pt x="521305" y="1110342"/>
                  <a:pt x="1042610" y="986971"/>
                  <a:pt x="1407886" y="812800"/>
                </a:cubicBezTo>
                <a:cubicBezTo>
                  <a:pt x="1773162" y="638629"/>
                  <a:pt x="1869924" y="324153"/>
                  <a:pt x="2191657" y="188686"/>
                </a:cubicBezTo>
                <a:cubicBezTo>
                  <a:pt x="2513390" y="53219"/>
                  <a:pt x="2925838" y="26609"/>
                  <a:pt x="3338286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6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080919" y="1524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6766719" y="1524000"/>
            <a:ext cx="1447800" cy="685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61919" y="34290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95319" y="5105400"/>
            <a:ext cx="1219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1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5469" y="1657349"/>
            <a:ext cx="10896600" cy="2838451"/>
          </a:xfrm>
          <a:prstGeom prst="roundRect">
            <a:avLst/>
          </a:prstGeom>
          <a:solidFill>
            <a:srgbClr val="D2E9EE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65919" y="76200"/>
            <a:ext cx="11049000" cy="822960"/>
            <a:chOff x="518319" y="304800"/>
            <a:chExt cx="11049000" cy="822960"/>
          </a:xfrm>
        </p:grpSpPr>
        <p:sp>
          <p:nvSpPr>
            <p:cNvPr id="6" name="Oval 5"/>
            <p:cNvSpPr/>
            <p:nvPr/>
          </p:nvSpPr>
          <p:spPr>
            <a:xfrm>
              <a:off x="518319" y="304800"/>
              <a:ext cx="822960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463060"/>
              <a:ext cx="101346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a) </a:t>
              </a:r>
              <a:r>
                <a:rPr lang="en-US" sz="36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Những</a:t>
              </a:r>
              <a:r>
                <a:rPr lang="en-US" sz="36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36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nào</a:t>
              </a:r>
              <a:r>
                <a:rPr lang="en-US" sz="36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36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36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tròn</a:t>
              </a:r>
              <a:r>
                <a:rPr lang="en-US" sz="36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Isosceles Triangle 2"/>
          <p:cNvSpPr/>
          <p:nvPr/>
        </p:nvSpPr>
        <p:spPr>
          <a:xfrm>
            <a:off x="1413669" y="1950720"/>
            <a:ext cx="1280160" cy="109728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456306" y="1905000"/>
            <a:ext cx="1188720" cy="118872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414169" y="2133600"/>
            <a:ext cx="1463040" cy="914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848759" y="2225040"/>
            <a:ext cx="822960" cy="822960"/>
          </a:xfrm>
          <a:prstGeom prst="ellipse">
            <a:avLst/>
          </a:prstGeom>
          <a:solidFill>
            <a:srgbClr val="F10FC1"/>
          </a:solidFill>
          <a:ln>
            <a:solidFill>
              <a:srgbClr val="F10F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9719469" y="2118360"/>
            <a:ext cx="1005840" cy="10058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550908" y="3207603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17345" y="3276600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741988" y="3207603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799388" y="3207603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780588" y="3207603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54425" y="3352800"/>
            <a:ext cx="731520" cy="7315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7936468" y="3276600"/>
            <a:ext cx="731520" cy="7315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4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1204119" y="1106269"/>
            <a:ext cx="10134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3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3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570508" y="2286000"/>
            <a:ext cx="10896600" cy="2838451"/>
          </a:xfrm>
          <a:prstGeom prst="roundRect">
            <a:avLst/>
          </a:prstGeom>
          <a:solidFill>
            <a:srgbClr val="D2E9EE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Isosceles Triangle 65"/>
          <p:cNvSpPr/>
          <p:nvPr/>
        </p:nvSpPr>
        <p:spPr>
          <a:xfrm rot="20208100">
            <a:off x="656432" y="2725207"/>
            <a:ext cx="1675891" cy="1070401"/>
          </a:xfrm>
          <a:custGeom>
            <a:avLst/>
            <a:gdLst>
              <a:gd name="connsiteX0" fmla="*/ 0 w 1280160"/>
              <a:gd name="connsiteY0" fmla="*/ 1097280 h 1097280"/>
              <a:gd name="connsiteX1" fmla="*/ 640080 w 1280160"/>
              <a:gd name="connsiteY1" fmla="*/ 0 h 1097280"/>
              <a:gd name="connsiteX2" fmla="*/ 1280160 w 1280160"/>
              <a:gd name="connsiteY2" fmla="*/ 1097280 h 1097280"/>
              <a:gd name="connsiteX3" fmla="*/ 0 w 1280160"/>
              <a:gd name="connsiteY3" fmla="*/ 1097280 h 1097280"/>
              <a:gd name="connsiteX0" fmla="*/ 0 w 1421130"/>
              <a:gd name="connsiteY0" fmla="*/ 1040130 h 1040130"/>
              <a:gd name="connsiteX1" fmla="*/ 1421130 w 1421130"/>
              <a:gd name="connsiteY1" fmla="*/ 0 h 1040130"/>
              <a:gd name="connsiteX2" fmla="*/ 1280160 w 1421130"/>
              <a:gd name="connsiteY2" fmla="*/ 1040130 h 1040130"/>
              <a:gd name="connsiteX3" fmla="*/ 0 w 1421130"/>
              <a:gd name="connsiteY3" fmla="*/ 1040130 h 1040130"/>
              <a:gd name="connsiteX0" fmla="*/ 0 w 1516380"/>
              <a:gd name="connsiteY0" fmla="*/ 1040130 h 1040130"/>
              <a:gd name="connsiteX1" fmla="*/ 1516380 w 1516380"/>
              <a:gd name="connsiteY1" fmla="*/ 0 h 1040130"/>
              <a:gd name="connsiteX2" fmla="*/ 1375410 w 1516380"/>
              <a:gd name="connsiteY2" fmla="*/ 1040130 h 1040130"/>
              <a:gd name="connsiteX3" fmla="*/ 0 w 1516380"/>
              <a:gd name="connsiteY3" fmla="*/ 1040130 h 1040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380" h="1040130">
                <a:moveTo>
                  <a:pt x="0" y="1040130"/>
                </a:moveTo>
                <a:lnTo>
                  <a:pt x="1516380" y="0"/>
                </a:lnTo>
                <a:lnTo>
                  <a:pt x="1375410" y="1040130"/>
                </a:lnTo>
                <a:lnTo>
                  <a:pt x="0" y="104013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261519" y="2697480"/>
            <a:ext cx="1188720" cy="118872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318919" y="2819400"/>
            <a:ext cx="1005840" cy="10058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Isosceles Triangle 68"/>
          <p:cNvSpPr/>
          <p:nvPr/>
        </p:nvSpPr>
        <p:spPr>
          <a:xfrm>
            <a:off x="7223919" y="2667000"/>
            <a:ext cx="1287780" cy="1135380"/>
          </a:xfrm>
          <a:custGeom>
            <a:avLst/>
            <a:gdLst>
              <a:gd name="connsiteX0" fmla="*/ 0 w 1280160"/>
              <a:gd name="connsiteY0" fmla="*/ 1097280 h 1097280"/>
              <a:gd name="connsiteX1" fmla="*/ 640080 w 1280160"/>
              <a:gd name="connsiteY1" fmla="*/ 0 h 1097280"/>
              <a:gd name="connsiteX2" fmla="*/ 1280160 w 1280160"/>
              <a:gd name="connsiteY2" fmla="*/ 1097280 h 1097280"/>
              <a:gd name="connsiteX3" fmla="*/ 0 w 1280160"/>
              <a:gd name="connsiteY3" fmla="*/ 1097280 h 1097280"/>
              <a:gd name="connsiteX0" fmla="*/ 7620 w 1287780"/>
              <a:gd name="connsiteY0" fmla="*/ 1135380 h 1135380"/>
              <a:gd name="connsiteX1" fmla="*/ 0 w 1287780"/>
              <a:gd name="connsiteY1" fmla="*/ 0 h 1135380"/>
              <a:gd name="connsiteX2" fmla="*/ 1287780 w 1287780"/>
              <a:gd name="connsiteY2" fmla="*/ 1135380 h 1135380"/>
              <a:gd name="connsiteX3" fmla="*/ 7620 w 1287780"/>
              <a:gd name="connsiteY3" fmla="*/ 1135380 h 113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7780" h="1135380">
                <a:moveTo>
                  <a:pt x="7620" y="1135380"/>
                </a:moveTo>
                <a:lnTo>
                  <a:pt x="0" y="0"/>
                </a:lnTo>
                <a:lnTo>
                  <a:pt x="1287780" y="1135380"/>
                </a:lnTo>
                <a:lnTo>
                  <a:pt x="7620" y="1135380"/>
                </a:lnTo>
                <a:close/>
              </a:path>
            </a:pathLst>
          </a:custGeom>
          <a:solidFill>
            <a:srgbClr val="F10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9464199" y="2743200"/>
            <a:ext cx="731520" cy="127063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1432719" y="3886200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337719" y="3962400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318919" y="3893403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223919" y="3969603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281319" y="4122003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n-US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1570276" y="3962400"/>
            <a:ext cx="731520" cy="7315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330599" y="4069080"/>
            <a:ext cx="731520" cy="7315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Isosceles Triangle 1"/>
          <p:cNvSpPr/>
          <p:nvPr/>
        </p:nvSpPr>
        <p:spPr>
          <a:xfrm rot="10800000">
            <a:off x="3032919" y="5124451"/>
            <a:ext cx="1828800" cy="1276349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/>
          <p:cNvSpPr/>
          <p:nvPr/>
        </p:nvSpPr>
        <p:spPr>
          <a:xfrm rot="19469305">
            <a:off x="6479575" y="4799190"/>
            <a:ext cx="868760" cy="1581149"/>
          </a:xfrm>
          <a:prstGeom prst="rt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9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98488" y="2114549"/>
            <a:ext cx="10896600" cy="2838451"/>
          </a:xfrm>
          <a:prstGeom prst="roundRect">
            <a:avLst/>
          </a:prstGeom>
          <a:solidFill>
            <a:srgbClr val="D2E9EE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77528" y="663714"/>
            <a:ext cx="10134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 </a:t>
            </a:r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1413669" y="2560320"/>
            <a:ext cx="1280160" cy="109728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612448" y="2468880"/>
            <a:ext cx="1188720" cy="118872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570708" y="2796540"/>
            <a:ext cx="1463040" cy="78486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520599" y="2651760"/>
            <a:ext cx="1005840" cy="10058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550908" y="3741003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17345" y="3741003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741988" y="3817203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799388" y="3817203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780588" y="3741003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n-US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54425" y="3764280"/>
            <a:ext cx="731520" cy="7315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9917668" y="3764280"/>
            <a:ext cx="731520" cy="7315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9719469" y="2468880"/>
            <a:ext cx="1097280" cy="1066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iamond 1"/>
          <p:cNvSpPr/>
          <p:nvPr/>
        </p:nvSpPr>
        <p:spPr>
          <a:xfrm>
            <a:off x="4785519" y="4800600"/>
            <a:ext cx="1828800" cy="18288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6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746919" y="685800"/>
            <a:ext cx="10134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d) Những hình nào là chữ nhật?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594519" y="2057400"/>
            <a:ext cx="10896600" cy="2838451"/>
          </a:xfrm>
          <a:prstGeom prst="roundRect">
            <a:avLst/>
          </a:prstGeom>
          <a:solidFill>
            <a:srgbClr val="D2E9EE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9494599" y="2468880"/>
            <a:ext cx="1188720" cy="11887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753418" y="2362200"/>
            <a:ext cx="841851" cy="131635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1432719" y="3741003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646488" y="3664803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699999" y="3657600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604919" y="3657600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586119" y="3581400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n-US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1570276" y="3764280"/>
            <a:ext cx="731520" cy="7315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5826126" y="3764280"/>
            <a:ext cx="731520" cy="7315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051719" y="2590800"/>
            <a:ext cx="1905000" cy="9601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>
            <a:off x="3552191" y="2438400"/>
            <a:ext cx="1280160" cy="109728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rapezoid 1"/>
          <p:cNvSpPr/>
          <p:nvPr/>
        </p:nvSpPr>
        <p:spPr>
          <a:xfrm>
            <a:off x="7223920" y="2667000"/>
            <a:ext cx="1809828" cy="764666"/>
          </a:xfrm>
          <a:prstGeom prst="trapezoid">
            <a:avLst/>
          </a:prstGeom>
          <a:solidFill>
            <a:srgbClr val="F10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2" b="22222"/>
          <a:stretch/>
        </p:blipFill>
        <p:spPr>
          <a:xfrm>
            <a:off x="1794980" y="4104997"/>
            <a:ext cx="4560672" cy="145292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868221" y="-118765"/>
            <a:ext cx="8632298" cy="4244276"/>
            <a:chOff x="1141517" y="1037891"/>
            <a:chExt cx="9878804" cy="478221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517" y="1037891"/>
              <a:ext cx="9878804" cy="4782218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3299619" y="3810000"/>
              <a:ext cx="1097280" cy="109728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7681119" y="3790950"/>
              <a:ext cx="1097280" cy="109728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2" b="22222"/>
          <a:stretch/>
        </p:blipFill>
        <p:spPr>
          <a:xfrm flipH="1">
            <a:off x="5933983" y="4082047"/>
            <a:ext cx="4704745" cy="1498827"/>
          </a:xfrm>
          <a:prstGeom prst="rect">
            <a:avLst/>
          </a:prstGeom>
        </p:spPr>
      </p:pic>
      <p:pic>
        <p:nvPicPr>
          <p:cNvPr id="8" name="3">
            <a:extLst>
              <a:ext uri="{FF2B5EF4-FFF2-40B4-BE49-F238E27FC236}">
                <a16:creationId xmlns:a16="http://schemas.microsoft.com/office/drawing/2014/main" id="{6707A293-903E-4B64-8304-9CF89CB5C03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914" y="2403089"/>
            <a:ext cx="1390009" cy="5425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2" b="22222"/>
          <a:stretch/>
        </p:blipFill>
        <p:spPr>
          <a:xfrm>
            <a:off x="3062" y="4104997"/>
            <a:ext cx="4560672" cy="14529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B7FC6F-C70F-4469-B6D6-83FF1C41AB5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00"/>
          <a:stretch/>
        </p:blipFill>
        <p:spPr>
          <a:xfrm>
            <a:off x="5764270" y="4103283"/>
            <a:ext cx="778692" cy="11585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B7FC6F-C70F-4469-B6D6-83FF1C41AB5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5" r="-2960"/>
          <a:stretch/>
        </p:blipFill>
        <p:spPr>
          <a:xfrm>
            <a:off x="5434703" y="4080334"/>
            <a:ext cx="1143000" cy="11585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2" b="22222"/>
          <a:stretch/>
        </p:blipFill>
        <p:spPr>
          <a:xfrm flipH="1">
            <a:off x="7798121" y="4059098"/>
            <a:ext cx="4704745" cy="1498827"/>
          </a:xfrm>
          <a:prstGeom prst="rect">
            <a:avLst/>
          </a:prstGeom>
        </p:spPr>
      </p:pic>
      <p:pic>
        <p:nvPicPr>
          <p:cNvPr id="1028" name="Picture 4" descr="Little kid with different emotions Premium Vector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" t="56614" r="78706" b="10159"/>
          <a:stretch/>
        </p:blipFill>
        <p:spPr bwMode="auto">
          <a:xfrm>
            <a:off x="7402418" y="4267200"/>
            <a:ext cx="1066800" cy="23072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Little kid with different emotions Premium Vector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3" t="59206" r="29031" b="10256"/>
          <a:stretch/>
        </p:blipFill>
        <p:spPr bwMode="auto">
          <a:xfrm>
            <a:off x="7016238" y="3909480"/>
            <a:ext cx="1524001" cy="2667000"/>
          </a:xfrm>
          <a:prstGeom prst="roundRect">
            <a:avLst>
              <a:gd name="adj" fmla="val 3370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137319" y="5660818"/>
            <a:ext cx="822960" cy="82296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745361" y="5655399"/>
            <a:ext cx="822960" cy="82296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0"/>
          <p:cNvSpPr/>
          <p:nvPr/>
        </p:nvSpPr>
        <p:spPr>
          <a:xfrm>
            <a:off x="5342718" y="5669337"/>
            <a:ext cx="1005840" cy="914400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1107595" y="5843698"/>
            <a:ext cx="640080" cy="640080"/>
          </a:xfrm>
          <a:prstGeom prst="round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742438" y="5848421"/>
            <a:ext cx="640080" cy="640080"/>
          </a:xfrm>
          <a:prstGeom prst="round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325179" y="5806497"/>
            <a:ext cx="640080" cy="640080"/>
          </a:xfrm>
          <a:prstGeom prst="round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107595" y="5843698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754014" y="5848421"/>
            <a:ext cx="640080" cy="64008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325179" y="5825273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971019" y="1000705"/>
            <a:ext cx="502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</a:t>
            </a:r>
            <a:endParaRPr lang="en-US" sz="36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000098" y="392077"/>
            <a:ext cx="431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974340" y="1026691"/>
            <a:ext cx="518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883061" y="391246"/>
            <a:ext cx="456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975757" y="1026691"/>
            <a:ext cx="502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915052" y="355060"/>
            <a:ext cx="502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6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797878" y="1037577"/>
            <a:ext cx="64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7</a:t>
            </a:r>
            <a:endParaRPr lang="en-US" sz="36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4000098" y="2488366"/>
            <a:ext cx="64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781046" y="2482254"/>
            <a:ext cx="64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678293" y="3232981"/>
            <a:ext cx="64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1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453912" y="3232981"/>
            <a:ext cx="64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021693" y="3232981"/>
            <a:ext cx="64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3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602430" y="3276686"/>
            <a:ext cx="64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3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137319" y="76200"/>
            <a:ext cx="822960" cy="82296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519" y="2057400"/>
            <a:ext cx="153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07595" y="1905000"/>
            <a:ext cx="640080" cy="577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49992" y="3467397"/>
            <a:ext cx="153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……….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127919" y="2590800"/>
            <a:ext cx="675859" cy="691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365919" y="2910688"/>
            <a:ext cx="153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……….</a:t>
            </a:r>
            <a:endParaRPr lang="en-US" dirty="0"/>
          </a:p>
        </p:txBody>
      </p:sp>
      <p:sp>
        <p:nvSpPr>
          <p:cNvPr id="13" name="Isosceles Triangle 12"/>
          <p:cNvSpPr/>
          <p:nvPr/>
        </p:nvSpPr>
        <p:spPr>
          <a:xfrm>
            <a:off x="1088987" y="3408500"/>
            <a:ext cx="807149" cy="55131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35" presetClass="emph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25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25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2998E-6 -2.59259E-6 L -0.3557 0.32338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3" y="15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9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22" presetClass="exit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2" presetClass="emph" presetSubtype="0" repeatCount="3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52000"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eelspin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6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25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637 1.85185E-6 L -0.15951 -0.00579 " pathEditMode="relative" rAng="0" ptsTypes="AA">
                                      <p:cBhvr>
                                        <p:cTn id="12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0" y="-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18888E-6 1.85185E-6 L 0.20063 -0.00579 " pathEditMode="relative" rAng="0" ptsTypes="AA">
                                      <p:cBhvr>
                                        <p:cTn id="12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25" y="-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637 1.85185E-6 L -0.15951 -0.00579 " pathEditMode="relative" rAng="0" ptsTypes="AA">
                                      <p:cBhvr>
                                        <p:cTn id="12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0" y="-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0925E-6 2.59259E-6 L 0.20062 -0.00579 " pathEditMode="relative" rAng="0" ptsTypes="AA">
                                      <p:cBhvr>
                                        <p:cTn id="13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25" y="-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2" b="22222"/>
          <a:stretch/>
        </p:blipFill>
        <p:spPr>
          <a:xfrm>
            <a:off x="1794980" y="4104997"/>
            <a:ext cx="4560672" cy="145292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868221" y="-118765"/>
            <a:ext cx="8632298" cy="4244276"/>
            <a:chOff x="1141517" y="1037891"/>
            <a:chExt cx="9878804" cy="478221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517" y="1037891"/>
              <a:ext cx="9878804" cy="4782218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3299619" y="3810000"/>
              <a:ext cx="1097280" cy="109728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7681119" y="3790950"/>
              <a:ext cx="1097280" cy="109728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2" b="22222"/>
          <a:stretch/>
        </p:blipFill>
        <p:spPr>
          <a:xfrm flipH="1">
            <a:off x="5933983" y="4082047"/>
            <a:ext cx="4704745" cy="1498827"/>
          </a:xfrm>
          <a:prstGeom prst="rect">
            <a:avLst/>
          </a:prstGeom>
        </p:spPr>
      </p:pic>
      <p:pic>
        <p:nvPicPr>
          <p:cNvPr id="8" name="3">
            <a:extLst>
              <a:ext uri="{FF2B5EF4-FFF2-40B4-BE49-F238E27FC236}">
                <a16:creationId xmlns:a16="http://schemas.microsoft.com/office/drawing/2014/main" id="{6707A293-903E-4B64-8304-9CF89CB5C03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914" y="2403089"/>
            <a:ext cx="1390009" cy="5425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2" b="22222"/>
          <a:stretch/>
        </p:blipFill>
        <p:spPr>
          <a:xfrm>
            <a:off x="3062" y="4104997"/>
            <a:ext cx="4560672" cy="14529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B7FC6F-C70F-4469-B6D6-83FF1C41AB5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00"/>
          <a:stretch/>
        </p:blipFill>
        <p:spPr>
          <a:xfrm>
            <a:off x="5764270" y="4103283"/>
            <a:ext cx="778692" cy="11585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B7FC6F-C70F-4469-B6D6-83FF1C41AB5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5" r="-2960"/>
          <a:stretch/>
        </p:blipFill>
        <p:spPr>
          <a:xfrm>
            <a:off x="5434703" y="4080334"/>
            <a:ext cx="1143000" cy="11585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2" b="22222"/>
          <a:stretch/>
        </p:blipFill>
        <p:spPr>
          <a:xfrm flipH="1">
            <a:off x="7798121" y="4059098"/>
            <a:ext cx="4704745" cy="1498827"/>
          </a:xfrm>
          <a:prstGeom prst="rect">
            <a:avLst/>
          </a:prstGeom>
        </p:spPr>
      </p:pic>
      <p:pic>
        <p:nvPicPr>
          <p:cNvPr id="1028" name="Picture 4" descr="Little kid with different emotions Premium Vector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" t="56614" r="78706" b="10159"/>
          <a:stretch/>
        </p:blipFill>
        <p:spPr bwMode="auto">
          <a:xfrm>
            <a:off x="7402418" y="4267200"/>
            <a:ext cx="1066800" cy="23072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Little kid with different emotions Premium Vector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3" t="59206" r="29031" b="10256"/>
          <a:stretch/>
        </p:blipFill>
        <p:spPr bwMode="auto">
          <a:xfrm>
            <a:off x="7016238" y="3909480"/>
            <a:ext cx="1524001" cy="2667000"/>
          </a:xfrm>
          <a:prstGeom prst="roundRect">
            <a:avLst>
              <a:gd name="adj" fmla="val 3370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137319" y="5660818"/>
            <a:ext cx="822960" cy="82296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745361" y="5655399"/>
            <a:ext cx="822960" cy="82296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0"/>
          <p:cNvSpPr/>
          <p:nvPr/>
        </p:nvSpPr>
        <p:spPr>
          <a:xfrm>
            <a:off x="5342718" y="5669337"/>
            <a:ext cx="1005840" cy="914400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1107595" y="5843698"/>
            <a:ext cx="640080" cy="640080"/>
          </a:xfrm>
          <a:prstGeom prst="round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742438" y="5848421"/>
            <a:ext cx="640080" cy="640080"/>
          </a:xfrm>
          <a:prstGeom prst="round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325179" y="5806497"/>
            <a:ext cx="640080" cy="640080"/>
          </a:xfrm>
          <a:prstGeom prst="round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107595" y="5825273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742438" y="5838279"/>
            <a:ext cx="640080" cy="64008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325179" y="5825273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971019" y="1000705"/>
            <a:ext cx="502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</a:t>
            </a:r>
            <a:endParaRPr lang="en-US" sz="36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000098" y="392077"/>
            <a:ext cx="431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974340" y="1026691"/>
            <a:ext cx="518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883061" y="391246"/>
            <a:ext cx="456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975757" y="1026691"/>
            <a:ext cx="502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915052" y="355060"/>
            <a:ext cx="502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6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797878" y="1037577"/>
            <a:ext cx="64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7</a:t>
            </a:r>
            <a:endParaRPr lang="en-US" sz="36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4000098" y="2488366"/>
            <a:ext cx="64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781046" y="2482254"/>
            <a:ext cx="64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678293" y="3232981"/>
            <a:ext cx="64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1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453912" y="3232981"/>
            <a:ext cx="64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021693" y="3232981"/>
            <a:ext cx="64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3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602430" y="3276686"/>
            <a:ext cx="64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3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137319" y="76200"/>
            <a:ext cx="822960" cy="82296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9101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35" presetClass="emph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250"/>
                            </p:stCondLst>
                            <p:childTnLst>
                              <p:par>
                                <p:cTn id="1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2998E-6 -2.59259E-6 L -0.3557 0.32338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3" y="15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22" presetClass="exit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xit" presetSubtype="3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2" presetClass="emph" presetSubtype="0" repeatCount="3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6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52000"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eelsp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9250"/>
                            </p:stCondLst>
                            <p:childTnLst>
                              <p:par>
                                <p:cTn id="1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637 1.85185E-6 L -0.15951 -0.00579 " pathEditMode="relative" rAng="0" ptsTypes="AA">
                                      <p:cBhvr>
                                        <p:cTn id="15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0" y="-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18888E-6 1.85185E-6 L 0.20063 -0.00579 " pathEditMode="relative" rAng="0" ptsTypes="AA">
                                      <p:cBhvr>
                                        <p:cTn id="15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25" y="-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637 1.85185E-6 L -0.15951 -0.00579 " pathEditMode="relative" rAng="0" ptsTypes="AA">
                                      <p:cBhvr>
                                        <p:cTn id="15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0" y="-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9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0925E-6 2.59259E-6 L 0.20062 -0.00579 " pathEditMode="relative" rAng="0" ptsTypes="AA">
                                      <p:cBhvr>
                                        <p:cTn id="16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25" y="-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0964" descr="1-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519" y="4495800"/>
            <a:ext cx="3417663" cy="25144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40965" descr="1-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81" y="-186013"/>
            <a:ext cx="2814801" cy="69611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40966" descr="1-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519" y="1853451"/>
            <a:ext cx="10045890" cy="28440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600382" y="2716878"/>
            <a:ext cx="2236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8930" y="2743200"/>
            <a:ext cx="2460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Hoàn thành</a:t>
            </a:r>
          </a:p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 …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00319" y="2743200"/>
            <a:ext cx="2460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 bài mới</a:t>
            </a:r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81949" y="927100"/>
            <a:ext cx="2236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DẶN DÒ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29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08819" y="1045026"/>
            <a:ext cx="10744200" cy="2995591"/>
            <a:chOff x="708819" y="914400"/>
            <a:chExt cx="10744200" cy="2995591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10730255" y="91440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729119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10792510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8410" y="208558"/>
            <a:ext cx="2362200" cy="1503218"/>
            <a:chOff x="1143000" y="742950"/>
            <a:chExt cx="3962400" cy="2521527"/>
          </a:xfrm>
        </p:grpSpPr>
        <p:sp>
          <p:nvSpPr>
            <p:cNvPr id="19" name="Cloud 18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loud 19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124200" y="97968"/>
            <a:ext cx="7985919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r>
              <a:rPr lang="en-US" sz="36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ÀM QUEN VỚI MỘT SỐ</a:t>
            </a:r>
          </a:p>
          <a:p>
            <a:r>
              <a:rPr lang="en-US" sz="36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HÌNH PHẲNG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6"/>
          <p:cNvSpPr txBox="1">
            <a:spLocks/>
          </p:cNvSpPr>
          <p:nvPr/>
        </p:nvSpPr>
        <p:spPr>
          <a:xfrm rot="20980918">
            <a:off x="931130" y="1391593"/>
            <a:ext cx="1726223" cy="511053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2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8980" y="2180772"/>
            <a:ext cx="109438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VUÔNG, HÌNH TRÒN,</a:t>
            </a:r>
          </a:p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TAM GIÁC, HÌNH CHỮ NHẬT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28219" y="1533079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7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22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CA5C8B-5BEC-124D-B5CA-958822B590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081" y="0"/>
            <a:ext cx="2438398" cy="121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9319" y="1752600"/>
            <a:ext cx="3276600" cy="3276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56519" y="51054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Hình</a:t>
            </a:r>
            <a:r>
              <a:rPr lang="en-US" sz="4000" dirty="0" smtClean="0"/>
              <a:t> </a:t>
            </a:r>
            <a:r>
              <a:rPr lang="en-US" sz="4000" dirty="0" err="1" smtClean="0"/>
              <a:t>vuông</a:t>
            </a:r>
            <a:endParaRPr lang="en-US" sz="4000" dirty="0"/>
          </a:p>
        </p:txBody>
      </p:sp>
      <p:grpSp>
        <p:nvGrpSpPr>
          <p:cNvPr id="5" name="Group 4"/>
          <p:cNvGrpSpPr/>
          <p:nvPr/>
        </p:nvGrpSpPr>
        <p:grpSpPr>
          <a:xfrm rot="10800000">
            <a:off x="4252120" y="3276598"/>
            <a:ext cx="1524000" cy="598349"/>
            <a:chOff x="1025023" y="1615381"/>
            <a:chExt cx="2023040" cy="1102597"/>
          </a:xfrm>
        </p:grpSpPr>
        <p:sp>
          <p:nvSpPr>
            <p:cNvPr id="6" name="Down Arrow 5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3" t="8466" r="4734" b="13862"/>
          <a:stretch/>
        </p:blipFill>
        <p:spPr>
          <a:xfrm>
            <a:off x="5852319" y="2041386"/>
            <a:ext cx="3038551" cy="29116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119" y="250507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9" y="457200"/>
            <a:ext cx="3581400" cy="2686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617" y="466262"/>
            <a:ext cx="3740302" cy="26769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290" y="457200"/>
            <a:ext cx="3075629" cy="268605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 rot="10800000">
            <a:off x="4328319" y="3124200"/>
            <a:ext cx="1524000" cy="598349"/>
            <a:chOff x="1025023" y="1615381"/>
            <a:chExt cx="2023040" cy="1102597"/>
          </a:xfrm>
        </p:grpSpPr>
        <p:sp>
          <p:nvSpPr>
            <p:cNvPr id="9" name="Down Arrow 8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6080919" y="2438400"/>
            <a:ext cx="38862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91347" y="4876800"/>
            <a:ext cx="43281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nhật</a:t>
            </a:r>
            <a:endParaRPr lang="en-US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72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49 0.04931 L -0.61991 0.449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21" y="2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95611E-7 1.11111E-6 L 0.20063 -0.0111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1" y="-5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40" y="0"/>
            <a:ext cx="1231304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57119" y="609600"/>
            <a:ext cx="5824736" cy="4953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Hình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gì</a:t>
            </a:r>
            <a:r>
              <a:rPr lang="en-US" sz="4000" b="1" dirty="0"/>
              <a:t> </a:t>
            </a:r>
            <a:r>
              <a:rPr lang="en-US" sz="4000" b="1" dirty="0" err="1" smtClean="0"/>
              <a:t>có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góc</a:t>
            </a:r>
            <a:r>
              <a:rPr lang="en-US" sz="4000" b="1" dirty="0" smtClean="0"/>
              <a:t>,</a:t>
            </a:r>
          </a:p>
          <a:p>
            <a:pPr algn="ctr"/>
            <a:r>
              <a:rPr lang="en-US" sz="4000" b="1" dirty="0" err="1" smtClean="0"/>
              <a:t>Trông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giống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như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mái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nhà</a:t>
            </a:r>
            <a:r>
              <a:rPr lang="en-US" sz="4000" b="1" dirty="0" smtClean="0"/>
              <a:t>.</a:t>
            </a:r>
          </a:p>
          <a:p>
            <a:pPr algn="ctr"/>
            <a:r>
              <a:rPr lang="en-US" sz="4000" b="1" dirty="0" smtClean="0"/>
              <a:t>Ba </a:t>
            </a:r>
            <a:r>
              <a:rPr lang="en-US" sz="4000" b="1" dirty="0" err="1" smtClean="0"/>
              <a:t>cạnh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dài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thẳng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tắp</a:t>
            </a:r>
            <a:r>
              <a:rPr lang="en-US" sz="4000" b="1" dirty="0" smtClean="0"/>
              <a:t>,</a:t>
            </a:r>
          </a:p>
          <a:p>
            <a:pPr algn="ctr"/>
            <a:r>
              <a:rPr lang="en-US" sz="4000" b="1" dirty="0" err="1" smtClean="0"/>
              <a:t>Khép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kín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trông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thật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xinh</a:t>
            </a:r>
            <a:r>
              <a:rPr lang="en-US" sz="4000" b="1" dirty="0" smtClean="0"/>
              <a:t>….?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9840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19" y="990600"/>
            <a:ext cx="41148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519" y="48768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Hình</a:t>
            </a:r>
            <a:r>
              <a:rPr lang="en-US" sz="4000" dirty="0" smtClean="0"/>
              <a:t> tam </a:t>
            </a:r>
            <a:r>
              <a:rPr lang="en-US" sz="4000" dirty="0" err="1" smtClean="0"/>
              <a:t>giác</a:t>
            </a:r>
            <a:endParaRPr lang="en-US" sz="4000" dirty="0"/>
          </a:p>
        </p:txBody>
      </p:sp>
      <p:grpSp>
        <p:nvGrpSpPr>
          <p:cNvPr id="4" name="Group 3"/>
          <p:cNvGrpSpPr/>
          <p:nvPr/>
        </p:nvGrpSpPr>
        <p:grpSpPr>
          <a:xfrm rot="10800000">
            <a:off x="3947319" y="2602050"/>
            <a:ext cx="1524000" cy="598349"/>
            <a:chOff x="1025023" y="1615381"/>
            <a:chExt cx="2023040" cy="1102597"/>
          </a:xfrm>
        </p:grpSpPr>
        <p:sp>
          <p:nvSpPr>
            <p:cNvPr id="5" name="Down Arrow 4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1"/>
          <a:stretch/>
        </p:blipFill>
        <p:spPr>
          <a:xfrm>
            <a:off x="5557878" y="1437690"/>
            <a:ext cx="3418641" cy="30581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719" y="1600200"/>
            <a:ext cx="235267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9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6119" y="2438400"/>
            <a:ext cx="5638800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tròn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trĩnh</a:t>
            </a:r>
            <a:endParaRPr lang="en-US" sz="4000" b="1" dirty="0" smtClean="0">
              <a:solidFill>
                <a:srgbClr val="002060"/>
              </a:solidFill>
            </a:endParaRPr>
          </a:p>
          <a:p>
            <a:r>
              <a:rPr lang="en-US" sz="4000" b="1" dirty="0" err="1" smtClean="0">
                <a:solidFill>
                  <a:srgbClr val="002060"/>
                </a:solidFill>
              </a:rPr>
              <a:t>Lăn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mãi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không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thôi</a:t>
            </a:r>
            <a:endParaRPr lang="en-US" sz="4000" b="1" dirty="0" smtClean="0">
              <a:solidFill>
                <a:srgbClr val="002060"/>
              </a:solidFill>
            </a:endParaRPr>
          </a:p>
          <a:p>
            <a:r>
              <a:rPr lang="en-US" sz="4000" b="1" dirty="0" err="1" smtClean="0">
                <a:solidFill>
                  <a:srgbClr val="002060"/>
                </a:solidFill>
              </a:rPr>
              <a:t>Hãy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đoán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mau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mau</a:t>
            </a:r>
            <a:endParaRPr lang="en-US" sz="4000" b="1" dirty="0" smtClean="0">
              <a:solidFill>
                <a:srgbClr val="002060"/>
              </a:solidFill>
            </a:endParaRPr>
          </a:p>
          <a:p>
            <a:r>
              <a:rPr lang="en-US" sz="4000" b="1" dirty="0" err="1" smtClean="0">
                <a:solidFill>
                  <a:srgbClr val="002060"/>
                </a:solidFill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đấy</a:t>
            </a:r>
            <a:r>
              <a:rPr lang="en-US" sz="4000" b="1" dirty="0" smtClean="0">
                <a:solidFill>
                  <a:srgbClr val="002060"/>
                </a:solidFill>
              </a:rPr>
              <a:t>…..?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88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18319" y="1371600"/>
            <a:ext cx="3368025" cy="331261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27919" y="48768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Hình</a:t>
            </a:r>
            <a:r>
              <a:rPr lang="en-US" sz="4000" dirty="0" smtClean="0"/>
              <a:t> </a:t>
            </a:r>
            <a:r>
              <a:rPr lang="en-US" sz="4000" dirty="0" err="1" smtClean="0"/>
              <a:t>tròn</a:t>
            </a:r>
            <a:endParaRPr lang="en-US" sz="4000" dirty="0"/>
          </a:p>
        </p:txBody>
      </p:sp>
      <p:grpSp>
        <p:nvGrpSpPr>
          <p:cNvPr id="4" name="Group 3"/>
          <p:cNvGrpSpPr/>
          <p:nvPr/>
        </p:nvGrpSpPr>
        <p:grpSpPr>
          <a:xfrm rot="10800000">
            <a:off x="4175919" y="2906850"/>
            <a:ext cx="1524000" cy="598349"/>
            <a:chOff x="1025023" y="1615381"/>
            <a:chExt cx="2023040" cy="1102597"/>
          </a:xfrm>
        </p:grpSpPr>
        <p:sp>
          <p:nvSpPr>
            <p:cNvPr id="5" name="Down Arrow 4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739" y="228600"/>
            <a:ext cx="4091780" cy="2977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919" y="3276600"/>
            <a:ext cx="4625180" cy="339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8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9747" y="2182889"/>
            <a:ext cx="1703311" cy="170331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366747" y="2133600"/>
            <a:ext cx="1703311" cy="170331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81747" y="2362200"/>
            <a:ext cx="2413024" cy="1419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323" y="1752601"/>
            <a:ext cx="2400299" cy="213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0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2939673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1392</TotalTime>
  <Words>240</Words>
  <Application>Microsoft Office PowerPoint</Application>
  <PresentationFormat>Custom</PresentationFormat>
  <Paragraphs>110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Techsi.vn</cp:lastModifiedBy>
  <cp:revision>120</cp:revision>
  <dcterms:created xsi:type="dcterms:W3CDTF">2021-05-23T10:25:42Z</dcterms:created>
  <dcterms:modified xsi:type="dcterms:W3CDTF">2024-10-21T03:37:56Z</dcterms:modified>
</cp:coreProperties>
</file>