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56" r:id="rId2"/>
    <p:sldId id="258" r:id="rId3"/>
    <p:sldId id="281" r:id="rId4"/>
    <p:sldId id="282" r:id="rId5"/>
    <p:sldId id="283" r:id="rId6"/>
    <p:sldId id="292" r:id="rId7"/>
    <p:sldId id="293" r:id="rId8"/>
  </p:sldIdLst>
  <p:sldSz cx="9144000" cy="5143500" type="screen16x9"/>
  <p:notesSz cx="6858000" cy="9144000"/>
  <p:custDataLst>
    <p:tags r:id="rId10"/>
  </p:custDataLst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hần Mặc định" id="{7713042B-E3DF-4886-961E-1A57990D5C02}">
          <p14:sldIdLst>
            <p14:sldId id="256"/>
          </p14:sldIdLst>
        </p14:section>
        <p14:section name="Tiết 1" id="{29C178FB-5098-4551-BE1B-302196ADB65A}">
          <p14:sldIdLst>
            <p14:sldId id="258"/>
            <p14:sldId id="281"/>
            <p14:sldId id="282"/>
            <p14:sldId id="283"/>
            <p14:sldId id="292"/>
            <p14:sldId id="293"/>
          </p14:sldIdLst>
        </p14:section>
        <p14:section name="Tiết 2" id="{9F60823D-ED45-406B-A127-289E07A3A261}">
          <p14:sldIdLst/>
        </p14:section>
        <p14:section name="Mục Chưa có tên" id="{76BEE7AE-0B2E-48A2-848B-26BC497CEF20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" initials="A" lastIdx="1" clrIdx="0">
    <p:extLst>
      <p:ext uri="{19B8F6BF-5375-455C-9EA6-DF929625EA0E}">
        <p15:presenceInfo xmlns:p15="http://schemas.microsoft.com/office/powerpoint/2012/main" userId="Admi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8811"/>
    <a:srgbClr val="10AB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610" autoAdjust="0"/>
    <p:restoredTop sz="86885" autoAdjust="0"/>
  </p:normalViewPr>
  <p:slideViewPr>
    <p:cSldViewPr snapToGrid="0">
      <p:cViewPr varScale="1">
        <p:scale>
          <a:sx n="86" d="100"/>
          <a:sy n="86" d="100"/>
        </p:scale>
        <p:origin x="294" y="7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66" d="100"/>
          <a:sy n="66" d="100"/>
        </p:scale>
        <p:origin x="2772" y="5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AF75ED-520F-4A5B-AA15-EE2905656148}" type="datetimeFigureOut">
              <a:rPr lang="vi-VN" smtClean="0"/>
              <a:pPr/>
              <a:t>13/09/2020</a:t>
            </a:fld>
            <a:endParaRPr lang="vi-VN"/>
          </a:p>
        </p:txBody>
      </p:sp>
      <p:sp>
        <p:nvSpPr>
          <p:cNvPr id="4" name="Chỗ dành sẵn cho Hình ảnh của Bản chiế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Chỗ dành sẵn cho Ghi chú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A17111-0E80-4DBD-8E49-1DE28FD8D9F2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038956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3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477656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4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985899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5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485445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6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985899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7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985899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2020/9/13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46298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2020/9/13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436169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2020/9/13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808917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473866" y="265515"/>
            <a:ext cx="275399" cy="275363"/>
          </a:xfrm>
          <a:prstGeom prst="rect">
            <a:avLst/>
          </a:prstGeom>
          <a:solidFill>
            <a:srgbClr val="10A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cxnSp>
        <p:nvCxnSpPr>
          <p:cNvPr id="8" name="直接连接符 7"/>
          <p:cNvCxnSpPr/>
          <p:nvPr userDrawn="1"/>
        </p:nvCxnSpPr>
        <p:spPr>
          <a:xfrm>
            <a:off x="961066" y="591446"/>
            <a:ext cx="6751629" cy="0"/>
          </a:xfrm>
          <a:prstGeom prst="line">
            <a:avLst/>
          </a:prstGeom>
          <a:ln>
            <a:solidFill>
              <a:srgbClr val="AE937E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矩形 9"/>
          <p:cNvSpPr/>
          <p:nvPr userDrawn="1"/>
        </p:nvSpPr>
        <p:spPr>
          <a:xfrm>
            <a:off x="573689" y="363037"/>
            <a:ext cx="275399" cy="275363"/>
          </a:xfrm>
          <a:prstGeom prst="rect">
            <a:avLst/>
          </a:prstGeom>
          <a:solidFill>
            <a:srgbClr val="1F881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sz="1800">
              <a:latin typeface="AvantGarde Md B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5006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2020/9/13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51119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2020/9/13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74194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2020/9/13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7130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2020/9/13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67960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2020/9/13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68230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2020/9/13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57997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2020/9/13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423762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1300F3-8A30-4964-9FF2-12F2700C5305}" type="datetimeFigureOut">
              <a:rPr lang="zh-CN" altLang="en-US" smtClean="0"/>
              <a:pPr/>
              <a:t>2020/9/13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56385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7577" y="2268071"/>
            <a:ext cx="9124845" cy="238738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38450"/>
            <a:ext cx="9144000" cy="230505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933272" y="329079"/>
            <a:ext cx="704314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 err="1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Bài</a:t>
            </a:r>
            <a:r>
              <a:rPr lang="en-US" altLang="zh-CN" sz="4000" b="1" dirty="0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vi-VN" altLang="zh-CN" sz="4000" b="1" dirty="0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25:</a:t>
            </a:r>
          </a:p>
          <a:p>
            <a:pPr algn="ctr"/>
            <a:r>
              <a:rPr lang="vi-VN" altLang="zh-CN" sz="4000" b="1" dirty="0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DÀI HƠN, NGẮN HƠN</a:t>
            </a:r>
            <a:endParaRPr lang="en-US" altLang="zh-CN" sz="4000" b="1" dirty="0">
              <a:ln w="9525">
                <a:noFill/>
              </a:ln>
              <a:solidFill>
                <a:srgbClr val="1F881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10" name="纯音乐 - 纯净小清新 - 钢琴版纯音乐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5204883" y="-131012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1610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:dissolve/>
      </p:transition>
    </mc:Choice>
    <mc:Fallback xmlns="">
      <p:transition spd="slow"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8" dur="18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82" fill="hold">
                                          <p:stCondLst>
                                            <p:cond delay="18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8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2" decel="50000" autoRev="1" fill="hold">
                                          <p:stCondLst>
                                            <p:cond delay="18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4" fill="hold">
                                          <p:stCondLst>
                                            <p:cond delay="34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23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38450"/>
            <a:ext cx="9144000" cy="2305050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387408" y="673100"/>
            <a:ext cx="8369183" cy="3911600"/>
            <a:chOff x="3875607" y="1980579"/>
            <a:chExt cx="2757457" cy="4538762"/>
          </a:xfrm>
        </p:grpSpPr>
        <p:sp>
          <p:nvSpPr>
            <p:cNvPr id="7" name="椭圆 6"/>
            <p:cNvSpPr/>
            <p:nvPr/>
          </p:nvSpPr>
          <p:spPr>
            <a:xfrm>
              <a:off x="4012795" y="1980579"/>
              <a:ext cx="2509635" cy="3940499"/>
            </a:xfrm>
            <a:prstGeom prst="ellipse">
              <a:avLst/>
            </a:prstGeom>
            <a:solidFill>
              <a:srgbClr val="10AB00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3875607" y="2800296"/>
              <a:ext cx="2757457" cy="37190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6600" b="1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Tiết </a:t>
              </a:r>
              <a:r>
                <a:rPr lang="vi-VN" altLang="zh-CN" sz="6600" b="1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lang="en-US" altLang="zh-CN" sz="6600" b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en-US" altLang="zh-CN" sz="4800" b="1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DÀI HƠN, NGẮN HƠN</a:t>
              </a:r>
              <a:endParaRPr lang="zh-CN" altLang="en-US" sz="4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578226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0">
        <p15:prstTrans prst="origami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75" t="22596" r="60943" b="71788"/>
          <a:stretch/>
        </p:blipFill>
        <p:spPr>
          <a:xfrm>
            <a:off x="342900" y="48854"/>
            <a:ext cx="3022600" cy="1315907"/>
          </a:xfrm>
          <a:prstGeom prst="rect">
            <a:avLst/>
          </a:prstGeom>
        </p:spPr>
      </p:pic>
      <p:pic>
        <p:nvPicPr>
          <p:cNvPr id="4" name="Hình ảnh 3">
            <a:extLst>
              <a:ext uri="{FF2B5EF4-FFF2-40B4-BE49-F238E27FC236}">
                <a16:creationId xmlns:a16="http://schemas.microsoft.com/office/drawing/2014/main" id="{7A62C4B9-EC74-4279-ACD0-8407E6E3F35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94619"/>
            <a:ext cx="9144000" cy="3156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86458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Hình ảnh 6">
            <a:extLst>
              <a:ext uri="{FF2B5EF4-FFF2-40B4-BE49-F238E27FC236}">
                <a16:creationId xmlns:a16="http://schemas.microsoft.com/office/drawing/2014/main" id="{2A5C638D-2C9A-47AD-BFBD-C7AF7A4C85C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4" t="29153" r="60198" b="65004"/>
          <a:stretch/>
        </p:blipFill>
        <p:spPr>
          <a:xfrm>
            <a:off x="171450" y="0"/>
            <a:ext cx="2851150" cy="1209368"/>
          </a:xfrm>
          <a:prstGeom prst="rect">
            <a:avLst/>
          </a:prstGeom>
        </p:spPr>
      </p:pic>
      <p:pic>
        <p:nvPicPr>
          <p:cNvPr id="3" name="Hình ảnh 2">
            <a:extLst>
              <a:ext uri="{FF2B5EF4-FFF2-40B4-BE49-F238E27FC236}">
                <a16:creationId xmlns:a16="http://schemas.microsoft.com/office/drawing/2014/main" id="{B2ADA14B-326B-4985-9FE9-0034921381D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" y="1209368"/>
            <a:ext cx="9144000" cy="3934132"/>
          </a:xfrm>
          <a:prstGeom prst="rect">
            <a:avLst/>
          </a:prstGeom>
        </p:spPr>
      </p:pic>
      <p:sp>
        <p:nvSpPr>
          <p:cNvPr id="9" name="Mũi tên: Phải 8">
            <a:extLst>
              <a:ext uri="{FF2B5EF4-FFF2-40B4-BE49-F238E27FC236}">
                <a16:creationId xmlns:a16="http://schemas.microsoft.com/office/drawing/2014/main" id="{538C34FD-AEBF-4078-A53E-69E628FD86BE}"/>
              </a:ext>
            </a:extLst>
          </p:cNvPr>
          <p:cNvSpPr/>
          <p:nvPr/>
        </p:nvSpPr>
        <p:spPr>
          <a:xfrm>
            <a:off x="171449" y="2782527"/>
            <a:ext cx="713453" cy="513578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10" name="Mũi tên: Trái 9">
            <a:extLst>
              <a:ext uri="{FF2B5EF4-FFF2-40B4-BE49-F238E27FC236}">
                <a16:creationId xmlns:a16="http://schemas.microsoft.com/office/drawing/2014/main" id="{D0383BB7-E317-4CBD-9790-302528439D83}"/>
              </a:ext>
            </a:extLst>
          </p:cNvPr>
          <p:cNvSpPr/>
          <p:nvPr/>
        </p:nvSpPr>
        <p:spPr>
          <a:xfrm>
            <a:off x="7619997" y="2163098"/>
            <a:ext cx="835743" cy="501449"/>
          </a:xfrm>
          <a:prstGeom prst="leftArrow">
            <a:avLst/>
          </a:prstGeom>
          <a:solidFill>
            <a:srgbClr val="C00000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Mũi tên: Phải 10">
            <a:extLst>
              <a:ext uri="{FF2B5EF4-FFF2-40B4-BE49-F238E27FC236}">
                <a16:creationId xmlns:a16="http://schemas.microsoft.com/office/drawing/2014/main" id="{8AAD976B-DC0F-41B2-A960-40EB7CF197F7}"/>
              </a:ext>
            </a:extLst>
          </p:cNvPr>
          <p:cNvSpPr/>
          <p:nvPr/>
        </p:nvSpPr>
        <p:spPr>
          <a:xfrm>
            <a:off x="141954" y="3873908"/>
            <a:ext cx="664292" cy="550607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Mũi tên: Trái 12">
            <a:extLst>
              <a:ext uri="{FF2B5EF4-FFF2-40B4-BE49-F238E27FC236}">
                <a16:creationId xmlns:a16="http://schemas.microsoft.com/office/drawing/2014/main" id="{186DDC99-3CFA-4015-B219-21547F3760E8}"/>
              </a:ext>
            </a:extLst>
          </p:cNvPr>
          <p:cNvSpPr/>
          <p:nvPr/>
        </p:nvSpPr>
        <p:spPr>
          <a:xfrm>
            <a:off x="7757652" y="3687101"/>
            <a:ext cx="737418" cy="521109"/>
          </a:xfrm>
          <a:prstGeom prst="leftArrow">
            <a:avLst/>
          </a:prstGeom>
          <a:solidFill>
            <a:srgbClr val="C00000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Hình Bầu dục 10">
            <a:extLst>
              <a:ext uri="{FF2B5EF4-FFF2-40B4-BE49-F238E27FC236}">
                <a16:creationId xmlns:a16="http://schemas.microsoft.com/office/drawing/2014/main" id="{66F8D944-70A2-47D1-A717-15E0045B809D}"/>
              </a:ext>
            </a:extLst>
          </p:cNvPr>
          <p:cNvSpPr/>
          <p:nvPr/>
        </p:nvSpPr>
        <p:spPr>
          <a:xfrm>
            <a:off x="787401" y="2578100"/>
            <a:ext cx="2209799" cy="807280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2" name="Hình Bầu dục 10">
            <a:extLst>
              <a:ext uri="{FF2B5EF4-FFF2-40B4-BE49-F238E27FC236}">
                <a16:creationId xmlns:a16="http://schemas.microsoft.com/office/drawing/2014/main" id="{66F8D944-70A2-47D1-A717-15E0045B809D}"/>
              </a:ext>
            </a:extLst>
          </p:cNvPr>
          <p:cNvSpPr/>
          <p:nvPr/>
        </p:nvSpPr>
        <p:spPr>
          <a:xfrm>
            <a:off x="4978400" y="2019300"/>
            <a:ext cx="2730499" cy="736600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4" name="Hình Bầu dục 10">
            <a:extLst>
              <a:ext uri="{FF2B5EF4-FFF2-40B4-BE49-F238E27FC236}">
                <a16:creationId xmlns:a16="http://schemas.microsoft.com/office/drawing/2014/main" id="{66F8D944-70A2-47D1-A717-15E0045B809D}"/>
              </a:ext>
            </a:extLst>
          </p:cNvPr>
          <p:cNvSpPr/>
          <p:nvPr/>
        </p:nvSpPr>
        <p:spPr>
          <a:xfrm>
            <a:off x="939800" y="3797300"/>
            <a:ext cx="2730499" cy="736600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5" name="Hình Bầu dục 10">
            <a:extLst>
              <a:ext uri="{FF2B5EF4-FFF2-40B4-BE49-F238E27FC236}">
                <a16:creationId xmlns:a16="http://schemas.microsoft.com/office/drawing/2014/main" id="{66F8D944-70A2-47D1-A717-15E0045B809D}"/>
              </a:ext>
            </a:extLst>
          </p:cNvPr>
          <p:cNvSpPr/>
          <p:nvPr/>
        </p:nvSpPr>
        <p:spPr>
          <a:xfrm>
            <a:off x="5130800" y="3695700"/>
            <a:ext cx="2730499" cy="736600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22465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3" grpId="0" animBg="1"/>
      <p:bldP spid="8" grpId="0" animBg="1"/>
      <p:bldP spid="12" grpId="0" animBg="1"/>
      <p:bldP spid="14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Hình ảnh 6">
            <a:extLst>
              <a:ext uri="{FF2B5EF4-FFF2-40B4-BE49-F238E27FC236}">
                <a16:creationId xmlns:a16="http://schemas.microsoft.com/office/drawing/2014/main" id="{2A5C638D-2C9A-47AD-BFBD-C7AF7A4C85C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4" t="29153" r="60198" b="65004"/>
          <a:stretch/>
        </p:blipFill>
        <p:spPr>
          <a:xfrm>
            <a:off x="171450" y="140587"/>
            <a:ext cx="2851150" cy="1208371"/>
          </a:xfrm>
          <a:prstGeom prst="rect">
            <a:avLst/>
          </a:prstGeom>
        </p:spPr>
      </p:pic>
      <p:pic>
        <p:nvPicPr>
          <p:cNvPr id="3" name="Hình ảnh 2">
            <a:extLst>
              <a:ext uri="{FF2B5EF4-FFF2-40B4-BE49-F238E27FC236}">
                <a16:creationId xmlns:a16="http://schemas.microsoft.com/office/drawing/2014/main" id="{B2CFAE1D-C9D9-496F-B0D3-2FB6757813B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8958"/>
            <a:ext cx="9144000" cy="3756526"/>
          </a:xfrm>
          <a:prstGeom prst="rect">
            <a:avLst/>
          </a:prstGeom>
        </p:spPr>
      </p:pic>
      <p:sp>
        <p:nvSpPr>
          <p:cNvPr id="4" name="Mũi tên: Trái 3">
            <a:extLst>
              <a:ext uri="{FF2B5EF4-FFF2-40B4-BE49-F238E27FC236}">
                <a16:creationId xmlns:a16="http://schemas.microsoft.com/office/drawing/2014/main" id="{617E77C1-ECE6-413B-BA11-7930F895FEDA}"/>
              </a:ext>
            </a:extLst>
          </p:cNvPr>
          <p:cNvSpPr/>
          <p:nvPr/>
        </p:nvSpPr>
        <p:spPr>
          <a:xfrm>
            <a:off x="7846142" y="4454013"/>
            <a:ext cx="1061884" cy="651471"/>
          </a:xfrm>
          <a:prstGeom prst="leftArrow">
            <a:avLst/>
          </a:prstGeom>
          <a:solidFill>
            <a:srgbClr val="C00000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126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Hình ảnh 6">
            <a:extLst>
              <a:ext uri="{FF2B5EF4-FFF2-40B4-BE49-F238E27FC236}">
                <a16:creationId xmlns:a16="http://schemas.microsoft.com/office/drawing/2014/main" id="{2A5C638D-2C9A-47AD-BFBD-C7AF7A4C85C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4" t="29153" r="60198" b="65004"/>
          <a:stretch/>
        </p:blipFill>
        <p:spPr>
          <a:xfrm>
            <a:off x="171450" y="52100"/>
            <a:ext cx="2851150" cy="931126"/>
          </a:xfrm>
          <a:prstGeom prst="rect">
            <a:avLst/>
          </a:prstGeom>
        </p:spPr>
      </p:pic>
      <p:pic>
        <p:nvPicPr>
          <p:cNvPr id="3" name="Hình ảnh 2">
            <a:extLst>
              <a:ext uri="{FF2B5EF4-FFF2-40B4-BE49-F238E27FC236}">
                <a16:creationId xmlns:a16="http://schemas.microsoft.com/office/drawing/2014/main" id="{78B3E892-7220-4A98-A272-C731EE317BA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2" y="1052056"/>
            <a:ext cx="9124336" cy="4183271"/>
          </a:xfrm>
          <a:prstGeom prst="rect">
            <a:avLst/>
          </a:prstGeom>
        </p:spPr>
      </p:pic>
      <p:sp>
        <p:nvSpPr>
          <p:cNvPr id="4" name="Hình chữ nhật 3">
            <a:extLst>
              <a:ext uri="{FF2B5EF4-FFF2-40B4-BE49-F238E27FC236}">
                <a16:creationId xmlns:a16="http://schemas.microsoft.com/office/drawing/2014/main" id="{16C5546B-909A-4CBE-ACCC-6BCB1F1EB7F6}"/>
              </a:ext>
            </a:extLst>
          </p:cNvPr>
          <p:cNvSpPr/>
          <p:nvPr/>
        </p:nvSpPr>
        <p:spPr>
          <a:xfrm>
            <a:off x="6174655" y="1740321"/>
            <a:ext cx="1347020" cy="58071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1800" b="1" dirty="0" err="1">
                <a:solidFill>
                  <a:srgbClr val="7030A0"/>
                </a:solidFill>
              </a:rPr>
              <a:t>Ngắn</a:t>
            </a:r>
            <a:r>
              <a:rPr lang="vi-VN" sz="1800" b="1" dirty="0">
                <a:solidFill>
                  <a:srgbClr val="7030A0"/>
                </a:solidFill>
              </a:rPr>
              <a:t> hơn</a:t>
            </a:r>
            <a:endParaRPr lang="en-US" sz="1800" b="1" dirty="0">
              <a:solidFill>
                <a:srgbClr val="7030A0"/>
              </a:solidFill>
            </a:endParaRPr>
          </a:p>
        </p:txBody>
      </p:sp>
      <p:sp>
        <p:nvSpPr>
          <p:cNvPr id="6" name="Hình chữ nhật 5">
            <a:extLst>
              <a:ext uri="{FF2B5EF4-FFF2-40B4-BE49-F238E27FC236}">
                <a16:creationId xmlns:a16="http://schemas.microsoft.com/office/drawing/2014/main" id="{DC7800AD-96DC-46C1-9004-D935E45228C8}"/>
              </a:ext>
            </a:extLst>
          </p:cNvPr>
          <p:cNvSpPr/>
          <p:nvPr/>
        </p:nvSpPr>
        <p:spPr>
          <a:xfrm>
            <a:off x="6189403" y="2674383"/>
            <a:ext cx="1332272" cy="5751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1800" b="1" dirty="0" err="1">
                <a:solidFill>
                  <a:srgbClr val="7030A0"/>
                </a:solidFill>
              </a:rPr>
              <a:t>Dài</a:t>
            </a:r>
            <a:r>
              <a:rPr lang="vi-VN" sz="1800" b="1" dirty="0">
                <a:solidFill>
                  <a:srgbClr val="7030A0"/>
                </a:solidFill>
              </a:rPr>
              <a:t> hơn</a:t>
            </a:r>
            <a:endParaRPr lang="en-US" sz="1800" b="1" dirty="0">
              <a:solidFill>
                <a:srgbClr val="7030A0"/>
              </a:solidFill>
            </a:endParaRPr>
          </a:p>
        </p:txBody>
      </p:sp>
      <p:sp>
        <p:nvSpPr>
          <p:cNvPr id="8" name="Hình chữ nhật 7">
            <a:extLst>
              <a:ext uri="{FF2B5EF4-FFF2-40B4-BE49-F238E27FC236}">
                <a16:creationId xmlns:a16="http://schemas.microsoft.com/office/drawing/2014/main" id="{E4AF683F-C388-4756-B7D1-D33B293E6198}"/>
              </a:ext>
            </a:extLst>
          </p:cNvPr>
          <p:cNvSpPr/>
          <p:nvPr/>
        </p:nvSpPr>
        <p:spPr>
          <a:xfrm>
            <a:off x="6179570" y="3519955"/>
            <a:ext cx="1322441" cy="57447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1800" b="1" dirty="0" err="1">
                <a:solidFill>
                  <a:srgbClr val="7030A0"/>
                </a:solidFill>
              </a:rPr>
              <a:t>Ngắn</a:t>
            </a:r>
            <a:r>
              <a:rPr lang="vi-VN" sz="1800" b="1" dirty="0">
                <a:solidFill>
                  <a:srgbClr val="7030A0"/>
                </a:solidFill>
              </a:rPr>
              <a:t> hơn</a:t>
            </a:r>
            <a:endParaRPr lang="en-US" sz="1800" b="1" dirty="0">
              <a:solidFill>
                <a:srgbClr val="7030A0"/>
              </a:solidFill>
            </a:endParaRPr>
          </a:p>
        </p:txBody>
      </p:sp>
      <p:sp>
        <p:nvSpPr>
          <p:cNvPr id="9" name="Hình chữ nhật 8">
            <a:extLst>
              <a:ext uri="{FF2B5EF4-FFF2-40B4-BE49-F238E27FC236}">
                <a16:creationId xmlns:a16="http://schemas.microsoft.com/office/drawing/2014/main" id="{ABE8F85B-3829-4789-810E-FA29B7AD2E53}"/>
              </a:ext>
            </a:extLst>
          </p:cNvPr>
          <p:cNvSpPr/>
          <p:nvPr/>
        </p:nvSpPr>
        <p:spPr>
          <a:xfrm>
            <a:off x="6194321" y="4457515"/>
            <a:ext cx="1297858" cy="54833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1800" b="1" dirty="0" err="1">
                <a:solidFill>
                  <a:srgbClr val="7030A0"/>
                </a:solidFill>
              </a:rPr>
              <a:t>Ngắn</a:t>
            </a:r>
            <a:r>
              <a:rPr lang="vi-VN" sz="1800" b="1" dirty="0">
                <a:solidFill>
                  <a:srgbClr val="7030A0"/>
                </a:solidFill>
              </a:rPr>
              <a:t> hơn</a:t>
            </a:r>
            <a:endParaRPr lang="en-US" sz="18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6486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Hình ảnh 6">
            <a:extLst>
              <a:ext uri="{FF2B5EF4-FFF2-40B4-BE49-F238E27FC236}">
                <a16:creationId xmlns:a16="http://schemas.microsoft.com/office/drawing/2014/main" id="{2A5C638D-2C9A-47AD-BFBD-C7AF7A4C85C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4" t="29153" r="60198" b="65004"/>
          <a:stretch/>
        </p:blipFill>
        <p:spPr>
          <a:xfrm>
            <a:off x="171450" y="140587"/>
            <a:ext cx="2247285" cy="1471903"/>
          </a:xfrm>
          <a:prstGeom prst="rect">
            <a:avLst/>
          </a:prstGeom>
        </p:spPr>
      </p:pic>
      <p:pic>
        <p:nvPicPr>
          <p:cNvPr id="3" name="Hình ảnh 2">
            <a:extLst>
              <a:ext uri="{FF2B5EF4-FFF2-40B4-BE49-F238E27FC236}">
                <a16:creationId xmlns:a16="http://schemas.microsoft.com/office/drawing/2014/main" id="{217B0B4A-4741-4AFC-B9AE-F98841E1996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1253" y="36412"/>
            <a:ext cx="6872748" cy="5107087"/>
          </a:xfrm>
          <a:prstGeom prst="rect">
            <a:avLst/>
          </a:prstGeom>
        </p:spPr>
      </p:pic>
      <p:sp>
        <p:nvSpPr>
          <p:cNvPr id="4" name="Mặt trời 3">
            <a:extLst>
              <a:ext uri="{FF2B5EF4-FFF2-40B4-BE49-F238E27FC236}">
                <a16:creationId xmlns:a16="http://schemas.microsoft.com/office/drawing/2014/main" id="{24AA597D-D92C-4650-8EF3-61837C345F61}"/>
              </a:ext>
            </a:extLst>
          </p:cNvPr>
          <p:cNvSpPr/>
          <p:nvPr/>
        </p:nvSpPr>
        <p:spPr>
          <a:xfrm>
            <a:off x="6794092" y="855406"/>
            <a:ext cx="599768" cy="454223"/>
          </a:xfrm>
          <a:prstGeom prst="sun">
            <a:avLst/>
          </a:prstGeom>
          <a:solidFill>
            <a:srgbClr val="1F8811"/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Mặt trời 5">
            <a:extLst>
              <a:ext uri="{FF2B5EF4-FFF2-40B4-BE49-F238E27FC236}">
                <a16:creationId xmlns:a16="http://schemas.microsoft.com/office/drawing/2014/main" id="{6A59B58D-3E11-413E-B0E2-7FA984A9D1AD}"/>
              </a:ext>
            </a:extLst>
          </p:cNvPr>
          <p:cNvSpPr/>
          <p:nvPr/>
        </p:nvSpPr>
        <p:spPr>
          <a:xfrm>
            <a:off x="7993626" y="1582994"/>
            <a:ext cx="476863" cy="464054"/>
          </a:xfrm>
          <a:prstGeom prst="sun">
            <a:avLst/>
          </a:prstGeom>
          <a:solidFill>
            <a:srgbClr val="1F8811"/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Mặt trời 10">
            <a:extLst>
              <a:ext uri="{FF2B5EF4-FFF2-40B4-BE49-F238E27FC236}">
                <a16:creationId xmlns:a16="http://schemas.microsoft.com/office/drawing/2014/main" id="{FDFB5FF2-7146-4D94-9D0A-11644A900E59}"/>
              </a:ext>
            </a:extLst>
          </p:cNvPr>
          <p:cNvSpPr/>
          <p:nvPr/>
        </p:nvSpPr>
        <p:spPr>
          <a:xfrm>
            <a:off x="8499985" y="1582994"/>
            <a:ext cx="496531" cy="465993"/>
          </a:xfrm>
          <a:prstGeom prst="sun">
            <a:avLst/>
          </a:prstGeom>
          <a:solidFill>
            <a:srgbClr val="1F8811"/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Mặt trời 14">
            <a:extLst>
              <a:ext uri="{FF2B5EF4-FFF2-40B4-BE49-F238E27FC236}">
                <a16:creationId xmlns:a16="http://schemas.microsoft.com/office/drawing/2014/main" id="{F22EAF13-70EA-47ED-91B1-E71BDBEA8F0D}"/>
              </a:ext>
            </a:extLst>
          </p:cNvPr>
          <p:cNvSpPr/>
          <p:nvPr/>
        </p:nvSpPr>
        <p:spPr>
          <a:xfrm>
            <a:off x="6548284" y="3175819"/>
            <a:ext cx="550606" cy="449307"/>
          </a:xfrm>
          <a:prstGeom prst="sun">
            <a:avLst/>
          </a:prstGeom>
          <a:solidFill>
            <a:srgbClr val="1F8811"/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Mặt trời 18">
            <a:extLst>
              <a:ext uri="{FF2B5EF4-FFF2-40B4-BE49-F238E27FC236}">
                <a16:creationId xmlns:a16="http://schemas.microsoft.com/office/drawing/2014/main" id="{580D3247-4ABF-4063-9734-7BC9C2EBB425}"/>
              </a:ext>
            </a:extLst>
          </p:cNvPr>
          <p:cNvSpPr/>
          <p:nvPr/>
        </p:nvSpPr>
        <p:spPr>
          <a:xfrm>
            <a:off x="7408606" y="4434348"/>
            <a:ext cx="516194" cy="464055"/>
          </a:xfrm>
          <a:prstGeom prst="sun">
            <a:avLst/>
          </a:prstGeom>
          <a:solidFill>
            <a:srgbClr val="1F8811"/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Mặt trời 20">
            <a:extLst>
              <a:ext uri="{FF2B5EF4-FFF2-40B4-BE49-F238E27FC236}">
                <a16:creationId xmlns:a16="http://schemas.microsoft.com/office/drawing/2014/main" id="{F156781C-DC24-452E-A444-A263F6F5E594}"/>
              </a:ext>
            </a:extLst>
          </p:cNvPr>
          <p:cNvSpPr/>
          <p:nvPr/>
        </p:nvSpPr>
        <p:spPr>
          <a:xfrm>
            <a:off x="7905131" y="4463846"/>
            <a:ext cx="550608" cy="434558"/>
          </a:xfrm>
          <a:prstGeom prst="sun">
            <a:avLst/>
          </a:prstGeom>
          <a:solidFill>
            <a:srgbClr val="1F8811"/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534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11" grpId="0" animBg="1"/>
      <p:bldP spid="15" grpId="0" animBg="1"/>
      <p:bldP spid="19" grpId="0" animBg="1"/>
      <p:bldP spid="21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e69b7cf3bdd6a11bee1198bf50773cbb9128ccda"/>
</p:tagLst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218</TotalTime>
  <Words>28</Words>
  <Application>Microsoft Office PowerPoint</Application>
  <PresentationFormat>On-screen Show (16:9)</PresentationFormat>
  <Paragraphs>13</Paragraphs>
  <Slides>7</Slides>
  <Notes>5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微软雅黑</vt:lpstr>
      <vt:lpstr>宋体</vt:lpstr>
      <vt:lpstr>Arial</vt:lpstr>
      <vt:lpstr>AvantGarde Md BT</vt:lpstr>
      <vt:lpstr>Calibri</vt:lpstr>
      <vt:lpstr>Times New Roman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 R 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China</dc:creator>
  <cp:lastModifiedBy>Ngoc Yen</cp:lastModifiedBy>
  <cp:revision>40</cp:revision>
  <dcterms:created xsi:type="dcterms:W3CDTF">2017-01-10T13:46:13Z</dcterms:created>
  <dcterms:modified xsi:type="dcterms:W3CDTF">2020-09-13T08:21:06Z</dcterms:modified>
</cp:coreProperties>
</file>