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71" r:id="rId3"/>
    <p:sldId id="272" r:id="rId4"/>
    <p:sldId id="282" r:id="rId5"/>
    <p:sldId id="273" r:id="rId6"/>
    <p:sldId id="274" r:id="rId7"/>
    <p:sldId id="275" r:id="rId8"/>
    <p:sldId id="276" r:id="rId9"/>
    <p:sldId id="277" r:id="rId10"/>
    <p:sldId id="279" r:id="rId11"/>
    <p:sldId id="278" r:id="rId12"/>
    <p:sldId id="256" r:id="rId13"/>
    <p:sldId id="258" r:id="rId14"/>
    <p:sldId id="259" r:id="rId15"/>
    <p:sldId id="26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4ZjJx9Azazj4z21IgVtKdNOhg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5" autoAdjust="0"/>
  </p:normalViewPr>
  <p:slideViewPr>
    <p:cSldViewPr snapToGrid="0"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303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33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31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023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49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xmlns="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6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xmlns="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2" y="4001446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xmlns="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4901806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3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xmlns="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6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xmlns="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2" y="4001446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xmlns="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4901806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xmlns="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6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xmlns="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2" y="4001446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xmlns="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4901806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xmlns="" id="{11AD8B8B-499E-4064-9606-1DD7568A748C}"/>
              </a:ext>
            </a:extLst>
          </p:cNvPr>
          <p:cNvSpPr/>
          <p:nvPr userDrawn="1"/>
        </p:nvSpPr>
        <p:spPr>
          <a:xfrm>
            <a:off x="185308" y="287080"/>
            <a:ext cx="8773386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xmlns="" id="{11AD8B8B-499E-4064-9606-1DD7568A748C}"/>
              </a:ext>
            </a:extLst>
          </p:cNvPr>
          <p:cNvSpPr/>
          <p:nvPr userDrawn="1"/>
        </p:nvSpPr>
        <p:spPr>
          <a:xfrm>
            <a:off x="185308" y="287080"/>
            <a:ext cx="8773386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slide" Target="slide14.xml"/><Relationship Id="rId4" Type="http://schemas.openxmlformats.org/officeDocument/2006/relationships/image" Target="../media/image23.png"/><Relationship Id="rId9" Type="http://schemas.openxmlformats.org/officeDocument/2006/relationships/image" Target="../media/image21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459" y="0"/>
            <a:ext cx="9143084" cy="6940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331" y="2634616"/>
            <a:ext cx="6055388" cy="1083837"/>
          </a:xfrm>
        </p:spPr>
        <p:txBody>
          <a:bodyPr>
            <a:noAutofit/>
          </a:bodyPr>
          <a:lstStyle/>
          <a:p>
            <a:r>
              <a:rPr lang="en-US" sz="5399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Bài 5: Mấy và mấy</a:t>
            </a:r>
            <a:br>
              <a:rPr lang="en-US" sz="5399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</a:br>
            <a:r>
              <a:rPr lang="en-US" sz="5399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681532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604" y="4296612"/>
            <a:ext cx="2241176" cy="24136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998181" y="790469"/>
            <a:ext cx="3321504" cy="5217458"/>
            <a:chOff x="4934249" y="207645"/>
            <a:chExt cx="973156" cy="1500246"/>
          </a:xfrm>
        </p:grpSpPr>
        <p:pic>
          <p:nvPicPr>
            <p:cNvPr id="17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0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860516" y="4645345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5484" y="4645345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4214" y="4645345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5484" y="4641670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762442" y="1891554"/>
            <a:ext cx="3612334" cy="22368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nhỉ</a:t>
            </a: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8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186" y="1209666"/>
            <a:ext cx="14478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3. </a:t>
            </a:r>
            <a:r>
              <a:rPr lang="en-GB" sz="30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Số</a:t>
            </a:r>
            <a:r>
              <a:rPr lang="en-GB" sz="3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?</a:t>
            </a:r>
            <a:endParaRPr lang="en-GB" sz="30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758" y="304083"/>
            <a:ext cx="2282022" cy="1014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216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15748" y="1278634"/>
            <a:ext cx="3994651" cy="5382141"/>
            <a:chOff x="4934249" y="207645"/>
            <a:chExt cx="2737186" cy="4788276"/>
          </a:xfrm>
        </p:grpSpPr>
        <p:pic>
          <p:nvPicPr>
            <p:cNvPr id="1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132070" y="1291590"/>
              <a:ext cx="556908" cy="349088"/>
              <a:chOff x="5132070" y="1291590"/>
              <a:chExt cx="556908" cy="349088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132070" y="1291590"/>
                <a:ext cx="233058" cy="345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2</a:t>
                </a:r>
                <a:endParaRPr lang="en-US" sz="1600" b="1" dirty="0">
                  <a:solidFill>
                    <a:schemeClr val="accent5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5920" y="1295400"/>
                <a:ext cx="233058" cy="345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1</a:t>
                </a:r>
                <a:endParaRPr lang="en-US" sz="1600" b="1" dirty="0">
                  <a:solidFill>
                    <a:schemeClr val="accent5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77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8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124450" y="2929890"/>
                <a:ext cx="241819" cy="345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48300" y="2922271"/>
                <a:ext cx="241819" cy="345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6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6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116830" y="4572000"/>
                <a:ext cx="565669" cy="352897"/>
                <a:chOff x="5132070" y="1283970"/>
                <a:chExt cx="565669" cy="352897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132070" y="1291590"/>
                  <a:ext cx="241819" cy="345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455920" y="1283970"/>
                  <a:ext cx="241819" cy="3452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5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880860" y="2929890"/>
                <a:ext cx="565669" cy="352897"/>
                <a:chOff x="5132070" y="1283970"/>
                <a:chExt cx="565669" cy="352897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5132070" y="1291590"/>
                  <a:ext cx="241819" cy="345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55920" y="1283970"/>
                  <a:ext cx="241819" cy="3452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4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6884670" y="1287780"/>
                <a:ext cx="565669" cy="352897"/>
                <a:chOff x="5132070" y="1283970"/>
                <a:chExt cx="565669" cy="35289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32070" y="1291590"/>
                  <a:ext cx="241819" cy="345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455920" y="1283970"/>
                  <a:ext cx="241819" cy="3452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2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6877050" y="4572000"/>
                <a:ext cx="565669" cy="352897"/>
                <a:chOff x="5132070" y="1283970"/>
                <a:chExt cx="565669" cy="35289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132070" y="1291590"/>
                  <a:ext cx="241819" cy="345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55920" y="1283970"/>
                  <a:ext cx="241819" cy="3452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</p:grpSp>
      <p:sp>
        <p:nvSpPr>
          <p:cNvPr id="88" name="Rectangle 87"/>
          <p:cNvSpPr/>
          <p:nvPr/>
        </p:nvSpPr>
        <p:spPr>
          <a:xfrm>
            <a:off x="364242" y="400094"/>
            <a:ext cx="1361271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799" b="1" dirty="0">
                <a:solidFill>
                  <a:srgbClr val="00B050"/>
                </a:solidFill>
                <a:cs typeface="Times New Roman" panose="02020603050405020304" pitchFamily="18" charset="0"/>
              </a:rPr>
              <a:t>3. </a:t>
            </a:r>
            <a:r>
              <a:rPr lang="en-GB" sz="2799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Số</a:t>
            </a:r>
            <a:r>
              <a:rPr lang="en-GB" sz="2799" b="1" dirty="0">
                <a:solidFill>
                  <a:srgbClr val="00B050"/>
                </a:solidFill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91928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0960" y="4781425"/>
            <a:ext cx="6885282" cy="110795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err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Trò</a:t>
            </a:r>
            <a:r>
              <a:rPr lang="en-US" sz="6600" b="1" i="0" u="none" strike="noStrike" cap="none" dirty="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1" i="0" u="none" strike="noStrike" cap="none" dirty="0" err="1" smtClean="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chơi</a:t>
            </a:r>
            <a:r>
              <a:rPr lang="en-US" sz="6600" b="1" i="0" u="none" strike="noStrike" cap="none" dirty="0" smtClean="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6600" b="1" i="0" u="none" strike="noStrike" cap="none" dirty="0" err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Tưới</a:t>
            </a:r>
            <a:r>
              <a:rPr lang="en-US" sz="6600" b="1" i="0" u="none" strike="noStrike" cap="none" dirty="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1" i="0" u="none" strike="noStrike" cap="none" dirty="0" err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endParaRPr sz="6600" b="1" i="0" u="none" strike="noStrike" cap="none" dirty="0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>
            <a:hlinkClick r:id="" action="ppaction://noaction"/>
          </p:cNvPr>
          <p:cNvPicPr preferRelativeResize="0"/>
          <p:nvPr/>
        </p:nvPicPr>
        <p:blipFill rotWithShape="1">
          <a:blip r:embed="rId4">
            <a:alphaModFix/>
          </a:blip>
          <a:srcRect l="43329" t="19446"/>
          <a:stretch/>
        </p:blipFill>
        <p:spPr>
          <a:xfrm>
            <a:off x="6946242" y="2905953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" name="Cloud 1"/>
          <p:cNvSpPr/>
          <p:nvPr/>
        </p:nvSpPr>
        <p:spPr>
          <a:xfrm>
            <a:off x="7541623" y="0"/>
            <a:ext cx="1515291" cy="4441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884" y="3449749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0226" y="3587491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1562" y="3018496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8098" y="5013601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0386" y="4906649"/>
            <a:ext cx="102393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 l="43329" t="19446"/>
          <a:stretch/>
        </p:blipFill>
        <p:spPr>
          <a:xfrm>
            <a:off x="6726696" y="2882588"/>
            <a:ext cx="2669393" cy="404812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5884" y="3449748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" action="ppaction://noaction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20226" y="3596017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" action="ppaction://noaction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81562" y="3027022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" action="ppaction://noaction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68098" y="500507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hlinkClick r:id="" action="ppaction://noaction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060386" y="4915175"/>
            <a:ext cx="1023937" cy="2182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3630038" y="190086"/>
            <a:ext cx="551396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tưới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chậu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nhé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4;p3"/>
          <p:cNvSpPr/>
          <p:nvPr/>
        </p:nvSpPr>
        <p:spPr>
          <a:xfrm>
            <a:off x="2030074" y="501641"/>
            <a:ext cx="5567080" cy="595742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577" y1="78512" x2="42793" y2="89256"/>
                        <a14:foregroundMark x1="59009" y1="78512" x2="73423" y2="87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5203" y="808681"/>
            <a:ext cx="4656821" cy="534334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747246" y="4903695"/>
            <a:ext cx="779929" cy="67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</a:rPr>
              <a:t>4</a:t>
            </a:r>
            <a:endParaRPr lang="en-US" sz="35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5740" y="4903695"/>
            <a:ext cx="779929" cy="67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4;p3"/>
          <p:cNvSpPr/>
          <p:nvPr/>
        </p:nvSpPr>
        <p:spPr>
          <a:xfrm>
            <a:off x="1837765" y="138571"/>
            <a:ext cx="5674658" cy="671942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47" y1="76884" x2="46471" y2="88945"/>
                        <a14:foregroundMark x1="61176" y1="78392" x2="77647" y2="86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8974" y="138571"/>
            <a:ext cx="4672240" cy="618673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26796" y="4881283"/>
            <a:ext cx="865910" cy="775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74023" y="4881283"/>
            <a:ext cx="815789" cy="775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1998856" y="818606"/>
            <a:ext cx="6427968" cy="5940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1"/>
            <a:ext cx="2316480" cy="9743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3620814" y="3524742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3621415" y="4241267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4398897" y="3877238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3619294" y="5381964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3628860" y="6089524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4415307" y="5743426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6823677" y="1684846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6832041" y="2371533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7616886" y="2039117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6832293" y="3524742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6832041" y="4227644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7593396" y="3864913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6832041" y="5380853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6832041" y="6074790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7616886" y="5727423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616598" y="1680503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610770" y="2371533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4416385" y="2038245"/>
            <a:ext cx="393080" cy="3763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2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79"/>
    </mc:Choice>
    <mc:Fallback xmlns="">
      <p:transition spd="slow" advTm="2556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25" y="170622"/>
            <a:ext cx="7267699" cy="43802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17638" y="1734274"/>
            <a:ext cx="1130959" cy="25022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448597" y="1902511"/>
            <a:ext cx="753762" cy="8227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457562" y="3189731"/>
            <a:ext cx="753762" cy="80989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6992297" y="2495715"/>
            <a:ext cx="753762" cy="8481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3861"/>
            <a:ext cx="2272814" cy="2646494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498416" y="1738378"/>
            <a:ext cx="2540619" cy="21184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đếm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chấm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tròn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ở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tấm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bìa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điền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ô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trống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nhé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3967" y="60991"/>
            <a:ext cx="2674292" cy="1004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25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52" y="0"/>
            <a:ext cx="7449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672080" y="932330"/>
            <a:ext cx="6867238" cy="5925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0"/>
            <a:ext cx="2160494" cy="10135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2383687" y="3630838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2393253" y="4266678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260385" y="3911614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8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2391132" y="5470132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2391733" y="6123902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3223005" y="5768839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5842432" y="1757566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5804943" y="2415009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6690875" y="2104705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7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5804943" y="3572832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5804943" y="4228002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6681641" y="3971106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9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5783163" y="5442529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5803299" y="6123902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6671308" y="5775154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2398506" y="1774527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2398506" y="2470600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257256" y="2104705"/>
            <a:ext cx="445060" cy="4589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  <a:endParaRPr lang="en-US" sz="105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6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79"/>
    </mc:Choice>
    <mc:Fallback xmlns="">
      <p:transition spd="slow" advTm="2556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810872" y="1577788"/>
            <a:ext cx="5895368" cy="3684494"/>
            <a:chOff x="3819630" y="1508732"/>
            <a:chExt cx="5120640" cy="2409316"/>
          </a:xfrm>
        </p:grpSpPr>
        <p:pic>
          <p:nvPicPr>
            <p:cNvPr id="2050" name="Picture 2" descr="F:\AAA-PDF-SGK\B5-LT-2.png"/>
            <p:cNvPicPr>
              <a:picLocks noChangeAspect="1" noChangeArrowheads="1"/>
            </p:cNvPicPr>
            <p:nvPr/>
          </p:nvPicPr>
          <p:blipFill>
            <a:blip r:embed="rId2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44690" y="1969770"/>
              <a:ext cx="325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b="1" dirty="0"/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1440" y="1962150"/>
              <a:ext cx="325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b="1" dirty="0"/>
                <a:t>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500" y="1965960"/>
              <a:ext cx="325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b="1" dirty="0"/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5325" y="3162300"/>
              <a:ext cx="325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b="1" dirty="0"/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095" y="3166110"/>
              <a:ext cx="325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b="1" dirty="0"/>
                <a:t>?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3135" y="3169920"/>
              <a:ext cx="325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b="1" dirty="0"/>
                <a:t>?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9693" y="944229"/>
            <a:ext cx="14478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2. </a:t>
            </a:r>
            <a:r>
              <a:rPr lang="en-GB" sz="3000" b="1" dirty="0" err="1">
                <a:solidFill>
                  <a:srgbClr val="0070C0"/>
                </a:solidFill>
                <a:cs typeface="Lato" panose="020F0502020204030203" pitchFamily="34" charset="0"/>
              </a:rPr>
              <a:t>Số</a:t>
            </a:r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0521" y="0"/>
            <a:ext cx="2208261" cy="991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08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/>
          <p:nvPr/>
        </p:nvSpPr>
        <p:spPr>
          <a:xfrm>
            <a:off x="1043623" y="1328505"/>
            <a:ext cx="718208" cy="4993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dirty="0">
                <a:solidFill>
                  <a:schemeClr val="accent5"/>
                </a:solidFill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6464202" y="2682626"/>
            <a:ext cx="1265035" cy="429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99" b="1" dirty="0" err="1">
                <a:solidFill>
                  <a:srgbClr val="40505E"/>
                </a:solidFill>
                <a:cs typeface="Times New Roman" panose="02020603050405020304" pitchFamily="18" charset="0"/>
              </a:rPr>
              <a:t>được</a:t>
            </a:r>
            <a:endParaRPr lang="en-GB" sz="2199" b="1" dirty="0">
              <a:solidFill>
                <a:srgbClr val="40505E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4953305" y="2671982"/>
            <a:ext cx="1265035" cy="429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99" b="1" dirty="0" err="1">
                <a:solidFill>
                  <a:srgbClr val="40505E"/>
                </a:solidFill>
                <a:cs typeface="Times New Roman" panose="02020603050405020304" pitchFamily="18" charset="0"/>
              </a:rPr>
              <a:t>và</a:t>
            </a:r>
            <a:endParaRPr lang="en-GB" sz="2199" b="1" dirty="0">
              <a:solidFill>
                <a:srgbClr val="40505E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41" y="2409446"/>
            <a:ext cx="3171899" cy="138324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469068" y="2516380"/>
            <a:ext cx="584482" cy="707758"/>
            <a:chOff x="4519170" y="2339340"/>
            <a:chExt cx="584685" cy="708004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08420" y="2516380"/>
            <a:ext cx="584482" cy="707758"/>
            <a:chOff x="6159092" y="2339340"/>
            <a:chExt cx="584685" cy="708004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11379" y="2516380"/>
            <a:ext cx="584482" cy="707758"/>
            <a:chOff x="7562538" y="2339340"/>
            <a:chExt cx="584685" cy="708004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66472" y="2520189"/>
            <a:ext cx="584482" cy="707758"/>
            <a:chOff x="4519170" y="2339340"/>
            <a:chExt cx="584685" cy="708004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05825" y="2520190"/>
            <a:ext cx="584482" cy="707758"/>
            <a:chOff x="6159092" y="2339340"/>
            <a:chExt cx="584685" cy="708004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08784" y="2520189"/>
            <a:ext cx="584482" cy="707758"/>
            <a:chOff x="7562538" y="2339340"/>
            <a:chExt cx="584685" cy="708004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0" y="119476"/>
            <a:ext cx="14478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2. </a:t>
            </a:r>
            <a:r>
              <a:rPr lang="en-GB" sz="3000" b="1" dirty="0" err="1">
                <a:solidFill>
                  <a:srgbClr val="0070C0"/>
                </a:solidFill>
                <a:cs typeface="Lato" panose="020F0502020204030203" pitchFamily="34" charset="0"/>
              </a:rPr>
              <a:t>Số</a:t>
            </a:r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20044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/>
          <p:nvPr/>
        </p:nvSpPr>
        <p:spPr>
          <a:xfrm>
            <a:off x="261175" y="1411127"/>
            <a:ext cx="718208" cy="4314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dirty="0">
                <a:solidFill>
                  <a:schemeClr val="bg1"/>
                </a:solidFill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17" y="2332785"/>
            <a:ext cx="3154332" cy="1374784"/>
          </a:xfrm>
          <a:prstGeom prst="rect">
            <a:avLst/>
          </a:prstGeom>
          <a:noFill/>
        </p:spPr>
      </p:pic>
      <p:sp>
        <p:nvSpPr>
          <p:cNvPr id="53" name="Content Placeholder 2"/>
          <p:cNvSpPr txBox="1"/>
          <p:nvPr/>
        </p:nvSpPr>
        <p:spPr>
          <a:xfrm>
            <a:off x="6454578" y="2591089"/>
            <a:ext cx="1265035" cy="429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99" b="1" dirty="0" err="1">
                <a:solidFill>
                  <a:srgbClr val="40505E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904770" y="2591089"/>
            <a:ext cx="1265035" cy="429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99" b="1" dirty="0" err="1">
                <a:solidFill>
                  <a:srgbClr val="40505E"/>
                </a:solidFill>
                <a:cs typeface="Times New Roman" panose="02020603050405020304" pitchFamily="18" charset="0"/>
              </a:rPr>
              <a:t>gồm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420533" y="2435487"/>
            <a:ext cx="584482" cy="707758"/>
            <a:chOff x="4519170" y="2339340"/>
            <a:chExt cx="584685" cy="708004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59886" y="2435488"/>
            <a:ext cx="584482" cy="707758"/>
            <a:chOff x="6159092" y="2339340"/>
            <a:chExt cx="584685" cy="708004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462845" y="2435487"/>
            <a:ext cx="584482" cy="707758"/>
            <a:chOff x="7562538" y="2339340"/>
            <a:chExt cx="584685" cy="708004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17937" y="2439296"/>
            <a:ext cx="584482" cy="707758"/>
            <a:chOff x="4519170" y="2339340"/>
            <a:chExt cx="584685" cy="708004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57290" y="2439296"/>
            <a:ext cx="584482" cy="707758"/>
            <a:chOff x="6159092" y="2339340"/>
            <a:chExt cx="584685" cy="708004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60249" y="2439296"/>
            <a:ext cx="584482" cy="707758"/>
            <a:chOff x="7562538" y="2339340"/>
            <a:chExt cx="584685" cy="708004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Content Placeholder 2"/>
          <p:cNvSpPr txBox="1"/>
          <p:nvPr/>
        </p:nvSpPr>
        <p:spPr>
          <a:xfrm>
            <a:off x="1043623" y="1328505"/>
            <a:ext cx="718208" cy="4993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dirty="0">
                <a:solidFill>
                  <a:schemeClr val="accent5"/>
                </a:solidFill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469" y="164300"/>
            <a:ext cx="14478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2. </a:t>
            </a:r>
            <a:r>
              <a:rPr lang="en-GB" sz="3000" b="1" dirty="0" err="1">
                <a:solidFill>
                  <a:srgbClr val="0070C0"/>
                </a:solidFill>
                <a:cs typeface="Lato" panose="020F0502020204030203" pitchFamily="34" charset="0"/>
              </a:rPr>
              <a:t>Số</a:t>
            </a:r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22219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80682" y="959223"/>
            <a:ext cx="8822660" cy="42718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5648083" y="4151908"/>
            <a:ext cx="486154" cy="47572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9</a:t>
            </a:r>
            <a:endParaRPr lang="en-US" sz="1050" b="1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6880657" y="4151908"/>
            <a:ext cx="600145" cy="47572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5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8057059" y="4151909"/>
            <a:ext cx="496358" cy="47572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4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5693330" y="2287250"/>
            <a:ext cx="431200" cy="45595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6752059" y="2290175"/>
            <a:ext cx="428671" cy="4530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8076076" y="2287250"/>
            <a:ext cx="458324" cy="46714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22"/>
    </mc:Choice>
    <mc:Fallback xmlns="">
      <p:transition spd="slow" advTm="14682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9|13.7|11.3|19.1|11.9|18.1|12.9|3.1|2|24|2|1.5|13.5|1.4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9|13.7|11.3|19.1|11.9|18.1|12.9|3.1|2|24|2|1.5|13.5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2|2.8|1.3|20.2|13.9|1.8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164</Words>
  <Application>Microsoft Office PowerPoint</Application>
  <PresentationFormat>On-screen Show (4:3)</PresentationFormat>
  <Paragraphs>82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Lato</vt:lpstr>
      <vt:lpstr>Times New Roman</vt:lpstr>
      <vt:lpstr>Office Theme</vt:lpstr>
      <vt:lpstr>Bài 5: Mấy và mấy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 Truc</dc:creator>
  <cp:lastModifiedBy>ABC</cp:lastModifiedBy>
  <cp:revision>15</cp:revision>
  <dcterms:created xsi:type="dcterms:W3CDTF">2020-04-07T05:32:56Z</dcterms:created>
  <dcterms:modified xsi:type="dcterms:W3CDTF">2024-10-29T15:06:43Z</dcterms:modified>
</cp:coreProperties>
</file>