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Layouts/slideLayout19.xml" ContentType="application/vnd.openxmlformats-officedocument.presentationml.slideLayout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1"/>
  </p:notesMasterIdLst>
  <p:sldIdLst>
    <p:sldId id="276" r:id="rId3"/>
    <p:sldId id="277" r:id="rId4"/>
    <p:sldId id="271" r:id="rId5"/>
    <p:sldId id="272" r:id="rId6"/>
    <p:sldId id="273" r:id="rId7"/>
    <p:sldId id="274" r:id="rId8"/>
    <p:sldId id="275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2" autoAdjust="0"/>
    <p:restoredTop sz="93961" autoAdjust="0"/>
  </p:normalViewPr>
  <p:slideViewPr>
    <p:cSldViewPr snapToGrid="0">
      <p:cViewPr>
        <p:scale>
          <a:sx n="51" d="100"/>
          <a:sy n="51" d="100"/>
        </p:scale>
        <p:origin x="-92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11" Type="http://schemas.microsoft.com/office/2007/relationships/media" Target="../media/media1.mp3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11" Type="http://schemas.microsoft.com/office/2007/relationships/media" Target="../media/media1.mp3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733" y="1689410"/>
            <a:ext cx="113650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 đề 5 : LÀM QUEN VỚI HÌNH PHẰNG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 CONG, BA ĐIỂM THẲNG HÀNG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334370" y="4563393"/>
            <a:ext cx="2985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1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59567"/>
            <a:ext cx="10515600" cy="5517396"/>
          </a:xfrm>
        </p:spPr>
        <p:txBody>
          <a:bodyPr/>
          <a:lstStyle/>
          <a:p>
            <a:pPr algn="ctr"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Nhận biết được điểm, đoạn thẳng thông qua hình ảnh trực quan.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Biết đọc tên điểm, đoạn thẳng cho trước.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Biết nhận dạng điểm, đoạn thẳng trong thực tế.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Biết đo độ dài đoạn thẳng cho trước.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Phát triển các phẩm chất: chăm chỉ, trách nhiệm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Rèn phẩm chất chăm chỉ, trách nhiệm.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19" t="32614" r="21057" b="18145"/>
          <a:stretch/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18" t="45416" r="27176" b="14584"/>
          <a:stretch/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Kể tên các điểm có trong hình vẽ: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xmlns="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Kể tên các đoạn thẳng có trong hình vẽ.</a:t>
              </a:r>
              <a:endPara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xmlns="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Đoạn thẳng AB dài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0 cm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cm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Dùng thước đo độ dài đoạn thẳng (theo mẫu)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Đoạn thẳng MN dài        cm.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thẳng PQ dài         cm.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0 cm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cm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0 cm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cm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321</Words>
  <Application>Microsoft Office PowerPoint</Application>
  <PresentationFormat>Custom</PresentationFormat>
  <Paragraphs>99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179</cp:revision>
  <dcterms:created xsi:type="dcterms:W3CDTF">2021-05-29T04:05:18Z</dcterms:created>
  <dcterms:modified xsi:type="dcterms:W3CDTF">2022-12-04T14:01:02Z</dcterms:modified>
</cp:coreProperties>
</file>