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76" r:id="rId3"/>
    <p:sldId id="270" r:id="rId4"/>
    <p:sldId id="271" r:id="rId5"/>
    <p:sldId id="272" r:id="rId6"/>
    <p:sldId id="273" r:id="rId7"/>
    <p:sldId id="274" r:id="rId8"/>
    <p:sldId id="275" r:id="rId9"/>
  </p:sldIdLst>
  <p:sldSz cx="12192000" cy="6858000"/>
  <p:notesSz cx="6858000" cy="9144000"/>
  <p:embeddedFontLst>
    <p:embeddedFont>
      <p:font typeface="Cookie" panose="020B0604020202020204" charset="0"/>
      <p:regular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i74q0Ms1x1/i6GiEaXfhV7ci2J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46496A3-E4EB-4305-A1DD-AE22991BD5B0}">
  <a:tblStyle styleId="{846496A3-E4EB-4305-A1DD-AE22991BD5B0}"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slide" Target="slides/slide6.xml"/><Relationship Id="rId33"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37" Type="http://schemas.openxmlformats.org/officeDocument/2006/relationships/tableStyles" Target="tableStyles.xml"/><Relationship Id="rId5" Type="http://schemas.openxmlformats.org/officeDocument/2006/relationships/slide" Target="slides/slide4.xml"/><Relationship Id="rId36"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142302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3"/>
        <p:cNvGrpSpPr/>
        <p:nvPr/>
      </p:nvGrpSpPr>
      <p:grpSpPr>
        <a:xfrm>
          <a:off x="0" y="0"/>
          <a:ext cx="0" cy="0"/>
          <a:chOff x="0" y="0"/>
          <a:chExt cx="0" cy="0"/>
        </a:xfrm>
      </p:grpSpPr>
      <p:sp>
        <p:nvSpPr>
          <p:cNvPr id="2594" name="Google Shape;259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5" name="Google Shape;259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349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7"/>
        <p:cNvGrpSpPr/>
        <p:nvPr/>
      </p:nvGrpSpPr>
      <p:grpSpPr>
        <a:xfrm>
          <a:off x="0" y="0"/>
          <a:ext cx="0" cy="0"/>
          <a:chOff x="0" y="0"/>
          <a:chExt cx="0" cy="0"/>
        </a:xfrm>
      </p:grpSpPr>
      <p:sp>
        <p:nvSpPr>
          <p:cNvPr id="3248" name="Google Shape;324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9" name="Google Shape;324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9766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1"/>
        <p:cNvGrpSpPr/>
        <p:nvPr/>
      </p:nvGrpSpPr>
      <p:grpSpPr>
        <a:xfrm>
          <a:off x="0" y="0"/>
          <a:ext cx="0" cy="0"/>
          <a:chOff x="0" y="0"/>
          <a:chExt cx="0" cy="0"/>
        </a:xfrm>
      </p:grpSpPr>
      <p:sp>
        <p:nvSpPr>
          <p:cNvPr id="3252" name="Google Shape;325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3" name="Google Shape;325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510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8"/>
        <p:cNvGrpSpPr/>
        <p:nvPr/>
      </p:nvGrpSpPr>
      <p:grpSpPr>
        <a:xfrm>
          <a:off x="0" y="0"/>
          <a:ext cx="0" cy="0"/>
          <a:chOff x="0" y="0"/>
          <a:chExt cx="0" cy="0"/>
        </a:xfrm>
      </p:grpSpPr>
      <p:sp>
        <p:nvSpPr>
          <p:cNvPr id="3269" name="Google Shape;3269;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70" name="Google Shape;327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5780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6"/>
        <p:cNvGrpSpPr/>
        <p:nvPr/>
      </p:nvGrpSpPr>
      <p:grpSpPr>
        <a:xfrm>
          <a:off x="0" y="0"/>
          <a:ext cx="0" cy="0"/>
          <a:chOff x="0" y="0"/>
          <a:chExt cx="0" cy="0"/>
        </a:xfrm>
      </p:grpSpPr>
      <p:sp>
        <p:nvSpPr>
          <p:cNvPr id="3297" name="Google Shape;329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8" name="Google Shape;3298;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4223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5"/>
        <p:cNvGrpSpPr/>
        <p:nvPr/>
      </p:nvGrpSpPr>
      <p:grpSpPr>
        <a:xfrm>
          <a:off x="0" y="0"/>
          <a:ext cx="0" cy="0"/>
          <a:chOff x="0" y="0"/>
          <a:chExt cx="0" cy="0"/>
        </a:xfrm>
      </p:grpSpPr>
      <p:sp>
        <p:nvSpPr>
          <p:cNvPr id="3306" name="Google Shape;330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07" name="Google Shape;330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89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2"/>
        <p:cNvGrpSpPr/>
        <p:nvPr/>
      </p:nvGrpSpPr>
      <p:grpSpPr>
        <a:xfrm>
          <a:off x="0" y="0"/>
          <a:ext cx="0" cy="0"/>
          <a:chOff x="0" y="0"/>
          <a:chExt cx="0" cy="0"/>
        </a:xfrm>
      </p:grpSpPr>
      <p:sp>
        <p:nvSpPr>
          <p:cNvPr id="3323" name="Google Shape;3323;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24" name="Google Shape;3324;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8193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4F6128"/>
        </a:solidFill>
        <a:effectLst/>
      </p:bgPr>
    </p:bg>
    <p:spTree>
      <p:nvGrpSpPr>
        <p:cNvPr id="1" name="Shape 9"/>
        <p:cNvGrpSpPr/>
        <p:nvPr/>
      </p:nvGrpSpPr>
      <p:grpSpPr>
        <a:xfrm>
          <a:off x="0" y="0"/>
          <a:ext cx="0" cy="0"/>
          <a:chOff x="0" y="0"/>
          <a:chExt cx="0" cy="0"/>
        </a:xfrm>
      </p:grpSpPr>
      <p:grpSp>
        <p:nvGrpSpPr>
          <p:cNvPr id="10" name="Google Shape;10;p28"/>
          <p:cNvGrpSpPr/>
          <p:nvPr/>
        </p:nvGrpSpPr>
        <p:grpSpPr>
          <a:xfrm>
            <a:off x="395894" y="219519"/>
            <a:ext cx="11613234" cy="6240131"/>
            <a:chOff x="395894" y="219519"/>
            <a:chExt cx="8518865" cy="4788281"/>
          </a:xfrm>
        </p:grpSpPr>
        <p:sp>
          <p:nvSpPr>
            <p:cNvPr id="11" name="Google Shape;11;p2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2" name="Google Shape;12;p28"/>
            <p:cNvGrpSpPr/>
            <p:nvPr/>
          </p:nvGrpSpPr>
          <p:grpSpPr>
            <a:xfrm>
              <a:off x="8341543" y="2282008"/>
              <a:ext cx="569676" cy="380612"/>
              <a:chOff x="8341543" y="2282008"/>
              <a:chExt cx="569676" cy="380612"/>
            </a:xfrm>
          </p:grpSpPr>
          <p:sp>
            <p:nvSpPr>
              <p:cNvPr id="13" name="Google Shape;13;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 name="Google Shape;14;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5" name="Google Shape;15;p2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 name="Google Shape;16;p28"/>
            <p:cNvGrpSpPr/>
            <p:nvPr/>
          </p:nvGrpSpPr>
          <p:grpSpPr>
            <a:xfrm>
              <a:off x="8341543" y="1721094"/>
              <a:ext cx="569676" cy="380612"/>
              <a:chOff x="8341543" y="1721094"/>
              <a:chExt cx="569676" cy="380612"/>
            </a:xfrm>
          </p:grpSpPr>
          <p:sp>
            <p:nvSpPr>
              <p:cNvPr id="17" name="Google Shape;17;p2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 name="Google Shape;18;p2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9" name="Google Shape;19;p28"/>
            <p:cNvGrpSpPr/>
            <p:nvPr/>
          </p:nvGrpSpPr>
          <p:grpSpPr>
            <a:xfrm>
              <a:off x="8346273" y="1183592"/>
              <a:ext cx="568486" cy="388014"/>
              <a:chOff x="8346273" y="1183592"/>
              <a:chExt cx="568486" cy="388014"/>
            </a:xfrm>
          </p:grpSpPr>
          <p:sp>
            <p:nvSpPr>
              <p:cNvPr id="20" name="Google Shape;20;p2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2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2" name="Google Shape;22;p28"/>
            <p:cNvGrpSpPr/>
            <p:nvPr/>
          </p:nvGrpSpPr>
          <p:grpSpPr>
            <a:xfrm>
              <a:off x="8341543" y="606635"/>
              <a:ext cx="569676" cy="388014"/>
              <a:chOff x="8341543" y="606635"/>
              <a:chExt cx="569676" cy="388014"/>
            </a:xfrm>
          </p:grpSpPr>
          <p:sp>
            <p:nvSpPr>
              <p:cNvPr id="23" name="Google Shape;23;p2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 name="Google Shape;24;p2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 name="Google Shape;25;p28"/>
            <p:cNvGrpSpPr/>
            <p:nvPr/>
          </p:nvGrpSpPr>
          <p:grpSpPr>
            <a:xfrm>
              <a:off x="8341543" y="2842933"/>
              <a:ext cx="569676" cy="380612"/>
              <a:chOff x="8341543" y="2282008"/>
              <a:chExt cx="569676" cy="380612"/>
            </a:xfrm>
          </p:grpSpPr>
          <p:sp>
            <p:nvSpPr>
              <p:cNvPr id="26" name="Google Shape;26;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8" name="Google Shape;28;p28"/>
            <p:cNvGrpSpPr/>
            <p:nvPr/>
          </p:nvGrpSpPr>
          <p:grpSpPr>
            <a:xfrm>
              <a:off x="8341543" y="3403858"/>
              <a:ext cx="569676" cy="380612"/>
              <a:chOff x="8341543" y="2282008"/>
              <a:chExt cx="569676" cy="380612"/>
            </a:xfrm>
          </p:grpSpPr>
          <p:sp>
            <p:nvSpPr>
              <p:cNvPr id="29" name="Google Shape;29;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 name="Google Shape;30;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1" name="Google Shape;31;p2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 name="Google Shape;32;p2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 name="Google Shape;33;p28"/>
          <p:cNvGrpSpPr/>
          <p:nvPr/>
        </p:nvGrpSpPr>
        <p:grpSpPr>
          <a:xfrm>
            <a:off x="989192" y="5645930"/>
            <a:ext cx="615189" cy="535538"/>
            <a:chOff x="2495125" y="2142250"/>
            <a:chExt cx="444275" cy="398525"/>
          </a:xfrm>
        </p:grpSpPr>
        <p:sp>
          <p:nvSpPr>
            <p:cNvPr id="34" name="Google Shape;34;p2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 name="Google Shape;35;p2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6" name="Google Shape;36;p28"/>
          <p:cNvGrpSpPr/>
          <p:nvPr/>
        </p:nvGrpSpPr>
        <p:grpSpPr>
          <a:xfrm>
            <a:off x="10177821" y="427685"/>
            <a:ext cx="403468" cy="378112"/>
            <a:chOff x="3243875" y="2372825"/>
            <a:chExt cx="291375" cy="281375"/>
          </a:xfrm>
        </p:grpSpPr>
        <p:sp>
          <p:nvSpPr>
            <p:cNvPr id="37" name="Google Shape;37;p2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 name="Google Shape;38;p2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 name="Google Shape;39;p2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 name="Google Shape;40;p2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 name="Google Shape;41;p2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 name="Google Shape;42;p2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 name="Google Shape;43;p2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 name="Google Shape;44;p2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 name="Google Shape;45;p2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 name="Google Shape;46;p2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 name="Google Shape;47;p28"/>
          <p:cNvGrpSpPr/>
          <p:nvPr/>
        </p:nvGrpSpPr>
        <p:grpSpPr>
          <a:xfrm>
            <a:off x="11004071" y="1043373"/>
            <a:ext cx="230796" cy="226531"/>
            <a:chOff x="4954425" y="2036375"/>
            <a:chExt cx="166675" cy="168575"/>
          </a:xfrm>
        </p:grpSpPr>
        <p:sp>
          <p:nvSpPr>
            <p:cNvPr id="48" name="Google Shape;48;p2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 name="Google Shape;49;p2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0" name="Google Shape;50;p28"/>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 name="Google Shape;51;p28"/>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52" name="Google Shape;52;p28"/>
          <p:cNvGrpSpPr/>
          <p:nvPr/>
        </p:nvGrpSpPr>
        <p:grpSpPr>
          <a:xfrm>
            <a:off x="817359" y="5192331"/>
            <a:ext cx="230796" cy="226531"/>
            <a:chOff x="4954425" y="2036375"/>
            <a:chExt cx="166675" cy="168575"/>
          </a:xfrm>
        </p:grpSpPr>
        <p:sp>
          <p:nvSpPr>
            <p:cNvPr id="53" name="Google Shape;53;p2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4" name="Google Shape;54;p2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5" name="Google Shape;55;p2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6" name="Google Shape;56;p2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7" name="Google Shape;57;p2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8" name="Google Shape;58;p2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9" name="Google Shape;59;p2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0" name="Google Shape;60;p2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1" name="Google Shape;61;p2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2" name="Google Shape;62;p2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3" name="Google Shape;63;p2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4" name="Google Shape;64;p2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5" name="Google Shape;65;p2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6" name="Google Shape;66;p2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7" name="Google Shape;67;p2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8" name="Google Shape;68;p2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9" name="Google Shape;69;p2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0" name="Google Shape;70;p2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1" name="Google Shape;71;p2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2" name="Google Shape;72;p2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3" name="Google Shape;73;p2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4" name="Google Shape;74;p2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5" name="Google Shape;75;p2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6" name="Google Shape;76;p2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7" name="Google Shape;77;p2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2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9" name="Google Shape;79;p2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0" name="Google Shape;80;p2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2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2" name="Google Shape;82;p2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3" name="Google Shape;83;p2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4" name="Google Shape;84;p2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5" name="Google Shape;85;p2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6" name="Google Shape;86;p2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7" name="Google Shape;87;p2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8" name="Google Shape;88;p2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2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0" name="Google Shape;90;p2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1" name="Google Shape;91;p2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2" name="Google Shape;92;p2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3" name="Google Shape;93;p2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4" name="Google Shape;94;p2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5" name="Google Shape;95;p2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6" name="Google Shape;96;p2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7" name="Google Shape;97;p2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8" name="Google Shape;98;p2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9" name="Google Shape;99;p2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0" name="Google Shape;100;p28"/>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1" name="Google Shape;101;p28"/>
          <p:cNvGrpSpPr/>
          <p:nvPr/>
        </p:nvGrpSpPr>
        <p:grpSpPr>
          <a:xfrm>
            <a:off x="896619" y="1566374"/>
            <a:ext cx="9867486" cy="4807426"/>
            <a:chOff x="741115" y="853968"/>
            <a:chExt cx="7691377" cy="4021392"/>
          </a:xfrm>
        </p:grpSpPr>
        <p:sp>
          <p:nvSpPr>
            <p:cNvPr id="102" name="Google Shape;102;p28"/>
            <p:cNvSpPr/>
            <p:nvPr/>
          </p:nvSpPr>
          <p:spPr>
            <a:xfrm>
              <a:off x="3121100" y="853968"/>
              <a:ext cx="3397427" cy="14817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3" name="Google Shape;103;p28"/>
            <p:cNvGrpSpPr/>
            <p:nvPr/>
          </p:nvGrpSpPr>
          <p:grpSpPr>
            <a:xfrm>
              <a:off x="741115" y="1203950"/>
              <a:ext cx="7691377" cy="3671410"/>
              <a:chOff x="741115" y="1203950"/>
              <a:chExt cx="7691377" cy="3671410"/>
            </a:xfrm>
          </p:grpSpPr>
          <p:sp>
            <p:nvSpPr>
              <p:cNvPr id="104" name="Google Shape;104;p28"/>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5" name="Google Shape;105;p28"/>
              <p:cNvSpPr/>
              <p:nvPr/>
            </p:nvSpPr>
            <p:spPr>
              <a:xfrm>
                <a:off x="1766314" y="1203950"/>
                <a:ext cx="2028300" cy="156548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6" name="Google Shape;106;p28"/>
              <p:cNvSpPr/>
              <p:nvPr/>
            </p:nvSpPr>
            <p:spPr>
              <a:xfrm>
                <a:off x="5585525" y="3231300"/>
                <a:ext cx="2028300" cy="14034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grpSp>
        <p:nvGrpSpPr>
          <p:cNvPr id="107" name="Google Shape;107;p28"/>
          <p:cNvGrpSpPr/>
          <p:nvPr/>
        </p:nvGrpSpPr>
        <p:grpSpPr>
          <a:xfrm>
            <a:off x="8391927" y="4047629"/>
            <a:ext cx="2301387" cy="1593766"/>
            <a:chOff x="4799733" y="3457797"/>
            <a:chExt cx="2301387" cy="1593766"/>
          </a:xfrm>
        </p:grpSpPr>
        <p:sp>
          <p:nvSpPr>
            <p:cNvPr id="108" name="Google Shape;108;p28"/>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9" name="Google Shape;109;p28"/>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28"/>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1" name="Google Shape;111;p28"/>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2" name="Google Shape;112;p28"/>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3" name="Google Shape;113;p28"/>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4" name="Google Shape;114;p28"/>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5" name="Google Shape;115;p28"/>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6" name="Google Shape;116;p28"/>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7" name="Google Shape;117;p28"/>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8" name="Google Shape;118;p28"/>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9" name="Google Shape;119;p28"/>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0" name="Google Shape;120;p28"/>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1" name="Google Shape;121;p28"/>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2" name="Google Shape;122;p28"/>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3" name="Google Shape;123;p28"/>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4" name="Google Shape;124;p28"/>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5" name="Google Shape;125;p28"/>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6" name="Google Shape;126;p28"/>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7" name="Google Shape;127;p28"/>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8" name="Google Shape;128;p28"/>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9" name="Google Shape;129;p28"/>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0" name="Google Shape;130;p28"/>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1" name="Google Shape;131;p28"/>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2" name="Google Shape;132;p28"/>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3" name="Google Shape;133;p28"/>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4" name="Google Shape;134;p28"/>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5" name="Google Shape;135;p28"/>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6" name="Google Shape;136;p28"/>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7" name="Google Shape;137;p28"/>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8" name="Google Shape;138;p28"/>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9" name="Google Shape;139;p28"/>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0" name="Google Shape;140;p28"/>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1" name="Google Shape;141;p28"/>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2" name="Google Shape;142;p28"/>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3" name="Google Shape;143;p28"/>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4" name="Google Shape;144;p28"/>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5" name="Google Shape;145;p28"/>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6" name="Google Shape;146;p28"/>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7" name="Google Shape;147;p28"/>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8" name="Google Shape;148;p28"/>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9" name="Google Shape;149;p28"/>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0" name="Google Shape;150;p28"/>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1" name="Google Shape;151;p28"/>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2" name="Google Shape;152;p28"/>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3" name="Google Shape;153;p28"/>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4" name="Google Shape;154;p28"/>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5" name="Google Shape;155;p28"/>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6" name="Google Shape;156;p28"/>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7" name="Google Shape;157;p28"/>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8" name="Google Shape;158;p28"/>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9" name="Google Shape;159;p28"/>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0" name="Google Shape;160;p28"/>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1" name="Google Shape;161;p28"/>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2" name="Google Shape;162;p28"/>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3" name="Google Shape;163;p28"/>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64" name="Google Shape;164;p28"/>
          <p:cNvGrpSpPr/>
          <p:nvPr/>
        </p:nvGrpSpPr>
        <p:grpSpPr>
          <a:xfrm>
            <a:off x="1598355" y="3608289"/>
            <a:ext cx="2204156" cy="2018295"/>
            <a:chOff x="1598355" y="3608289"/>
            <a:chExt cx="2204156" cy="2018295"/>
          </a:xfrm>
        </p:grpSpPr>
        <p:grpSp>
          <p:nvGrpSpPr>
            <p:cNvPr id="165" name="Google Shape;165;p28"/>
            <p:cNvGrpSpPr/>
            <p:nvPr/>
          </p:nvGrpSpPr>
          <p:grpSpPr>
            <a:xfrm>
              <a:off x="1598355" y="4368136"/>
              <a:ext cx="868989" cy="1258447"/>
              <a:chOff x="3235834" y="3793115"/>
              <a:chExt cx="868989" cy="1258447"/>
            </a:xfrm>
          </p:grpSpPr>
          <p:sp>
            <p:nvSpPr>
              <p:cNvPr id="166" name="Google Shape;166;p28"/>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7" name="Google Shape;167;p28"/>
              <p:cNvGrpSpPr/>
              <p:nvPr/>
            </p:nvGrpSpPr>
            <p:grpSpPr>
              <a:xfrm>
                <a:off x="3235834" y="3793115"/>
                <a:ext cx="865418" cy="1258447"/>
                <a:chOff x="3235834" y="3793115"/>
                <a:chExt cx="865418" cy="1258447"/>
              </a:xfrm>
            </p:grpSpPr>
            <p:sp>
              <p:nvSpPr>
                <p:cNvPr id="168" name="Google Shape;168;p28"/>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9" name="Google Shape;169;p28"/>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0" name="Google Shape;170;p28"/>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1" name="Google Shape;171;p28"/>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2" name="Google Shape;172;p28"/>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3" name="Google Shape;173;p28"/>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4" name="Google Shape;174;p28"/>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5" name="Google Shape;175;p28"/>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6" name="Google Shape;176;p28"/>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7" name="Google Shape;177;p28"/>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8" name="Google Shape;178;p28"/>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9" name="Google Shape;179;p28"/>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0" name="Google Shape;180;p28"/>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1" name="Google Shape;181;p28"/>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2" name="Google Shape;182;p28"/>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3" name="Google Shape;183;p28"/>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4" name="Google Shape;184;p28"/>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5" name="Google Shape;185;p28"/>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6" name="Google Shape;186;p28"/>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7" name="Google Shape;187;p28"/>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8" name="Google Shape;188;p28"/>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9" name="Google Shape;189;p28"/>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0" name="Google Shape;190;p28"/>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1" name="Google Shape;191;p28"/>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
          <p:nvSpPr>
            <p:cNvPr id="192" name="Google Shape;192;p28"/>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3" name="Google Shape;193;p28"/>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4" name="Google Shape;194;p28"/>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5" name="Google Shape;195;p28"/>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6" name="Google Shape;196;p28"/>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7" name="Google Shape;197;p28"/>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8" name="Google Shape;198;p28"/>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9" name="Google Shape;199;p28"/>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0" name="Google Shape;200;p28"/>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1" name="Google Shape;201;p28"/>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2" name="Google Shape;202;p28"/>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3" name="Google Shape;203;p28"/>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4" name="Google Shape;204;p28"/>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5" name="Google Shape;205;p28"/>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6" name="Google Shape;206;p28"/>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7" name="Google Shape;207;p28"/>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8" name="Google Shape;208;p28"/>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9" name="Google Shape;209;p28"/>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0" name="Google Shape;210;p28"/>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1" name="Google Shape;211;p28"/>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2" name="Google Shape;212;p28"/>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3" name="Google Shape;213;p28"/>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4" name="Google Shape;214;p28"/>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5" name="Google Shape;215;p28"/>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6" name="Google Shape;216;p28"/>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7" name="Google Shape;217;p28"/>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8" name="Google Shape;218;p28"/>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9" name="Google Shape;219;p28"/>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0" name="Google Shape;220;p28"/>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1" name="Google Shape;221;p28"/>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2" name="Google Shape;222;p28"/>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3" name="Google Shape;223;p28"/>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4" name="Google Shape;224;p28"/>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5" name="Google Shape;225;p28"/>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6" name="Google Shape;226;p28"/>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7" name="Google Shape;227;p28"/>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p28"/>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9" name="Google Shape;229;p28"/>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0" name="Google Shape;230;p28"/>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28"/>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2" name="Google Shape;232;p28"/>
            <p:cNvGrpSpPr/>
            <p:nvPr/>
          </p:nvGrpSpPr>
          <p:grpSpPr>
            <a:xfrm>
              <a:off x="3041664" y="5111577"/>
              <a:ext cx="320455" cy="156580"/>
              <a:chOff x="2774143" y="4536556"/>
              <a:chExt cx="320455" cy="156580"/>
            </a:xfrm>
          </p:grpSpPr>
          <p:sp>
            <p:nvSpPr>
              <p:cNvPr id="233" name="Google Shape;233;p28"/>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4" name="Google Shape;234;p28"/>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5" name="Google Shape;235;p28"/>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36" name="Google Shape;236;p28"/>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37" name="Google Shape;237;p28"/>
          <p:cNvGrpSpPr/>
          <p:nvPr/>
        </p:nvGrpSpPr>
        <p:grpSpPr>
          <a:xfrm>
            <a:off x="1524301" y="5626805"/>
            <a:ext cx="9320239" cy="1231194"/>
            <a:chOff x="1524301" y="5626805"/>
            <a:chExt cx="9320239" cy="1231194"/>
          </a:xfrm>
        </p:grpSpPr>
        <p:sp>
          <p:nvSpPr>
            <p:cNvPr id="238" name="Google Shape;238;p28"/>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9" name="Google Shape;239;p28"/>
            <p:cNvGrpSpPr/>
            <p:nvPr/>
          </p:nvGrpSpPr>
          <p:grpSpPr>
            <a:xfrm>
              <a:off x="1524301" y="5626805"/>
              <a:ext cx="9320239" cy="1231194"/>
              <a:chOff x="929285" y="5051507"/>
              <a:chExt cx="7315206" cy="1231194"/>
            </a:xfrm>
          </p:grpSpPr>
          <p:sp>
            <p:nvSpPr>
              <p:cNvPr id="240" name="Google Shape;240;p28"/>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1" name="Google Shape;241;p28"/>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2" name="Google Shape;242;p28"/>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3" name="Google Shape;243;p28"/>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4" name="Google Shape;244;p28"/>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5" name="Google Shape;245;p28"/>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7"/>
                                        </p:tgtEl>
                                        <p:attrNameLst>
                                          <p:attrName>style.visibility</p:attrName>
                                        </p:attrNameLst>
                                      </p:cBhvr>
                                      <p:to>
                                        <p:strVal val="visible"/>
                                      </p:to>
                                    </p:set>
                                    <p:anim calcmode="lin" valueType="num">
                                      <p:cBhvr additive="base">
                                        <p:cTn id="7" dur="500"/>
                                        <p:tgtEl>
                                          <p:spTgt spid="23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64"/>
                                        </p:tgtEl>
                                        <p:attrNameLst>
                                          <p:attrName>style.visibility</p:attrName>
                                        </p:attrNameLst>
                                      </p:cBhvr>
                                      <p:to>
                                        <p:strVal val="visible"/>
                                      </p:to>
                                    </p:set>
                                    <p:anim calcmode="lin" valueType="num">
                                      <p:cBhvr additive="base">
                                        <p:cTn id="11" dur="500"/>
                                        <p:tgtEl>
                                          <p:spTgt spid="164"/>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07"/>
                                        </p:tgtEl>
                                        <p:attrNameLst>
                                          <p:attrName>style.visibility</p:attrName>
                                        </p:attrNameLst>
                                      </p:cBhvr>
                                      <p:to>
                                        <p:strVal val="visible"/>
                                      </p:to>
                                    </p:set>
                                    <p:anim calcmode="lin" valueType="num">
                                      <p:cBhvr additive="base">
                                        <p:cTn id="15" dur="500"/>
                                        <p:tgtEl>
                                          <p:spTgt spid="107"/>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bg>
      <p:bgPr>
        <a:solidFill>
          <a:srgbClr val="002060"/>
        </a:solidFill>
        <a:effectLst/>
      </p:bgPr>
    </p:bg>
    <p:spTree>
      <p:nvGrpSpPr>
        <p:cNvPr id="1" name="Shape 1971"/>
        <p:cNvGrpSpPr/>
        <p:nvPr/>
      </p:nvGrpSpPr>
      <p:grpSpPr>
        <a:xfrm>
          <a:off x="0" y="0"/>
          <a:ext cx="0" cy="0"/>
          <a:chOff x="0" y="0"/>
          <a:chExt cx="0" cy="0"/>
        </a:xfrm>
      </p:grpSpPr>
      <p:grpSp>
        <p:nvGrpSpPr>
          <p:cNvPr id="1972" name="Google Shape;1972;p41"/>
          <p:cNvGrpSpPr/>
          <p:nvPr/>
        </p:nvGrpSpPr>
        <p:grpSpPr>
          <a:xfrm>
            <a:off x="395894" y="219519"/>
            <a:ext cx="11613234" cy="6240131"/>
            <a:chOff x="395894" y="219519"/>
            <a:chExt cx="8518865" cy="4788281"/>
          </a:xfrm>
        </p:grpSpPr>
        <p:sp>
          <p:nvSpPr>
            <p:cNvPr id="1973" name="Google Shape;1973;p4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4" name="Google Shape;1974;p41"/>
            <p:cNvGrpSpPr/>
            <p:nvPr/>
          </p:nvGrpSpPr>
          <p:grpSpPr>
            <a:xfrm>
              <a:off x="8341543" y="2282008"/>
              <a:ext cx="569676" cy="380612"/>
              <a:chOff x="8341543" y="2282008"/>
              <a:chExt cx="569676" cy="380612"/>
            </a:xfrm>
          </p:grpSpPr>
          <p:sp>
            <p:nvSpPr>
              <p:cNvPr id="1975" name="Google Shape;1975;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6" name="Google Shape;1976;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77" name="Google Shape;1977;p4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8" name="Google Shape;1978;p41"/>
            <p:cNvGrpSpPr/>
            <p:nvPr/>
          </p:nvGrpSpPr>
          <p:grpSpPr>
            <a:xfrm>
              <a:off x="8341543" y="1721094"/>
              <a:ext cx="569676" cy="380612"/>
              <a:chOff x="8341543" y="1721094"/>
              <a:chExt cx="569676" cy="380612"/>
            </a:xfrm>
          </p:grpSpPr>
          <p:sp>
            <p:nvSpPr>
              <p:cNvPr id="1979" name="Google Shape;1979;p4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0" name="Google Shape;1980;p4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1" name="Google Shape;1981;p41"/>
            <p:cNvGrpSpPr/>
            <p:nvPr/>
          </p:nvGrpSpPr>
          <p:grpSpPr>
            <a:xfrm>
              <a:off x="8346273" y="1183592"/>
              <a:ext cx="568486" cy="388014"/>
              <a:chOff x="8346273" y="1183592"/>
              <a:chExt cx="568486" cy="388014"/>
            </a:xfrm>
          </p:grpSpPr>
          <p:sp>
            <p:nvSpPr>
              <p:cNvPr id="1982" name="Google Shape;1982;p4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3" name="Google Shape;1983;p4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4" name="Google Shape;1984;p41"/>
            <p:cNvGrpSpPr/>
            <p:nvPr/>
          </p:nvGrpSpPr>
          <p:grpSpPr>
            <a:xfrm>
              <a:off x="8341543" y="606635"/>
              <a:ext cx="569676" cy="388014"/>
              <a:chOff x="8341543" y="606635"/>
              <a:chExt cx="569676" cy="388014"/>
            </a:xfrm>
          </p:grpSpPr>
          <p:sp>
            <p:nvSpPr>
              <p:cNvPr id="1985" name="Google Shape;1985;p4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6" name="Google Shape;1986;p4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7" name="Google Shape;1987;p41"/>
            <p:cNvGrpSpPr/>
            <p:nvPr/>
          </p:nvGrpSpPr>
          <p:grpSpPr>
            <a:xfrm>
              <a:off x="8341543" y="2842933"/>
              <a:ext cx="569676" cy="380612"/>
              <a:chOff x="8341543" y="2282008"/>
              <a:chExt cx="569676" cy="380612"/>
            </a:xfrm>
          </p:grpSpPr>
          <p:sp>
            <p:nvSpPr>
              <p:cNvPr id="1988" name="Google Shape;1988;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9" name="Google Shape;1989;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90" name="Google Shape;1990;p41"/>
            <p:cNvGrpSpPr/>
            <p:nvPr/>
          </p:nvGrpSpPr>
          <p:grpSpPr>
            <a:xfrm>
              <a:off x="8341543" y="3403858"/>
              <a:ext cx="569676" cy="380612"/>
              <a:chOff x="8341543" y="2282008"/>
              <a:chExt cx="569676" cy="380612"/>
            </a:xfrm>
          </p:grpSpPr>
          <p:sp>
            <p:nvSpPr>
              <p:cNvPr id="1991" name="Google Shape;1991;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2" name="Google Shape;1992;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3" name="Google Shape;1993;p4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4" name="Google Shape;1994;p4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5" name="Google Shape;1995;p4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6" name="Google Shape;1996;p4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7" name="Google Shape;1997;p4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8" name="Google Shape;1998;p4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9" name="Google Shape;1999;p4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0" name="Google Shape;2000;p4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1" name="Google Shape;2001;p4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2" name="Google Shape;2002;p4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3" name="Google Shape;2003;p4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4" name="Google Shape;2004;p4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5" name="Google Shape;2005;p4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6" name="Google Shape;2006;p4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7" name="Google Shape;2007;p4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8" name="Google Shape;2008;p4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9" name="Google Shape;2009;p4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0" name="Google Shape;2010;p4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1" name="Google Shape;2011;p4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2" name="Google Shape;2012;p4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3" name="Google Shape;2013;p4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4" name="Google Shape;2014;p4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5" name="Google Shape;2015;p4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6" name="Google Shape;2016;p4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7" name="Google Shape;2017;p4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8" name="Google Shape;2018;p4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9" name="Google Shape;2019;p4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0" name="Google Shape;2020;p4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1" name="Google Shape;2021;p4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2" name="Google Shape;2022;p4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3" name="Google Shape;2023;p4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4" name="Google Shape;2024;p4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5" name="Google Shape;2025;p4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6" name="Google Shape;2026;p4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7" name="Google Shape;2027;p4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8" name="Google Shape;2028;p4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9" name="Google Shape;2029;p4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0" name="Google Shape;2030;p4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1" name="Google Shape;2031;p4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2" name="Google Shape;2032;p4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3" name="Google Shape;2033;p4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4" name="Google Shape;2034;p4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5" name="Google Shape;2035;p4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6" name="Google Shape;2036;p4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7" name="Google Shape;2037;p4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8" name="Google Shape;2038;p4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9" name="Google Shape;2039;p4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040" name="Google Shape;2040;p41"/>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1_Title and Content">
  <p:cSld name="21_Title and Content">
    <p:bg>
      <p:bgPr>
        <a:solidFill>
          <a:srgbClr val="002060"/>
        </a:solidFill>
        <a:effectLst/>
      </p:bgPr>
    </p:bg>
    <p:spTree>
      <p:nvGrpSpPr>
        <p:cNvPr id="1" name="Shape 2041"/>
        <p:cNvGrpSpPr/>
        <p:nvPr/>
      </p:nvGrpSpPr>
      <p:grpSpPr>
        <a:xfrm>
          <a:off x="0" y="0"/>
          <a:ext cx="0" cy="0"/>
          <a:chOff x="0" y="0"/>
          <a:chExt cx="0" cy="0"/>
        </a:xfrm>
      </p:grpSpPr>
      <p:grpSp>
        <p:nvGrpSpPr>
          <p:cNvPr id="2042" name="Google Shape;2042;p42"/>
          <p:cNvGrpSpPr/>
          <p:nvPr/>
        </p:nvGrpSpPr>
        <p:grpSpPr>
          <a:xfrm>
            <a:off x="395894" y="219519"/>
            <a:ext cx="11613234" cy="6240131"/>
            <a:chOff x="395894" y="219519"/>
            <a:chExt cx="8518865" cy="4788281"/>
          </a:xfrm>
        </p:grpSpPr>
        <p:sp>
          <p:nvSpPr>
            <p:cNvPr id="2043" name="Google Shape;2043;p4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4" name="Google Shape;2044;p42"/>
            <p:cNvGrpSpPr/>
            <p:nvPr/>
          </p:nvGrpSpPr>
          <p:grpSpPr>
            <a:xfrm>
              <a:off x="8341543" y="2282008"/>
              <a:ext cx="569676" cy="380612"/>
              <a:chOff x="8341543" y="2282008"/>
              <a:chExt cx="569676" cy="380612"/>
            </a:xfrm>
          </p:grpSpPr>
          <p:sp>
            <p:nvSpPr>
              <p:cNvPr id="2045" name="Google Shape;2045;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46" name="Google Shape;2046;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47" name="Google Shape;2047;p4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8" name="Google Shape;2048;p42"/>
            <p:cNvGrpSpPr/>
            <p:nvPr/>
          </p:nvGrpSpPr>
          <p:grpSpPr>
            <a:xfrm>
              <a:off x="8341543" y="1721094"/>
              <a:ext cx="569676" cy="380612"/>
              <a:chOff x="8341543" y="1721094"/>
              <a:chExt cx="569676" cy="380612"/>
            </a:xfrm>
          </p:grpSpPr>
          <p:sp>
            <p:nvSpPr>
              <p:cNvPr id="2049" name="Google Shape;2049;p4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0" name="Google Shape;2050;p4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1" name="Google Shape;2051;p42"/>
            <p:cNvGrpSpPr/>
            <p:nvPr/>
          </p:nvGrpSpPr>
          <p:grpSpPr>
            <a:xfrm>
              <a:off x="8346273" y="1183592"/>
              <a:ext cx="568486" cy="388014"/>
              <a:chOff x="8346273" y="1183592"/>
              <a:chExt cx="568486" cy="388014"/>
            </a:xfrm>
          </p:grpSpPr>
          <p:sp>
            <p:nvSpPr>
              <p:cNvPr id="2052" name="Google Shape;2052;p4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3" name="Google Shape;2053;p4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4" name="Google Shape;2054;p42"/>
            <p:cNvGrpSpPr/>
            <p:nvPr/>
          </p:nvGrpSpPr>
          <p:grpSpPr>
            <a:xfrm>
              <a:off x="8341543" y="606635"/>
              <a:ext cx="569676" cy="388014"/>
              <a:chOff x="8341543" y="606635"/>
              <a:chExt cx="569676" cy="388014"/>
            </a:xfrm>
          </p:grpSpPr>
          <p:sp>
            <p:nvSpPr>
              <p:cNvPr id="2055" name="Google Shape;2055;p4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6" name="Google Shape;2056;p4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7" name="Google Shape;2057;p42"/>
            <p:cNvGrpSpPr/>
            <p:nvPr/>
          </p:nvGrpSpPr>
          <p:grpSpPr>
            <a:xfrm>
              <a:off x="8341543" y="2842933"/>
              <a:ext cx="569676" cy="380612"/>
              <a:chOff x="8341543" y="2282008"/>
              <a:chExt cx="569676" cy="380612"/>
            </a:xfrm>
          </p:grpSpPr>
          <p:sp>
            <p:nvSpPr>
              <p:cNvPr id="2058" name="Google Shape;2058;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9" name="Google Shape;2059;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60" name="Google Shape;2060;p42"/>
            <p:cNvGrpSpPr/>
            <p:nvPr/>
          </p:nvGrpSpPr>
          <p:grpSpPr>
            <a:xfrm>
              <a:off x="8341543" y="3403858"/>
              <a:ext cx="569676" cy="380612"/>
              <a:chOff x="8341543" y="2282008"/>
              <a:chExt cx="569676" cy="380612"/>
            </a:xfrm>
          </p:grpSpPr>
          <p:sp>
            <p:nvSpPr>
              <p:cNvPr id="2061" name="Google Shape;2061;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2" name="Google Shape;2062;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3" name="Google Shape;2063;p4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4" name="Google Shape;2064;p4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5" name="Google Shape;2065;p4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6" name="Google Shape;2066;p4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7" name="Google Shape;2067;p4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8" name="Google Shape;2068;p4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9" name="Google Shape;2069;p4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0" name="Google Shape;2070;p4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1" name="Google Shape;2071;p4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2" name="Google Shape;2072;p4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3" name="Google Shape;2073;p4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4" name="Google Shape;2074;p4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5" name="Google Shape;2075;p4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6" name="Google Shape;2076;p4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7" name="Google Shape;2077;p4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8" name="Google Shape;2078;p4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9" name="Google Shape;2079;p4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0" name="Google Shape;2080;p4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1" name="Google Shape;2081;p4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2" name="Google Shape;2082;p4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3" name="Google Shape;2083;p4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4" name="Google Shape;2084;p4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5" name="Google Shape;2085;p4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6" name="Google Shape;2086;p4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7" name="Google Shape;2087;p4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8" name="Google Shape;2088;p4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9" name="Google Shape;2089;p4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0" name="Google Shape;2090;p4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1" name="Google Shape;2091;p4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2" name="Google Shape;2092;p4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3" name="Google Shape;2093;p4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4" name="Google Shape;2094;p4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5" name="Google Shape;2095;p4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6" name="Google Shape;2096;p4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7" name="Google Shape;2097;p4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8" name="Google Shape;2098;p4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9" name="Google Shape;2099;p4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0" name="Google Shape;2100;p4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1" name="Google Shape;2101;p4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2" name="Google Shape;2102;p4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3" name="Google Shape;2103;p4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4" name="Google Shape;2104;p4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5" name="Google Shape;2105;p4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6" name="Google Shape;2106;p4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7" name="Google Shape;2107;p4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8" name="Google Shape;2108;p4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9" name="Google Shape;2109;p4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10" name="Google Shape;2110;p42" descr="C:\Users\TUAN\Downloads\Luyện tập 1.png"/>
          <p:cNvPicPr preferRelativeResize="0"/>
          <p:nvPr/>
        </p:nvPicPr>
        <p:blipFill rotWithShape="1">
          <a:blip r:embed="rId2">
            <a:alphaModFix/>
          </a:blip>
          <a:srcRect/>
          <a:stretch/>
        </p:blipFill>
        <p:spPr>
          <a:xfrm>
            <a:off x="785396" y="450429"/>
            <a:ext cx="2237784" cy="863493"/>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3_Title and Content">
  <p:cSld name="23_Title and Content">
    <p:bg>
      <p:bgPr>
        <a:solidFill>
          <a:srgbClr val="002060"/>
        </a:solidFill>
        <a:effectLst/>
      </p:bgPr>
    </p:bg>
    <p:spTree>
      <p:nvGrpSpPr>
        <p:cNvPr id="1" name="Shape 2111"/>
        <p:cNvGrpSpPr/>
        <p:nvPr/>
      </p:nvGrpSpPr>
      <p:grpSpPr>
        <a:xfrm>
          <a:off x="0" y="0"/>
          <a:ext cx="0" cy="0"/>
          <a:chOff x="0" y="0"/>
          <a:chExt cx="0" cy="0"/>
        </a:xfrm>
      </p:grpSpPr>
      <p:grpSp>
        <p:nvGrpSpPr>
          <p:cNvPr id="2112" name="Google Shape;2112;p43"/>
          <p:cNvGrpSpPr/>
          <p:nvPr/>
        </p:nvGrpSpPr>
        <p:grpSpPr>
          <a:xfrm>
            <a:off x="395894" y="219519"/>
            <a:ext cx="11613234" cy="6240131"/>
            <a:chOff x="395894" y="219519"/>
            <a:chExt cx="8518865" cy="4788281"/>
          </a:xfrm>
        </p:grpSpPr>
        <p:sp>
          <p:nvSpPr>
            <p:cNvPr id="2113" name="Google Shape;2113;p4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4" name="Google Shape;2114;p43"/>
            <p:cNvGrpSpPr/>
            <p:nvPr/>
          </p:nvGrpSpPr>
          <p:grpSpPr>
            <a:xfrm>
              <a:off x="8341543" y="2282008"/>
              <a:ext cx="569676" cy="380612"/>
              <a:chOff x="8341543" y="2282008"/>
              <a:chExt cx="569676" cy="380612"/>
            </a:xfrm>
          </p:grpSpPr>
          <p:sp>
            <p:nvSpPr>
              <p:cNvPr id="2115" name="Google Shape;2115;p4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16" name="Google Shape;2116;p4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17" name="Google Shape;2117;p4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8" name="Google Shape;2118;p43"/>
            <p:cNvGrpSpPr/>
            <p:nvPr/>
          </p:nvGrpSpPr>
          <p:grpSpPr>
            <a:xfrm>
              <a:off x="8341543" y="1721094"/>
              <a:ext cx="569676" cy="380612"/>
              <a:chOff x="8341543" y="1721094"/>
              <a:chExt cx="569676" cy="380612"/>
            </a:xfrm>
          </p:grpSpPr>
          <p:sp>
            <p:nvSpPr>
              <p:cNvPr id="2119" name="Google Shape;2119;p4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0" name="Google Shape;2120;p4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1" name="Google Shape;2121;p43"/>
            <p:cNvGrpSpPr/>
            <p:nvPr/>
          </p:nvGrpSpPr>
          <p:grpSpPr>
            <a:xfrm>
              <a:off x="8346273" y="1183592"/>
              <a:ext cx="568486" cy="388014"/>
              <a:chOff x="8346273" y="1183592"/>
              <a:chExt cx="568486" cy="388014"/>
            </a:xfrm>
          </p:grpSpPr>
          <p:sp>
            <p:nvSpPr>
              <p:cNvPr id="2122" name="Google Shape;2122;p4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3" name="Google Shape;2123;p4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4" name="Google Shape;2124;p43"/>
            <p:cNvGrpSpPr/>
            <p:nvPr/>
          </p:nvGrpSpPr>
          <p:grpSpPr>
            <a:xfrm>
              <a:off x="8341543" y="606635"/>
              <a:ext cx="569676" cy="388014"/>
              <a:chOff x="8341543" y="606635"/>
              <a:chExt cx="569676" cy="388014"/>
            </a:xfrm>
          </p:grpSpPr>
          <p:sp>
            <p:nvSpPr>
              <p:cNvPr id="2125" name="Google Shape;2125;p4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6" name="Google Shape;2126;p4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7" name="Google Shape;2127;p43"/>
            <p:cNvGrpSpPr/>
            <p:nvPr/>
          </p:nvGrpSpPr>
          <p:grpSpPr>
            <a:xfrm>
              <a:off x="8341543" y="2842933"/>
              <a:ext cx="569676" cy="380612"/>
              <a:chOff x="8341543" y="2282008"/>
              <a:chExt cx="569676" cy="380612"/>
            </a:xfrm>
          </p:grpSpPr>
          <p:sp>
            <p:nvSpPr>
              <p:cNvPr id="2128" name="Google Shape;2128;p4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9" name="Google Shape;2129;p4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30" name="Google Shape;2130;p43"/>
            <p:cNvGrpSpPr/>
            <p:nvPr/>
          </p:nvGrpSpPr>
          <p:grpSpPr>
            <a:xfrm>
              <a:off x="8341543" y="3403858"/>
              <a:ext cx="569676" cy="380612"/>
              <a:chOff x="8341543" y="2282008"/>
              <a:chExt cx="569676" cy="380612"/>
            </a:xfrm>
          </p:grpSpPr>
          <p:sp>
            <p:nvSpPr>
              <p:cNvPr id="2131" name="Google Shape;2131;p4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2" name="Google Shape;2132;p4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3" name="Google Shape;2133;p4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4" name="Google Shape;2134;p4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5" name="Google Shape;2135;p4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6" name="Google Shape;2136;p4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7" name="Google Shape;2137;p4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8" name="Google Shape;2138;p4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9" name="Google Shape;2139;p4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0" name="Google Shape;2140;p4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1" name="Google Shape;2141;p4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2" name="Google Shape;2142;p4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3" name="Google Shape;2143;p4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4" name="Google Shape;2144;p4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5" name="Google Shape;2145;p4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6" name="Google Shape;2146;p4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7" name="Google Shape;2147;p4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8" name="Google Shape;2148;p4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9" name="Google Shape;2149;p4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0" name="Google Shape;2150;p4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1" name="Google Shape;2151;p4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2" name="Google Shape;2152;p4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3" name="Google Shape;2153;p4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4" name="Google Shape;2154;p4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5" name="Google Shape;2155;p4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6" name="Google Shape;2156;p4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7" name="Google Shape;2157;p4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8" name="Google Shape;2158;p4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9" name="Google Shape;2159;p4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0" name="Google Shape;2160;p4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1" name="Google Shape;2161;p4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2" name="Google Shape;2162;p4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3" name="Google Shape;2163;p4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4" name="Google Shape;2164;p4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5" name="Google Shape;2165;p4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6" name="Google Shape;2166;p4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7" name="Google Shape;2167;p4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8" name="Google Shape;2168;p4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9" name="Google Shape;2169;p4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0" name="Google Shape;2170;p4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1" name="Google Shape;2171;p4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2" name="Google Shape;2172;p4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3" name="Google Shape;2173;p4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4" name="Google Shape;2174;p4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5" name="Google Shape;2175;p4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6" name="Google Shape;2176;p4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7" name="Google Shape;2177;p4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8" name="Google Shape;2178;p4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9" name="Google Shape;2179;p4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80" name="Google Shape;2180;p43"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2_Title and Content">
  <p:cSld name="22_Title and Content">
    <p:bg>
      <p:bgPr>
        <a:solidFill>
          <a:srgbClr val="002060"/>
        </a:solidFill>
        <a:effectLst/>
      </p:bgPr>
    </p:bg>
    <p:spTree>
      <p:nvGrpSpPr>
        <p:cNvPr id="1" name="Shape 2181"/>
        <p:cNvGrpSpPr/>
        <p:nvPr/>
      </p:nvGrpSpPr>
      <p:grpSpPr>
        <a:xfrm>
          <a:off x="0" y="0"/>
          <a:ext cx="0" cy="0"/>
          <a:chOff x="0" y="0"/>
          <a:chExt cx="0" cy="0"/>
        </a:xfrm>
      </p:grpSpPr>
      <p:grpSp>
        <p:nvGrpSpPr>
          <p:cNvPr id="2182" name="Google Shape;2182;p44"/>
          <p:cNvGrpSpPr/>
          <p:nvPr/>
        </p:nvGrpSpPr>
        <p:grpSpPr>
          <a:xfrm>
            <a:off x="395894" y="219519"/>
            <a:ext cx="11613234" cy="6240131"/>
            <a:chOff x="395894" y="219519"/>
            <a:chExt cx="8518865" cy="4788281"/>
          </a:xfrm>
        </p:grpSpPr>
        <p:sp>
          <p:nvSpPr>
            <p:cNvPr id="2183" name="Google Shape;2183;p4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4" name="Google Shape;2184;p44"/>
            <p:cNvGrpSpPr/>
            <p:nvPr/>
          </p:nvGrpSpPr>
          <p:grpSpPr>
            <a:xfrm>
              <a:off x="8341543" y="2282008"/>
              <a:ext cx="569676" cy="380612"/>
              <a:chOff x="8341543" y="2282008"/>
              <a:chExt cx="569676" cy="380612"/>
            </a:xfrm>
          </p:grpSpPr>
          <p:sp>
            <p:nvSpPr>
              <p:cNvPr id="2185" name="Google Shape;2185;p4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86" name="Google Shape;2186;p4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87" name="Google Shape;2187;p4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8" name="Google Shape;2188;p44"/>
            <p:cNvGrpSpPr/>
            <p:nvPr/>
          </p:nvGrpSpPr>
          <p:grpSpPr>
            <a:xfrm>
              <a:off x="8341543" y="1721094"/>
              <a:ext cx="569676" cy="380612"/>
              <a:chOff x="8341543" y="1721094"/>
              <a:chExt cx="569676" cy="380612"/>
            </a:xfrm>
          </p:grpSpPr>
          <p:sp>
            <p:nvSpPr>
              <p:cNvPr id="2189" name="Google Shape;2189;p4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0" name="Google Shape;2190;p4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1" name="Google Shape;2191;p44"/>
            <p:cNvGrpSpPr/>
            <p:nvPr/>
          </p:nvGrpSpPr>
          <p:grpSpPr>
            <a:xfrm>
              <a:off x="8346273" y="1183592"/>
              <a:ext cx="568486" cy="388014"/>
              <a:chOff x="8346273" y="1183592"/>
              <a:chExt cx="568486" cy="388014"/>
            </a:xfrm>
          </p:grpSpPr>
          <p:sp>
            <p:nvSpPr>
              <p:cNvPr id="2192" name="Google Shape;2192;p4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3" name="Google Shape;2193;p4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4" name="Google Shape;2194;p44"/>
            <p:cNvGrpSpPr/>
            <p:nvPr/>
          </p:nvGrpSpPr>
          <p:grpSpPr>
            <a:xfrm>
              <a:off x="8341543" y="606635"/>
              <a:ext cx="569676" cy="388014"/>
              <a:chOff x="8341543" y="606635"/>
              <a:chExt cx="569676" cy="388014"/>
            </a:xfrm>
          </p:grpSpPr>
          <p:sp>
            <p:nvSpPr>
              <p:cNvPr id="2195" name="Google Shape;2195;p4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6" name="Google Shape;2196;p4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7" name="Google Shape;2197;p44"/>
            <p:cNvGrpSpPr/>
            <p:nvPr/>
          </p:nvGrpSpPr>
          <p:grpSpPr>
            <a:xfrm>
              <a:off x="8341543" y="2842933"/>
              <a:ext cx="569676" cy="380612"/>
              <a:chOff x="8341543" y="2282008"/>
              <a:chExt cx="569676" cy="380612"/>
            </a:xfrm>
          </p:grpSpPr>
          <p:sp>
            <p:nvSpPr>
              <p:cNvPr id="2198" name="Google Shape;2198;p4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9" name="Google Shape;2199;p4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00" name="Google Shape;2200;p44"/>
            <p:cNvGrpSpPr/>
            <p:nvPr/>
          </p:nvGrpSpPr>
          <p:grpSpPr>
            <a:xfrm>
              <a:off x="8341543" y="3403858"/>
              <a:ext cx="569676" cy="380612"/>
              <a:chOff x="8341543" y="2282008"/>
              <a:chExt cx="569676" cy="380612"/>
            </a:xfrm>
          </p:grpSpPr>
          <p:sp>
            <p:nvSpPr>
              <p:cNvPr id="2201" name="Google Shape;2201;p4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2" name="Google Shape;2202;p4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3" name="Google Shape;2203;p4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4" name="Google Shape;2204;p4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5" name="Google Shape;2205;p4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6" name="Google Shape;2206;p4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7" name="Google Shape;2207;p4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8" name="Google Shape;2208;p4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9" name="Google Shape;2209;p4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0" name="Google Shape;2210;p4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1" name="Google Shape;2211;p4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2" name="Google Shape;2212;p4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3" name="Google Shape;2213;p4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4" name="Google Shape;2214;p4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5" name="Google Shape;2215;p4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6" name="Google Shape;2216;p4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7" name="Google Shape;2217;p4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8" name="Google Shape;2218;p4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9" name="Google Shape;2219;p4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0" name="Google Shape;2220;p4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1" name="Google Shape;2221;p4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2" name="Google Shape;2222;p4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3" name="Google Shape;2223;p4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4" name="Google Shape;2224;p4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5" name="Google Shape;2225;p4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6" name="Google Shape;2226;p4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7" name="Google Shape;2227;p4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8" name="Google Shape;2228;p4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9" name="Google Shape;2229;p4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0" name="Google Shape;2230;p4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1" name="Google Shape;2231;p4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2" name="Google Shape;2232;p4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3" name="Google Shape;2233;p4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4" name="Google Shape;2234;p4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5" name="Google Shape;2235;p4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6" name="Google Shape;2236;p4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7" name="Google Shape;2237;p4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8" name="Google Shape;2238;p4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9" name="Google Shape;2239;p4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0" name="Google Shape;2240;p4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1" name="Google Shape;2241;p4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2" name="Google Shape;2242;p4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3" name="Google Shape;2243;p4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4" name="Google Shape;2244;p4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5" name="Google Shape;2245;p4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6" name="Google Shape;2246;p4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7" name="Google Shape;2247;p4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8" name="Google Shape;2248;p4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9" name="Google Shape;2249;p4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250" name="Google Shape;2250;p44"/>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0_Title and Content">
  <p:cSld name="20_Title and Content">
    <p:bg>
      <p:bgPr>
        <a:solidFill>
          <a:srgbClr val="002060"/>
        </a:solidFill>
        <a:effectLst/>
      </p:bgPr>
    </p:bg>
    <p:spTree>
      <p:nvGrpSpPr>
        <p:cNvPr id="1" name="Shape 2251"/>
        <p:cNvGrpSpPr/>
        <p:nvPr/>
      </p:nvGrpSpPr>
      <p:grpSpPr>
        <a:xfrm>
          <a:off x="0" y="0"/>
          <a:ext cx="0" cy="0"/>
          <a:chOff x="0" y="0"/>
          <a:chExt cx="0" cy="0"/>
        </a:xfrm>
      </p:grpSpPr>
      <p:grpSp>
        <p:nvGrpSpPr>
          <p:cNvPr id="2252" name="Google Shape;2252;p45"/>
          <p:cNvGrpSpPr/>
          <p:nvPr/>
        </p:nvGrpSpPr>
        <p:grpSpPr>
          <a:xfrm>
            <a:off x="395894" y="219519"/>
            <a:ext cx="11613234" cy="6240131"/>
            <a:chOff x="395894" y="219519"/>
            <a:chExt cx="8518865" cy="4788281"/>
          </a:xfrm>
        </p:grpSpPr>
        <p:sp>
          <p:nvSpPr>
            <p:cNvPr id="2253" name="Google Shape;2253;p4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4" name="Google Shape;2254;p45"/>
            <p:cNvGrpSpPr/>
            <p:nvPr/>
          </p:nvGrpSpPr>
          <p:grpSpPr>
            <a:xfrm>
              <a:off x="8341543" y="2282008"/>
              <a:ext cx="569676" cy="380612"/>
              <a:chOff x="8341543" y="2282008"/>
              <a:chExt cx="569676" cy="380612"/>
            </a:xfrm>
          </p:grpSpPr>
          <p:sp>
            <p:nvSpPr>
              <p:cNvPr id="2255" name="Google Shape;2255;p4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56" name="Google Shape;2256;p4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57" name="Google Shape;2257;p4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8" name="Google Shape;2258;p45"/>
            <p:cNvGrpSpPr/>
            <p:nvPr/>
          </p:nvGrpSpPr>
          <p:grpSpPr>
            <a:xfrm>
              <a:off x="8341543" y="1721094"/>
              <a:ext cx="569676" cy="380612"/>
              <a:chOff x="8341543" y="1721094"/>
              <a:chExt cx="569676" cy="380612"/>
            </a:xfrm>
          </p:grpSpPr>
          <p:sp>
            <p:nvSpPr>
              <p:cNvPr id="2259" name="Google Shape;2259;p4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0" name="Google Shape;2260;p4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1" name="Google Shape;2261;p45"/>
            <p:cNvGrpSpPr/>
            <p:nvPr/>
          </p:nvGrpSpPr>
          <p:grpSpPr>
            <a:xfrm>
              <a:off x="8346273" y="1183592"/>
              <a:ext cx="568486" cy="388014"/>
              <a:chOff x="8346273" y="1183592"/>
              <a:chExt cx="568486" cy="388014"/>
            </a:xfrm>
          </p:grpSpPr>
          <p:sp>
            <p:nvSpPr>
              <p:cNvPr id="2262" name="Google Shape;2262;p4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3" name="Google Shape;2263;p4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4" name="Google Shape;2264;p45"/>
            <p:cNvGrpSpPr/>
            <p:nvPr/>
          </p:nvGrpSpPr>
          <p:grpSpPr>
            <a:xfrm>
              <a:off x="8341543" y="606635"/>
              <a:ext cx="569676" cy="388014"/>
              <a:chOff x="8341543" y="606635"/>
              <a:chExt cx="569676" cy="388014"/>
            </a:xfrm>
          </p:grpSpPr>
          <p:sp>
            <p:nvSpPr>
              <p:cNvPr id="2265" name="Google Shape;2265;p4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6" name="Google Shape;2266;p4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7" name="Google Shape;2267;p45"/>
            <p:cNvGrpSpPr/>
            <p:nvPr/>
          </p:nvGrpSpPr>
          <p:grpSpPr>
            <a:xfrm>
              <a:off x="8341543" y="2842933"/>
              <a:ext cx="569676" cy="380612"/>
              <a:chOff x="8341543" y="2282008"/>
              <a:chExt cx="569676" cy="380612"/>
            </a:xfrm>
          </p:grpSpPr>
          <p:sp>
            <p:nvSpPr>
              <p:cNvPr id="2268" name="Google Shape;2268;p4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9" name="Google Shape;2269;p4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70" name="Google Shape;2270;p45"/>
            <p:cNvGrpSpPr/>
            <p:nvPr/>
          </p:nvGrpSpPr>
          <p:grpSpPr>
            <a:xfrm>
              <a:off x="8341543" y="3403858"/>
              <a:ext cx="569676" cy="380612"/>
              <a:chOff x="8341543" y="2282008"/>
              <a:chExt cx="569676" cy="380612"/>
            </a:xfrm>
          </p:grpSpPr>
          <p:sp>
            <p:nvSpPr>
              <p:cNvPr id="2271" name="Google Shape;2271;p4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2" name="Google Shape;2272;p4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3" name="Google Shape;2273;p4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4" name="Google Shape;2274;p4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5" name="Google Shape;2275;p4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6" name="Google Shape;2276;p4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7" name="Google Shape;2277;p4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8" name="Google Shape;2278;p4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9" name="Google Shape;2279;p4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0" name="Google Shape;2280;p4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1" name="Google Shape;2281;p4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2" name="Google Shape;2282;p4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3" name="Google Shape;2283;p4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4" name="Google Shape;2284;p4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5" name="Google Shape;2285;p4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6" name="Google Shape;2286;p4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7" name="Google Shape;2287;p4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8" name="Google Shape;2288;p4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9" name="Google Shape;2289;p4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0" name="Google Shape;2290;p4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1" name="Google Shape;2291;p4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2" name="Google Shape;2292;p4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3" name="Google Shape;2293;p4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4" name="Google Shape;2294;p4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5" name="Google Shape;2295;p4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6" name="Google Shape;2296;p4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7" name="Google Shape;2297;p4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8" name="Google Shape;2298;p4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9" name="Google Shape;2299;p4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0" name="Google Shape;2300;p4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1" name="Google Shape;2301;p4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2" name="Google Shape;2302;p4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3" name="Google Shape;2303;p4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4" name="Google Shape;2304;p4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5" name="Google Shape;2305;p4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6" name="Google Shape;2306;p4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7" name="Google Shape;2307;p4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8" name="Google Shape;2308;p4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9" name="Google Shape;2309;p4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0" name="Google Shape;2310;p4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1" name="Google Shape;2311;p4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2" name="Google Shape;2312;p4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3" name="Google Shape;2313;p4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4" name="Google Shape;2314;p4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5" name="Google Shape;2315;p4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6" name="Google Shape;2316;p4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7" name="Google Shape;2317;p4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8" name="Google Shape;2318;p4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9" name="Google Shape;2319;p4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solidFill>
          <a:srgbClr val="4F6128"/>
        </a:solidFill>
        <a:effectLst/>
      </p:bgPr>
    </p:bg>
    <p:spTree>
      <p:nvGrpSpPr>
        <p:cNvPr id="1" name="Shape 2320"/>
        <p:cNvGrpSpPr/>
        <p:nvPr/>
      </p:nvGrpSpPr>
      <p:grpSpPr>
        <a:xfrm>
          <a:off x="0" y="0"/>
          <a:ext cx="0" cy="0"/>
          <a:chOff x="0" y="0"/>
          <a:chExt cx="0" cy="0"/>
        </a:xfrm>
      </p:grpSpPr>
      <p:grpSp>
        <p:nvGrpSpPr>
          <p:cNvPr id="2321" name="Google Shape;2321;p46"/>
          <p:cNvGrpSpPr/>
          <p:nvPr/>
        </p:nvGrpSpPr>
        <p:grpSpPr>
          <a:xfrm>
            <a:off x="395894" y="219519"/>
            <a:ext cx="11613234" cy="6240131"/>
            <a:chOff x="395894" y="219519"/>
            <a:chExt cx="8518865" cy="4788281"/>
          </a:xfrm>
        </p:grpSpPr>
        <p:sp>
          <p:nvSpPr>
            <p:cNvPr id="2322" name="Google Shape;2322;p4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3" name="Google Shape;2323;p46"/>
            <p:cNvGrpSpPr/>
            <p:nvPr/>
          </p:nvGrpSpPr>
          <p:grpSpPr>
            <a:xfrm>
              <a:off x="8341543" y="2282008"/>
              <a:ext cx="569676" cy="380612"/>
              <a:chOff x="8341543" y="2282008"/>
              <a:chExt cx="569676" cy="380612"/>
            </a:xfrm>
          </p:grpSpPr>
          <p:sp>
            <p:nvSpPr>
              <p:cNvPr id="2324" name="Google Shape;2324;p4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5" name="Google Shape;2325;p4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26" name="Google Shape;2326;p4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7" name="Google Shape;2327;p46"/>
            <p:cNvGrpSpPr/>
            <p:nvPr/>
          </p:nvGrpSpPr>
          <p:grpSpPr>
            <a:xfrm>
              <a:off x="8341543" y="1721094"/>
              <a:ext cx="569676" cy="380612"/>
              <a:chOff x="8341543" y="1721094"/>
              <a:chExt cx="569676" cy="380612"/>
            </a:xfrm>
          </p:grpSpPr>
          <p:sp>
            <p:nvSpPr>
              <p:cNvPr id="2328" name="Google Shape;2328;p4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9" name="Google Shape;2329;p4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0" name="Google Shape;2330;p46"/>
            <p:cNvGrpSpPr/>
            <p:nvPr/>
          </p:nvGrpSpPr>
          <p:grpSpPr>
            <a:xfrm>
              <a:off x="8346273" y="1183592"/>
              <a:ext cx="568486" cy="388014"/>
              <a:chOff x="8346273" y="1183592"/>
              <a:chExt cx="568486" cy="388014"/>
            </a:xfrm>
          </p:grpSpPr>
          <p:sp>
            <p:nvSpPr>
              <p:cNvPr id="2331" name="Google Shape;2331;p4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2" name="Google Shape;2332;p4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3" name="Google Shape;2333;p46"/>
            <p:cNvGrpSpPr/>
            <p:nvPr/>
          </p:nvGrpSpPr>
          <p:grpSpPr>
            <a:xfrm>
              <a:off x="8341543" y="606635"/>
              <a:ext cx="569676" cy="388014"/>
              <a:chOff x="8341543" y="606635"/>
              <a:chExt cx="569676" cy="388014"/>
            </a:xfrm>
          </p:grpSpPr>
          <p:sp>
            <p:nvSpPr>
              <p:cNvPr id="2334" name="Google Shape;2334;p4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5" name="Google Shape;2335;p4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6" name="Google Shape;2336;p46"/>
            <p:cNvGrpSpPr/>
            <p:nvPr/>
          </p:nvGrpSpPr>
          <p:grpSpPr>
            <a:xfrm>
              <a:off x="8341543" y="2842933"/>
              <a:ext cx="569676" cy="380612"/>
              <a:chOff x="8341543" y="2282008"/>
              <a:chExt cx="569676" cy="380612"/>
            </a:xfrm>
          </p:grpSpPr>
          <p:sp>
            <p:nvSpPr>
              <p:cNvPr id="2337" name="Google Shape;2337;p4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8" name="Google Shape;2338;p4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9" name="Google Shape;2339;p46"/>
            <p:cNvGrpSpPr/>
            <p:nvPr/>
          </p:nvGrpSpPr>
          <p:grpSpPr>
            <a:xfrm>
              <a:off x="8341543" y="3403858"/>
              <a:ext cx="569676" cy="380612"/>
              <a:chOff x="8341543" y="2282008"/>
              <a:chExt cx="569676" cy="380612"/>
            </a:xfrm>
          </p:grpSpPr>
          <p:sp>
            <p:nvSpPr>
              <p:cNvPr id="2340" name="Google Shape;2340;p4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1" name="Google Shape;2341;p4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2" name="Google Shape;2342;p4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3" name="Google Shape;2343;p4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4" name="Google Shape;2344;p4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5" name="Google Shape;2345;p4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6" name="Google Shape;2346;p4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7" name="Google Shape;2347;p4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8" name="Google Shape;2348;p4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9" name="Google Shape;2349;p4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0" name="Google Shape;2350;p4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1" name="Google Shape;2351;p4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2" name="Google Shape;2352;p4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3" name="Google Shape;2353;p4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4" name="Google Shape;2354;p4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5" name="Google Shape;2355;p4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6" name="Google Shape;2356;p4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7" name="Google Shape;2357;p4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8" name="Google Shape;2358;p4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9" name="Google Shape;2359;p4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0" name="Google Shape;2360;p4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1" name="Google Shape;2361;p4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2" name="Google Shape;2362;p4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3" name="Google Shape;2363;p4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4" name="Google Shape;2364;p4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5" name="Google Shape;2365;p4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6" name="Google Shape;2366;p4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7" name="Google Shape;2367;p4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8" name="Google Shape;2368;p4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9" name="Google Shape;2369;p4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0" name="Google Shape;2370;p4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1" name="Google Shape;2371;p4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2" name="Google Shape;2372;p4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3" name="Google Shape;2373;p4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4" name="Google Shape;2374;p4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5" name="Google Shape;2375;p4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6" name="Google Shape;2376;p4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7" name="Google Shape;2377;p4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8" name="Google Shape;2378;p4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9" name="Google Shape;2379;p4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0" name="Google Shape;2380;p4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1" name="Google Shape;2381;p4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2" name="Google Shape;2382;p4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3" name="Google Shape;2383;p4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4" name="Google Shape;2384;p4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5" name="Google Shape;2385;p4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6" name="Google Shape;2386;p4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7" name="Google Shape;2387;p4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8" name="Google Shape;2388;p4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89" name="Google Shape;2389;p46"/>
          <p:cNvGrpSpPr/>
          <p:nvPr/>
        </p:nvGrpSpPr>
        <p:grpSpPr>
          <a:xfrm>
            <a:off x="1030175" y="1581350"/>
            <a:ext cx="444275" cy="398525"/>
            <a:chOff x="2495125" y="2142250"/>
            <a:chExt cx="444275" cy="398525"/>
          </a:xfrm>
        </p:grpSpPr>
        <p:sp>
          <p:nvSpPr>
            <p:cNvPr id="2390" name="Google Shape;2390;p46"/>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1" name="Google Shape;2391;p46"/>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92" name="Google Shape;2392;p46"/>
          <p:cNvGrpSpPr/>
          <p:nvPr/>
        </p:nvGrpSpPr>
        <p:grpSpPr>
          <a:xfrm>
            <a:off x="10561107" y="5038641"/>
            <a:ext cx="291375" cy="281375"/>
            <a:chOff x="3243875" y="2372825"/>
            <a:chExt cx="291375" cy="281375"/>
          </a:xfrm>
        </p:grpSpPr>
        <p:sp>
          <p:nvSpPr>
            <p:cNvPr id="2393" name="Google Shape;2393;p4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4" name="Google Shape;2394;p4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5" name="Google Shape;2395;p4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6" name="Google Shape;2396;p4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7" name="Google Shape;2397;p4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8" name="Google Shape;2398;p4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9" name="Google Shape;2399;p4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0" name="Google Shape;2400;p4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1" name="Google Shape;2401;p4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2" name="Google Shape;2402;p4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403" name="Google Shape;2403;p46"/>
          <p:cNvGrpSpPr/>
          <p:nvPr/>
        </p:nvGrpSpPr>
        <p:grpSpPr>
          <a:xfrm>
            <a:off x="10778557" y="714860"/>
            <a:ext cx="166675" cy="168575"/>
            <a:chOff x="4954425" y="2036375"/>
            <a:chExt cx="166675" cy="168575"/>
          </a:xfrm>
        </p:grpSpPr>
        <p:sp>
          <p:nvSpPr>
            <p:cNvPr id="2404" name="Google Shape;2404;p4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5" name="Google Shape;2405;p4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06" name="Google Shape;2406;p46"/>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7" name="Google Shape;2407;p46"/>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408" name="Google Shape;2408;p46"/>
          <p:cNvGrpSpPr/>
          <p:nvPr/>
        </p:nvGrpSpPr>
        <p:grpSpPr>
          <a:xfrm>
            <a:off x="1274794" y="5541495"/>
            <a:ext cx="166675" cy="168575"/>
            <a:chOff x="4954425" y="2036375"/>
            <a:chExt cx="166675" cy="168575"/>
          </a:xfrm>
        </p:grpSpPr>
        <p:sp>
          <p:nvSpPr>
            <p:cNvPr id="2409" name="Google Shape;2409;p4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0" name="Google Shape;2410;p4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11" name="Google Shape;2411;p46"/>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2" name="Google Shape;2412;p46"/>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3" name="Google Shape;2413;p46"/>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2414" name="Google Shape;2414;p46"/>
          <p:cNvGrpSpPr/>
          <p:nvPr/>
        </p:nvGrpSpPr>
        <p:grpSpPr>
          <a:xfrm>
            <a:off x="2204474" y="3950454"/>
            <a:ext cx="1973864" cy="2020086"/>
            <a:chOff x="2718975" y="493050"/>
            <a:chExt cx="2013175" cy="2066600"/>
          </a:xfrm>
        </p:grpSpPr>
        <p:sp>
          <p:nvSpPr>
            <p:cNvPr id="2415" name="Google Shape;2415;p46"/>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6" name="Google Shape;2416;p46"/>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7" name="Google Shape;2417;p46"/>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8" name="Google Shape;2418;p46"/>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9" name="Google Shape;2419;p46"/>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0" name="Google Shape;2420;p46"/>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1" name="Google Shape;2421;p46"/>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2" name="Google Shape;2422;p46"/>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3" name="Google Shape;2423;p46"/>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4" name="Google Shape;2424;p46"/>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5" name="Google Shape;2425;p46"/>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6" name="Google Shape;2426;p46"/>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7" name="Google Shape;2427;p46"/>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8" name="Google Shape;2428;p46"/>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9" name="Google Shape;2429;p46"/>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0" name="Google Shape;2430;p46"/>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1" name="Google Shape;2431;p46"/>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2" name="Google Shape;2432;p46"/>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3" name="Google Shape;2433;p46"/>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4" name="Google Shape;2434;p46"/>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5" name="Google Shape;2435;p46"/>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6" name="Google Shape;2436;p46"/>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7" name="Google Shape;2437;p46"/>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8" name="Google Shape;2438;p46"/>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9" name="Google Shape;2439;p46"/>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0" name="Google Shape;2440;p46"/>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1" name="Google Shape;2441;p46"/>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2" name="Google Shape;2442;p46"/>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3" name="Google Shape;2443;p46"/>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4" name="Google Shape;2444;p46"/>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5" name="Google Shape;2445;p46"/>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6" name="Google Shape;2446;p46"/>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7" name="Google Shape;2447;p46"/>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8" name="Google Shape;2448;p46"/>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9" name="Google Shape;2449;p46"/>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0" name="Google Shape;2450;p46"/>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1" name="Google Shape;2451;p46"/>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2" name="Google Shape;2452;p46"/>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3" name="Google Shape;2453;p46"/>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4" name="Google Shape;2454;p46"/>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5" name="Google Shape;2455;p46"/>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6" name="Google Shape;2456;p46"/>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7" name="Google Shape;2457;p46"/>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8" name="Google Shape;2458;p46"/>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9" name="Google Shape;2459;p46"/>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0" name="Google Shape;2460;p46"/>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1" name="Google Shape;2461;p46"/>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2" name="Google Shape;2462;p46"/>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3" name="Google Shape;2463;p46"/>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4" name="Google Shape;2464;p46"/>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5" name="Google Shape;2465;p46"/>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6" name="Google Shape;2466;p46"/>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7" name="Google Shape;2467;p46"/>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8" name="Google Shape;2468;p46"/>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9" name="Google Shape;2469;p46"/>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0" name="Google Shape;2470;p46"/>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1" name="Google Shape;2471;p46"/>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2" name="Google Shape;2472;p46"/>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3" name="Google Shape;2473;p46"/>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4" name="Google Shape;2474;p46"/>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5" name="Google Shape;2475;p46"/>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6" name="Google Shape;2476;p46"/>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7" name="Google Shape;2477;p46"/>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78" name="Google Shape;2478;p46"/>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2479" name="Google Shape;2479;p46"/>
          <p:cNvGrpSpPr/>
          <p:nvPr/>
        </p:nvGrpSpPr>
        <p:grpSpPr>
          <a:xfrm flipH="1">
            <a:off x="7919467" y="3656003"/>
            <a:ext cx="1245605" cy="2486166"/>
            <a:chOff x="961250" y="234750"/>
            <a:chExt cx="1222525" cy="2320700"/>
          </a:xfrm>
        </p:grpSpPr>
        <p:sp>
          <p:nvSpPr>
            <p:cNvPr id="2480" name="Google Shape;2480;p46"/>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1" name="Google Shape;2481;p46"/>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2" name="Google Shape;2482;p46"/>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3" name="Google Shape;2483;p46"/>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4" name="Google Shape;2484;p46"/>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5" name="Google Shape;2485;p46"/>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6" name="Google Shape;2486;p46"/>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7" name="Google Shape;2487;p46"/>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8" name="Google Shape;2488;p46"/>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9" name="Google Shape;2489;p46"/>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0" name="Google Shape;2490;p46"/>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1" name="Google Shape;2491;p46"/>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2" name="Google Shape;2492;p46"/>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3" name="Google Shape;2493;p46"/>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4" name="Google Shape;2494;p46"/>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5" name="Google Shape;2495;p46"/>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6" name="Google Shape;2496;p46"/>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7" name="Google Shape;2497;p46"/>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8" name="Google Shape;2498;p46"/>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9" name="Google Shape;2499;p46"/>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0" name="Google Shape;2500;p46"/>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1" name="Google Shape;2501;p46"/>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2" name="Google Shape;2502;p46"/>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3" name="Google Shape;2503;p46"/>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4" name="Google Shape;2504;p46"/>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5" name="Google Shape;2505;p46"/>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6" name="Google Shape;2506;p46"/>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7" name="Google Shape;2507;p46"/>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8" name="Google Shape;2508;p46"/>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9" name="Google Shape;2509;p46"/>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0" name="Google Shape;2510;p46"/>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1" name="Google Shape;2511;p46"/>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2" name="Google Shape;2512;p46"/>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3" name="Google Shape;2513;p46"/>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4" name="Google Shape;2514;p46"/>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5" name="Google Shape;2515;p46"/>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6" name="Google Shape;2516;p46"/>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7" name="Google Shape;2517;p46"/>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8" name="Google Shape;2518;p46"/>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9" name="Google Shape;2519;p46"/>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0" name="Google Shape;2520;p46"/>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11"/>
                                        </p:tgtEl>
                                        <p:attrNameLst>
                                          <p:attrName>style.visibility</p:attrName>
                                        </p:attrNameLst>
                                      </p:cBhvr>
                                      <p:to>
                                        <p:strVal val="visible"/>
                                      </p:to>
                                    </p:set>
                                    <p:animEffect transition="in" filter="fade">
                                      <p:cBhvr>
                                        <p:cTn id="7" dur="500"/>
                                        <p:tgtEl>
                                          <p:spTgt spid="2411"/>
                                        </p:tgtEl>
                                      </p:cBhvr>
                                    </p:animEffect>
                                  </p:childTnLst>
                                </p:cTn>
                              </p:par>
                              <p:par>
                                <p:cTn id="8" presetID="10" presetClass="entr" presetSubtype="0" fill="hold" nodeType="withEffect">
                                  <p:stCondLst>
                                    <p:cond delay="0"/>
                                  </p:stCondLst>
                                  <p:childTnLst>
                                    <p:set>
                                      <p:cBhvr>
                                        <p:cTn id="9" dur="1" fill="hold">
                                          <p:stCondLst>
                                            <p:cond delay="0"/>
                                          </p:stCondLst>
                                        </p:cTn>
                                        <p:tgtEl>
                                          <p:spTgt spid="2412"/>
                                        </p:tgtEl>
                                        <p:attrNameLst>
                                          <p:attrName>style.visibility</p:attrName>
                                        </p:attrNameLst>
                                      </p:cBhvr>
                                      <p:to>
                                        <p:strVal val="visible"/>
                                      </p:to>
                                    </p:set>
                                    <p:animEffect transition="in" filter="fade">
                                      <p:cBhvr>
                                        <p:cTn id="10" dur="500"/>
                                        <p:tgtEl>
                                          <p:spTgt spid="2412"/>
                                        </p:tgtEl>
                                      </p:cBhvr>
                                    </p:animEffect>
                                  </p:childTnLst>
                                </p:cTn>
                              </p:par>
                              <p:par>
                                <p:cTn id="11" presetID="10" presetClass="entr" presetSubtype="0" fill="hold" nodeType="withEffect">
                                  <p:stCondLst>
                                    <p:cond delay="0"/>
                                  </p:stCondLst>
                                  <p:childTnLst>
                                    <p:set>
                                      <p:cBhvr>
                                        <p:cTn id="12" dur="1" fill="hold">
                                          <p:stCondLst>
                                            <p:cond delay="0"/>
                                          </p:stCondLst>
                                        </p:cTn>
                                        <p:tgtEl>
                                          <p:spTgt spid="2413"/>
                                        </p:tgtEl>
                                        <p:attrNameLst>
                                          <p:attrName>style.visibility</p:attrName>
                                        </p:attrNameLst>
                                      </p:cBhvr>
                                      <p:to>
                                        <p:strVal val="visible"/>
                                      </p:to>
                                    </p:set>
                                    <p:animEffect transition="in" filter="fade">
                                      <p:cBhvr>
                                        <p:cTn id="13" dur="500"/>
                                        <p:tgtEl>
                                          <p:spTgt spid="2413"/>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2414"/>
                                        </p:tgtEl>
                                        <p:attrNameLst>
                                          <p:attrName>style.visibility</p:attrName>
                                        </p:attrNameLst>
                                      </p:cBhvr>
                                      <p:to>
                                        <p:strVal val="visible"/>
                                      </p:to>
                                    </p:set>
                                    <p:animEffect transition="in" filter="fade">
                                      <p:cBhvr>
                                        <p:cTn id="17" dur="1000"/>
                                        <p:tgtEl>
                                          <p:spTgt spid="2414"/>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2478"/>
                                        </p:tgtEl>
                                        <p:attrNameLst>
                                          <p:attrName>style.visibility</p:attrName>
                                        </p:attrNameLst>
                                      </p:cBhvr>
                                      <p:to>
                                        <p:strVal val="visible"/>
                                      </p:to>
                                    </p:set>
                                    <p:animEffect transition="in" filter="fade">
                                      <p:cBhvr>
                                        <p:cTn id="21" dur="500"/>
                                        <p:tgtEl>
                                          <p:spTgt spid="247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2479"/>
                                        </p:tgtEl>
                                        <p:attrNameLst>
                                          <p:attrName>style.visibility</p:attrName>
                                        </p:attrNameLst>
                                      </p:cBhvr>
                                      <p:to>
                                        <p:strVal val="visible"/>
                                      </p:to>
                                    </p:set>
                                    <p:animEffect transition="in" filter="fade">
                                      <p:cBhvr>
                                        <p:cTn id="25" dur="1000"/>
                                        <p:tgtEl>
                                          <p:spTgt spid="2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solidFill>
          <a:srgbClr val="4F6128"/>
        </a:solidFill>
        <a:effectLst/>
      </p:bgPr>
    </p:bg>
    <p:spTree>
      <p:nvGrpSpPr>
        <p:cNvPr id="1" name="Shape 2521"/>
        <p:cNvGrpSpPr/>
        <p:nvPr/>
      </p:nvGrpSpPr>
      <p:grpSpPr>
        <a:xfrm>
          <a:off x="0" y="0"/>
          <a:ext cx="0" cy="0"/>
          <a:chOff x="0" y="0"/>
          <a:chExt cx="0" cy="0"/>
        </a:xfrm>
      </p:grpSpPr>
      <p:grpSp>
        <p:nvGrpSpPr>
          <p:cNvPr id="2522" name="Google Shape;2522;p47"/>
          <p:cNvGrpSpPr/>
          <p:nvPr/>
        </p:nvGrpSpPr>
        <p:grpSpPr>
          <a:xfrm>
            <a:off x="395894" y="219519"/>
            <a:ext cx="11613234" cy="6240131"/>
            <a:chOff x="395894" y="219519"/>
            <a:chExt cx="8518865" cy="4788281"/>
          </a:xfrm>
        </p:grpSpPr>
        <p:sp>
          <p:nvSpPr>
            <p:cNvPr id="2523" name="Google Shape;2523;p4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4" name="Google Shape;2524;p47"/>
            <p:cNvGrpSpPr/>
            <p:nvPr/>
          </p:nvGrpSpPr>
          <p:grpSpPr>
            <a:xfrm>
              <a:off x="8341543" y="2282008"/>
              <a:ext cx="569676" cy="380612"/>
              <a:chOff x="8341543" y="2282008"/>
              <a:chExt cx="569676" cy="380612"/>
            </a:xfrm>
          </p:grpSpPr>
          <p:sp>
            <p:nvSpPr>
              <p:cNvPr id="2525" name="Google Shape;2525;p4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6" name="Google Shape;2526;p4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27" name="Google Shape;2527;p4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8" name="Google Shape;2528;p47"/>
            <p:cNvGrpSpPr/>
            <p:nvPr/>
          </p:nvGrpSpPr>
          <p:grpSpPr>
            <a:xfrm>
              <a:off x="8341543" y="1721094"/>
              <a:ext cx="569676" cy="380612"/>
              <a:chOff x="8341543" y="1721094"/>
              <a:chExt cx="569676" cy="380612"/>
            </a:xfrm>
          </p:grpSpPr>
          <p:sp>
            <p:nvSpPr>
              <p:cNvPr id="2529" name="Google Shape;2529;p4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0" name="Google Shape;2530;p4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1" name="Google Shape;2531;p47"/>
            <p:cNvGrpSpPr/>
            <p:nvPr/>
          </p:nvGrpSpPr>
          <p:grpSpPr>
            <a:xfrm>
              <a:off x="8346273" y="1183592"/>
              <a:ext cx="568486" cy="388014"/>
              <a:chOff x="8346273" y="1183592"/>
              <a:chExt cx="568486" cy="388014"/>
            </a:xfrm>
          </p:grpSpPr>
          <p:sp>
            <p:nvSpPr>
              <p:cNvPr id="2532" name="Google Shape;2532;p4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3" name="Google Shape;2533;p4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4" name="Google Shape;2534;p47"/>
            <p:cNvGrpSpPr/>
            <p:nvPr/>
          </p:nvGrpSpPr>
          <p:grpSpPr>
            <a:xfrm>
              <a:off x="8341543" y="606635"/>
              <a:ext cx="569676" cy="388014"/>
              <a:chOff x="8341543" y="606635"/>
              <a:chExt cx="569676" cy="388014"/>
            </a:xfrm>
          </p:grpSpPr>
          <p:sp>
            <p:nvSpPr>
              <p:cNvPr id="2535" name="Google Shape;2535;p4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6" name="Google Shape;2536;p4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7" name="Google Shape;2537;p47"/>
            <p:cNvGrpSpPr/>
            <p:nvPr/>
          </p:nvGrpSpPr>
          <p:grpSpPr>
            <a:xfrm>
              <a:off x="8341543" y="2842933"/>
              <a:ext cx="569676" cy="380612"/>
              <a:chOff x="8341543" y="2282008"/>
              <a:chExt cx="569676" cy="380612"/>
            </a:xfrm>
          </p:grpSpPr>
          <p:sp>
            <p:nvSpPr>
              <p:cNvPr id="2538" name="Google Shape;2538;p4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9" name="Google Shape;2539;p4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40" name="Google Shape;2540;p47"/>
            <p:cNvGrpSpPr/>
            <p:nvPr/>
          </p:nvGrpSpPr>
          <p:grpSpPr>
            <a:xfrm>
              <a:off x="8341543" y="3403858"/>
              <a:ext cx="569676" cy="380612"/>
              <a:chOff x="8341543" y="2282008"/>
              <a:chExt cx="569676" cy="380612"/>
            </a:xfrm>
          </p:grpSpPr>
          <p:sp>
            <p:nvSpPr>
              <p:cNvPr id="2541" name="Google Shape;2541;p4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2" name="Google Shape;2542;p4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3" name="Google Shape;2543;p4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4" name="Google Shape;2544;p4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5" name="Google Shape;2545;p4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6" name="Google Shape;2546;p4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7" name="Google Shape;2547;p4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8" name="Google Shape;2548;p4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9" name="Google Shape;2549;p4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0" name="Google Shape;2550;p4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1" name="Google Shape;2551;p4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2" name="Google Shape;2552;p4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3" name="Google Shape;2553;p4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4" name="Google Shape;2554;p4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5" name="Google Shape;2555;p4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6" name="Google Shape;2556;p4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7" name="Google Shape;2557;p4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8" name="Google Shape;2558;p4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9" name="Google Shape;2559;p4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0" name="Google Shape;2560;p4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1" name="Google Shape;2561;p4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2" name="Google Shape;2562;p4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3" name="Google Shape;2563;p4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4" name="Google Shape;2564;p4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5" name="Google Shape;2565;p4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6" name="Google Shape;2566;p4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7" name="Google Shape;2567;p4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8" name="Google Shape;2568;p4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9" name="Google Shape;2569;p4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0" name="Google Shape;2570;p4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1" name="Google Shape;2571;p4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2" name="Google Shape;2572;p4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3" name="Google Shape;2573;p4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4" name="Google Shape;2574;p4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5" name="Google Shape;2575;p4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6" name="Google Shape;2576;p4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7" name="Google Shape;2577;p4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8" name="Google Shape;2578;p4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9" name="Google Shape;2579;p4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0" name="Google Shape;2580;p4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1" name="Google Shape;2581;p4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2" name="Google Shape;2582;p4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3" name="Google Shape;2583;p4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4" name="Google Shape;2584;p4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5" name="Google Shape;2585;p4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6" name="Google Shape;2586;p4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7" name="Google Shape;2587;p4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8" name="Google Shape;2588;p4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9" name="Google Shape;2589;p4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590" name="Google Shape;2590;p47"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591"/>
        <p:cNvGrpSpPr/>
        <p:nvPr/>
      </p:nvGrpSpPr>
      <p:grpSpPr>
        <a:xfrm>
          <a:off x="0" y="0"/>
          <a:ext cx="0" cy="0"/>
          <a:chOff x="0" y="0"/>
          <a:chExt cx="0" cy="0"/>
        </a:xfrm>
      </p:grpSpPr>
      <p:sp>
        <p:nvSpPr>
          <p:cNvPr id="2592" name="Google Shape;2592;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bg>
      <p:bgPr>
        <a:solidFill>
          <a:srgbClr val="4F6128"/>
        </a:solidFill>
        <a:effectLst/>
      </p:bgPr>
    </p:bg>
    <p:spTree>
      <p:nvGrpSpPr>
        <p:cNvPr id="1" name="Shape 524"/>
        <p:cNvGrpSpPr/>
        <p:nvPr/>
      </p:nvGrpSpPr>
      <p:grpSpPr>
        <a:xfrm>
          <a:off x="0" y="0"/>
          <a:ext cx="0" cy="0"/>
          <a:chOff x="0" y="0"/>
          <a:chExt cx="0" cy="0"/>
        </a:xfrm>
      </p:grpSpPr>
      <p:grpSp>
        <p:nvGrpSpPr>
          <p:cNvPr id="525" name="Google Shape;525;p31"/>
          <p:cNvGrpSpPr/>
          <p:nvPr/>
        </p:nvGrpSpPr>
        <p:grpSpPr>
          <a:xfrm>
            <a:off x="395894" y="219519"/>
            <a:ext cx="11613234" cy="6240131"/>
            <a:chOff x="395894" y="219519"/>
            <a:chExt cx="8518865" cy="4788281"/>
          </a:xfrm>
        </p:grpSpPr>
        <p:sp>
          <p:nvSpPr>
            <p:cNvPr id="526" name="Google Shape;526;p3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27" name="Google Shape;527;p31"/>
            <p:cNvGrpSpPr/>
            <p:nvPr/>
          </p:nvGrpSpPr>
          <p:grpSpPr>
            <a:xfrm>
              <a:off x="8341543" y="2282008"/>
              <a:ext cx="569676" cy="380612"/>
              <a:chOff x="8341543" y="2282008"/>
              <a:chExt cx="569676" cy="380612"/>
            </a:xfrm>
          </p:grpSpPr>
          <p:sp>
            <p:nvSpPr>
              <p:cNvPr id="528" name="Google Shape;528;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29" name="Google Shape;529;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30" name="Google Shape;530;p3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31" name="Google Shape;531;p31"/>
            <p:cNvGrpSpPr/>
            <p:nvPr/>
          </p:nvGrpSpPr>
          <p:grpSpPr>
            <a:xfrm>
              <a:off x="8341543" y="1721094"/>
              <a:ext cx="569676" cy="380612"/>
              <a:chOff x="8341543" y="1721094"/>
              <a:chExt cx="569676" cy="380612"/>
            </a:xfrm>
          </p:grpSpPr>
          <p:sp>
            <p:nvSpPr>
              <p:cNvPr id="532" name="Google Shape;532;p3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3" name="Google Shape;533;p3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4" name="Google Shape;534;p31"/>
            <p:cNvGrpSpPr/>
            <p:nvPr/>
          </p:nvGrpSpPr>
          <p:grpSpPr>
            <a:xfrm>
              <a:off x="8346273" y="1183592"/>
              <a:ext cx="568486" cy="388014"/>
              <a:chOff x="8346273" y="1183592"/>
              <a:chExt cx="568486" cy="388014"/>
            </a:xfrm>
          </p:grpSpPr>
          <p:sp>
            <p:nvSpPr>
              <p:cNvPr id="535" name="Google Shape;535;p3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6" name="Google Shape;536;p3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7" name="Google Shape;537;p31"/>
            <p:cNvGrpSpPr/>
            <p:nvPr/>
          </p:nvGrpSpPr>
          <p:grpSpPr>
            <a:xfrm>
              <a:off x="8341543" y="606635"/>
              <a:ext cx="569676" cy="388014"/>
              <a:chOff x="8341543" y="606635"/>
              <a:chExt cx="569676" cy="388014"/>
            </a:xfrm>
          </p:grpSpPr>
          <p:sp>
            <p:nvSpPr>
              <p:cNvPr id="538" name="Google Shape;538;p3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9" name="Google Shape;539;p3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0" name="Google Shape;540;p31"/>
            <p:cNvGrpSpPr/>
            <p:nvPr/>
          </p:nvGrpSpPr>
          <p:grpSpPr>
            <a:xfrm>
              <a:off x="8341543" y="2842933"/>
              <a:ext cx="569676" cy="380612"/>
              <a:chOff x="8341543" y="2282008"/>
              <a:chExt cx="569676" cy="380612"/>
            </a:xfrm>
          </p:grpSpPr>
          <p:sp>
            <p:nvSpPr>
              <p:cNvPr id="541" name="Google Shape;541;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2" name="Google Shape;542;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3" name="Google Shape;543;p31"/>
            <p:cNvGrpSpPr/>
            <p:nvPr/>
          </p:nvGrpSpPr>
          <p:grpSpPr>
            <a:xfrm>
              <a:off x="8341543" y="3403858"/>
              <a:ext cx="569676" cy="380612"/>
              <a:chOff x="8341543" y="2282008"/>
              <a:chExt cx="569676" cy="380612"/>
            </a:xfrm>
          </p:grpSpPr>
          <p:sp>
            <p:nvSpPr>
              <p:cNvPr id="544" name="Google Shape;544;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5" name="Google Shape;545;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6" name="Google Shape;546;p3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7" name="Google Shape;547;p3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8" name="Google Shape;548;p3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9" name="Google Shape;549;p3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0" name="Google Shape;550;p3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1" name="Google Shape;551;p3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2" name="Google Shape;552;p3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3" name="Google Shape;553;p3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4" name="Google Shape;554;p3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5" name="Google Shape;555;p3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6" name="Google Shape;556;p3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7" name="Google Shape;557;p3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8" name="Google Shape;558;p3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9" name="Google Shape;559;p3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0" name="Google Shape;560;p3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1" name="Google Shape;561;p3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2" name="Google Shape;562;p3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3" name="Google Shape;563;p3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4" name="Google Shape;564;p3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5" name="Google Shape;565;p3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6" name="Google Shape;566;p3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7" name="Google Shape;567;p3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8" name="Google Shape;568;p3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9" name="Google Shape;569;p3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0" name="Google Shape;570;p3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1" name="Google Shape;571;p3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2" name="Google Shape;572;p3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3" name="Google Shape;573;p3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4" name="Google Shape;574;p3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5" name="Google Shape;575;p3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6" name="Google Shape;576;p3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7" name="Google Shape;577;p3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8" name="Google Shape;578;p3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9" name="Google Shape;579;p3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0" name="Google Shape;580;p3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1" name="Google Shape;581;p3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2" name="Google Shape;582;p3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3" name="Google Shape;583;p3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4" name="Google Shape;584;p3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5" name="Google Shape;585;p3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6" name="Google Shape;586;p3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7" name="Google Shape;587;p3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8" name="Google Shape;588;p3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9" name="Google Shape;589;p3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0" name="Google Shape;590;p3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1" name="Google Shape;591;p3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2" name="Google Shape;592;p3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_Title and Content">
  <p:cSld name="8_Title and Content">
    <p:bg>
      <p:bgPr>
        <a:solidFill>
          <a:srgbClr val="4F6128"/>
        </a:solidFill>
        <a:effectLst/>
      </p:bgPr>
    </p:bg>
    <p:spTree>
      <p:nvGrpSpPr>
        <p:cNvPr id="1" name="Shape 800"/>
        <p:cNvGrpSpPr/>
        <p:nvPr/>
      </p:nvGrpSpPr>
      <p:grpSpPr>
        <a:xfrm>
          <a:off x="0" y="0"/>
          <a:ext cx="0" cy="0"/>
          <a:chOff x="0" y="0"/>
          <a:chExt cx="0" cy="0"/>
        </a:xfrm>
      </p:grpSpPr>
      <p:grpSp>
        <p:nvGrpSpPr>
          <p:cNvPr id="801" name="Google Shape;801;p34"/>
          <p:cNvGrpSpPr/>
          <p:nvPr/>
        </p:nvGrpSpPr>
        <p:grpSpPr>
          <a:xfrm>
            <a:off x="395894" y="219519"/>
            <a:ext cx="11613234" cy="6240131"/>
            <a:chOff x="395894" y="219519"/>
            <a:chExt cx="8518865" cy="4788281"/>
          </a:xfrm>
        </p:grpSpPr>
        <p:sp>
          <p:nvSpPr>
            <p:cNvPr id="802" name="Google Shape;802;p3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803" name="Google Shape;803;p34"/>
            <p:cNvGrpSpPr/>
            <p:nvPr/>
          </p:nvGrpSpPr>
          <p:grpSpPr>
            <a:xfrm>
              <a:off x="8341543" y="2282008"/>
              <a:ext cx="569676" cy="380612"/>
              <a:chOff x="8341543" y="2282008"/>
              <a:chExt cx="569676" cy="380612"/>
            </a:xfrm>
          </p:grpSpPr>
          <p:sp>
            <p:nvSpPr>
              <p:cNvPr id="804" name="Google Shape;804;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05" name="Google Shape;805;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806" name="Google Shape;806;p3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807" name="Google Shape;807;p34"/>
            <p:cNvGrpSpPr/>
            <p:nvPr/>
          </p:nvGrpSpPr>
          <p:grpSpPr>
            <a:xfrm>
              <a:off x="8341543" y="1721094"/>
              <a:ext cx="569676" cy="380612"/>
              <a:chOff x="8341543" y="1721094"/>
              <a:chExt cx="569676" cy="380612"/>
            </a:xfrm>
          </p:grpSpPr>
          <p:sp>
            <p:nvSpPr>
              <p:cNvPr id="808" name="Google Shape;808;p3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09" name="Google Shape;809;p3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810" name="Google Shape;810;p34"/>
            <p:cNvGrpSpPr/>
            <p:nvPr/>
          </p:nvGrpSpPr>
          <p:grpSpPr>
            <a:xfrm>
              <a:off x="8346273" y="1183592"/>
              <a:ext cx="568486" cy="388014"/>
              <a:chOff x="8346273" y="1183592"/>
              <a:chExt cx="568486" cy="388014"/>
            </a:xfrm>
          </p:grpSpPr>
          <p:sp>
            <p:nvSpPr>
              <p:cNvPr id="811" name="Google Shape;811;p3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2" name="Google Shape;812;p3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813" name="Google Shape;813;p34"/>
            <p:cNvGrpSpPr/>
            <p:nvPr/>
          </p:nvGrpSpPr>
          <p:grpSpPr>
            <a:xfrm>
              <a:off x="8341543" y="606635"/>
              <a:ext cx="569676" cy="388014"/>
              <a:chOff x="8341543" y="606635"/>
              <a:chExt cx="569676" cy="388014"/>
            </a:xfrm>
          </p:grpSpPr>
          <p:sp>
            <p:nvSpPr>
              <p:cNvPr id="814" name="Google Shape;814;p3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5" name="Google Shape;815;p3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816" name="Google Shape;816;p34"/>
            <p:cNvGrpSpPr/>
            <p:nvPr/>
          </p:nvGrpSpPr>
          <p:grpSpPr>
            <a:xfrm>
              <a:off x="8341543" y="2842933"/>
              <a:ext cx="569676" cy="380612"/>
              <a:chOff x="8341543" y="2282008"/>
              <a:chExt cx="569676" cy="380612"/>
            </a:xfrm>
          </p:grpSpPr>
          <p:sp>
            <p:nvSpPr>
              <p:cNvPr id="817" name="Google Shape;817;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18" name="Google Shape;818;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819" name="Google Shape;819;p34"/>
            <p:cNvGrpSpPr/>
            <p:nvPr/>
          </p:nvGrpSpPr>
          <p:grpSpPr>
            <a:xfrm>
              <a:off x="8341543" y="3403858"/>
              <a:ext cx="569676" cy="380612"/>
              <a:chOff x="8341543" y="2282008"/>
              <a:chExt cx="569676" cy="380612"/>
            </a:xfrm>
          </p:grpSpPr>
          <p:sp>
            <p:nvSpPr>
              <p:cNvPr id="820" name="Google Shape;820;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1" name="Google Shape;821;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822" name="Google Shape;822;p3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3" name="Google Shape;823;p3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824" name="Google Shape;824;p3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5" name="Google Shape;825;p3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6" name="Google Shape;826;p3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7" name="Google Shape;827;p3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8" name="Google Shape;828;p3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29" name="Google Shape;829;p3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0" name="Google Shape;830;p3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1" name="Google Shape;831;p3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2" name="Google Shape;832;p3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3" name="Google Shape;833;p3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4" name="Google Shape;834;p3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5" name="Google Shape;835;p3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6" name="Google Shape;836;p3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7" name="Google Shape;837;p3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8" name="Google Shape;838;p3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39" name="Google Shape;839;p3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0" name="Google Shape;840;p3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1" name="Google Shape;841;p3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2" name="Google Shape;842;p3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3" name="Google Shape;843;p3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4" name="Google Shape;844;p3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5" name="Google Shape;845;p3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6" name="Google Shape;846;p3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7" name="Google Shape;847;p3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8" name="Google Shape;848;p3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49" name="Google Shape;849;p3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0" name="Google Shape;850;p3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1" name="Google Shape;851;p3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2" name="Google Shape;852;p3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3" name="Google Shape;853;p3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4" name="Google Shape;854;p3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5" name="Google Shape;855;p3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6" name="Google Shape;856;p3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7" name="Google Shape;857;p3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8" name="Google Shape;858;p3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59" name="Google Shape;859;p3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0" name="Google Shape;860;p3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1" name="Google Shape;861;p3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2" name="Google Shape;862;p3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3" name="Google Shape;863;p3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4" name="Google Shape;864;p3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5" name="Google Shape;865;p3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6" name="Google Shape;866;p3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7" name="Google Shape;867;p3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8" name="Google Shape;868;p3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69" name="Google Shape;869;p34"/>
          <p:cNvSpPr/>
          <p:nvPr/>
        </p:nvSpPr>
        <p:spPr>
          <a:xfrm rot="126755">
            <a:off x="3091462" y="1090110"/>
            <a:ext cx="5550035" cy="4730758"/>
          </a:xfrm>
          <a:prstGeom prst="rect">
            <a:avLst/>
          </a:prstGeom>
          <a:solidFill>
            <a:srgbClr val="B6DDE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870" name="Google Shape;870;p3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871" name="Google Shape;871;p3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872" name="Google Shape;872;p34"/>
          <p:cNvGrpSpPr/>
          <p:nvPr/>
        </p:nvGrpSpPr>
        <p:grpSpPr>
          <a:xfrm>
            <a:off x="2204474" y="3950454"/>
            <a:ext cx="1973864" cy="2020086"/>
            <a:chOff x="2718975" y="493050"/>
            <a:chExt cx="2013175" cy="2066600"/>
          </a:xfrm>
        </p:grpSpPr>
        <p:sp>
          <p:nvSpPr>
            <p:cNvPr id="873" name="Google Shape;873;p34"/>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4" name="Google Shape;874;p34"/>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5" name="Google Shape;875;p34"/>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6" name="Google Shape;876;p34"/>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7" name="Google Shape;877;p34"/>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8" name="Google Shape;878;p34"/>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79" name="Google Shape;879;p34"/>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0" name="Google Shape;880;p34"/>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1" name="Google Shape;881;p34"/>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2" name="Google Shape;882;p34"/>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3" name="Google Shape;883;p34"/>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4" name="Google Shape;884;p34"/>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5" name="Google Shape;885;p34"/>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6" name="Google Shape;886;p34"/>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7" name="Google Shape;887;p34"/>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8" name="Google Shape;888;p34"/>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89" name="Google Shape;889;p34"/>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0" name="Google Shape;890;p34"/>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1" name="Google Shape;891;p34"/>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2" name="Google Shape;892;p34"/>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3" name="Google Shape;893;p34"/>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4" name="Google Shape;894;p34"/>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5" name="Google Shape;895;p34"/>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6" name="Google Shape;896;p34"/>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7" name="Google Shape;897;p34"/>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8" name="Google Shape;898;p34"/>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899" name="Google Shape;899;p34"/>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0" name="Google Shape;900;p34"/>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1" name="Google Shape;901;p34"/>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2" name="Google Shape;902;p34"/>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3" name="Google Shape;903;p34"/>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4" name="Google Shape;904;p34"/>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5" name="Google Shape;905;p34"/>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6" name="Google Shape;906;p34"/>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7" name="Google Shape;907;p34"/>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8" name="Google Shape;908;p34"/>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09" name="Google Shape;909;p34"/>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0" name="Google Shape;910;p34"/>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1" name="Google Shape;911;p34"/>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2" name="Google Shape;912;p34"/>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3" name="Google Shape;913;p34"/>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4" name="Google Shape;914;p34"/>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5" name="Google Shape;915;p34"/>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6" name="Google Shape;916;p34"/>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7" name="Google Shape;917;p34"/>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8" name="Google Shape;918;p34"/>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19" name="Google Shape;919;p34"/>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0" name="Google Shape;920;p34"/>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1" name="Google Shape;921;p34"/>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2" name="Google Shape;922;p34"/>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3" name="Google Shape;923;p34"/>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4" name="Google Shape;924;p34"/>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5" name="Google Shape;925;p34"/>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6" name="Google Shape;926;p34"/>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7" name="Google Shape;927;p34"/>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8" name="Google Shape;928;p34"/>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29" name="Google Shape;929;p34"/>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0" name="Google Shape;930;p34"/>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1" name="Google Shape;931;p34"/>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2" name="Google Shape;932;p34"/>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3" name="Google Shape;933;p34"/>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4" name="Google Shape;934;p34"/>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5" name="Google Shape;935;p34"/>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36" name="Google Shape;936;p34"/>
          <p:cNvGrpSpPr/>
          <p:nvPr/>
        </p:nvGrpSpPr>
        <p:grpSpPr>
          <a:xfrm>
            <a:off x="1030175" y="1581350"/>
            <a:ext cx="444275" cy="398525"/>
            <a:chOff x="2495125" y="2142250"/>
            <a:chExt cx="444275" cy="398525"/>
          </a:xfrm>
        </p:grpSpPr>
        <p:sp>
          <p:nvSpPr>
            <p:cNvPr id="937" name="Google Shape;937;p3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38" name="Google Shape;938;p3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39" name="Google Shape;939;p34"/>
          <p:cNvGrpSpPr/>
          <p:nvPr/>
        </p:nvGrpSpPr>
        <p:grpSpPr>
          <a:xfrm>
            <a:off x="10561107" y="5038641"/>
            <a:ext cx="291375" cy="281375"/>
            <a:chOff x="3243875" y="2372825"/>
            <a:chExt cx="291375" cy="281375"/>
          </a:xfrm>
        </p:grpSpPr>
        <p:sp>
          <p:nvSpPr>
            <p:cNvPr id="940" name="Google Shape;940;p3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1" name="Google Shape;941;p3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2" name="Google Shape;942;p3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3" name="Google Shape;943;p3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4" name="Google Shape;944;p3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5" name="Google Shape;945;p3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6" name="Google Shape;946;p3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7" name="Google Shape;947;p3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8" name="Google Shape;948;p3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49" name="Google Shape;949;p3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50" name="Google Shape;950;p34"/>
          <p:cNvGrpSpPr/>
          <p:nvPr/>
        </p:nvGrpSpPr>
        <p:grpSpPr>
          <a:xfrm>
            <a:off x="10778557" y="714860"/>
            <a:ext cx="166675" cy="168575"/>
            <a:chOff x="4954425" y="2036375"/>
            <a:chExt cx="166675" cy="168575"/>
          </a:xfrm>
        </p:grpSpPr>
        <p:sp>
          <p:nvSpPr>
            <p:cNvPr id="951" name="Google Shape;951;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52" name="Google Shape;952;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953" name="Google Shape;953;p3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54" name="Google Shape;954;p3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955" name="Google Shape;955;p34"/>
          <p:cNvGrpSpPr/>
          <p:nvPr/>
        </p:nvGrpSpPr>
        <p:grpSpPr>
          <a:xfrm>
            <a:off x="1274794" y="5541495"/>
            <a:ext cx="166675" cy="168575"/>
            <a:chOff x="4954425" y="2036375"/>
            <a:chExt cx="166675" cy="168575"/>
          </a:xfrm>
        </p:grpSpPr>
        <p:sp>
          <p:nvSpPr>
            <p:cNvPr id="956" name="Google Shape;956;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57" name="Google Shape;957;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958" name="Google Shape;958;p34"/>
          <p:cNvSpPr txBox="1"/>
          <p:nvPr/>
        </p:nvSpPr>
        <p:spPr>
          <a:xfrm>
            <a:off x="3604226" y="1596479"/>
            <a:ext cx="4752083"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002060"/>
                </a:solidFill>
                <a:latin typeface="Cookie"/>
                <a:ea typeface="Cookie"/>
                <a:cs typeface="Cookie"/>
                <a:sym typeface="Cookie"/>
              </a:rPr>
              <a:t>LUYỆN TẬP</a:t>
            </a:r>
            <a:endParaRPr sz="11500">
              <a:solidFill>
                <a:srgbClr val="002060"/>
              </a:solidFill>
              <a:latin typeface="Cookie"/>
              <a:ea typeface="Cookie"/>
              <a:cs typeface="Cookie"/>
              <a:sym typeface="Cooki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69"/>
                                        </p:tgtEl>
                                        <p:attrNameLst>
                                          <p:attrName>style.visibility</p:attrName>
                                        </p:attrNameLst>
                                      </p:cBhvr>
                                      <p:to>
                                        <p:strVal val="visible"/>
                                      </p:to>
                                    </p:set>
                                    <p:animEffect transition="in" filter="fade">
                                      <p:cBhvr>
                                        <p:cTn id="7" dur="500"/>
                                        <p:tgtEl>
                                          <p:spTgt spid="869"/>
                                        </p:tgtEl>
                                      </p:cBhvr>
                                    </p:animEffect>
                                  </p:childTnLst>
                                </p:cTn>
                              </p:par>
                              <p:par>
                                <p:cTn id="8" presetID="10" presetClass="entr" presetSubtype="0" fill="hold" nodeType="withEffect">
                                  <p:stCondLst>
                                    <p:cond delay="0"/>
                                  </p:stCondLst>
                                  <p:childTnLst>
                                    <p:set>
                                      <p:cBhvr>
                                        <p:cTn id="9" dur="1" fill="hold">
                                          <p:stCondLst>
                                            <p:cond delay="0"/>
                                          </p:stCondLst>
                                        </p:cTn>
                                        <p:tgtEl>
                                          <p:spTgt spid="870"/>
                                        </p:tgtEl>
                                        <p:attrNameLst>
                                          <p:attrName>style.visibility</p:attrName>
                                        </p:attrNameLst>
                                      </p:cBhvr>
                                      <p:to>
                                        <p:strVal val="visible"/>
                                      </p:to>
                                    </p:set>
                                    <p:animEffect transition="in" filter="fade">
                                      <p:cBhvr>
                                        <p:cTn id="10" dur="500"/>
                                        <p:tgtEl>
                                          <p:spTgt spid="870"/>
                                        </p:tgtEl>
                                      </p:cBhvr>
                                    </p:animEffect>
                                  </p:childTnLst>
                                </p:cTn>
                              </p:par>
                              <p:par>
                                <p:cTn id="11" presetID="10" presetClass="entr" presetSubtype="0" fill="hold" nodeType="withEffect">
                                  <p:stCondLst>
                                    <p:cond delay="0"/>
                                  </p:stCondLst>
                                  <p:childTnLst>
                                    <p:set>
                                      <p:cBhvr>
                                        <p:cTn id="12" dur="1" fill="hold">
                                          <p:stCondLst>
                                            <p:cond delay="0"/>
                                          </p:stCondLst>
                                        </p:cTn>
                                        <p:tgtEl>
                                          <p:spTgt spid="871"/>
                                        </p:tgtEl>
                                        <p:attrNameLst>
                                          <p:attrName>style.visibility</p:attrName>
                                        </p:attrNameLst>
                                      </p:cBhvr>
                                      <p:to>
                                        <p:strVal val="visible"/>
                                      </p:to>
                                    </p:set>
                                    <p:animEffect transition="in" filter="fade">
                                      <p:cBhvr>
                                        <p:cTn id="13" dur="500"/>
                                        <p:tgtEl>
                                          <p:spTgt spid="871"/>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872"/>
                                        </p:tgtEl>
                                        <p:attrNameLst>
                                          <p:attrName>style.visibility</p:attrName>
                                        </p:attrNameLst>
                                      </p:cBhvr>
                                      <p:to>
                                        <p:strVal val="visible"/>
                                      </p:to>
                                    </p:set>
                                    <p:animEffect transition="in" filter="fade">
                                      <p:cBhvr>
                                        <p:cTn id="17" dur="1000"/>
                                        <p:tgtEl>
                                          <p:spTgt spid="872"/>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958"/>
                                        </p:tgtEl>
                                        <p:attrNameLst>
                                          <p:attrName>style.visibility</p:attrName>
                                        </p:attrNameLst>
                                      </p:cBhvr>
                                      <p:to>
                                        <p:strVal val="visible"/>
                                      </p:to>
                                    </p:set>
                                    <p:animEffect transition="in" filter="fade">
                                      <p:cBhvr>
                                        <p:cTn id="21" dur="500"/>
                                        <p:tgtEl>
                                          <p:spTgt spid="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5_Title and Content">
  <p:cSld name="15_Title and Content">
    <p:bg>
      <p:bgPr>
        <a:solidFill>
          <a:srgbClr val="4F6128"/>
        </a:solidFill>
        <a:effectLst/>
      </p:bgPr>
    </p:bg>
    <p:spTree>
      <p:nvGrpSpPr>
        <p:cNvPr id="1" name="Shape 959"/>
        <p:cNvGrpSpPr/>
        <p:nvPr/>
      </p:nvGrpSpPr>
      <p:grpSpPr>
        <a:xfrm>
          <a:off x="0" y="0"/>
          <a:ext cx="0" cy="0"/>
          <a:chOff x="0" y="0"/>
          <a:chExt cx="0" cy="0"/>
        </a:xfrm>
      </p:grpSpPr>
      <p:grpSp>
        <p:nvGrpSpPr>
          <p:cNvPr id="960" name="Google Shape;960;p35"/>
          <p:cNvGrpSpPr/>
          <p:nvPr/>
        </p:nvGrpSpPr>
        <p:grpSpPr>
          <a:xfrm>
            <a:off x="395894" y="219519"/>
            <a:ext cx="11613234" cy="6240131"/>
            <a:chOff x="395894" y="219519"/>
            <a:chExt cx="8518865" cy="4788281"/>
          </a:xfrm>
        </p:grpSpPr>
        <p:sp>
          <p:nvSpPr>
            <p:cNvPr id="961" name="Google Shape;961;p3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962" name="Google Shape;962;p35"/>
            <p:cNvGrpSpPr/>
            <p:nvPr/>
          </p:nvGrpSpPr>
          <p:grpSpPr>
            <a:xfrm>
              <a:off x="8341543" y="2282008"/>
              <a:ext cx="569676" cy="380612"/>
              <a:chOff x="8341543" y="2282008"/>
              <a:chExt cx="569676" cy="380612"/>
            </a:xfrm>
          </p:grpSpPr>
          <p:sp>
            <p:nvSpPr>
              <p:cNvPr id="963" name="Google Shape;963;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64" name="Google Shape;964;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965" name="Google Shape;965;p3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966" name="Google Shape;966;p35"/>
            <p:cNvGrpSpPr/>
            <p:nvPr/>
          </p:nvGrpSpPr>
          <p:grpSpPr>
            <a:xfrm>
              <a:off x="8341543" y="1721094"/>
              <a:ext cx="569676" cy="380612"/>
              <a:chOff x="8341543" y="1721094"/>
              <a:chExt cx="569676" cy="380612"/>
            </a:xfrm>
          </p:grpSpPr>
          <p:sp>
            <p:nvSpPr>
              <p:cNvPr id="967" name="Google Shape;967;p3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68" name="Google Shape;968;p3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69" name="Google Shape;969;p35"/>
            <p:cNvGrpSpPr/>
            <p:nvPr/>
          </p:nvGrpSpPr>
          <p:grpSpPr>
            <a:xfrm>
              <a:off x="8346273" y="1183592"/>
              <a:ext cx="568486" cy="388014"/>
              <a:chOff x="8346273" y="1183592"/>
              <a:chExt cx="568486" cy="388014"/>
            </a:xfrm>
          </p:grpSpPr>
          <p:sp>
            <p:nvSpPr>
              <p:cNvPr id="970" name="Google Shape;970;p3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71" name="Google Shape;971;p3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72" name="Google Shape;972;p35"/>
            <p:cNvGrpSpPr/>
            <p:nvPr/>
          </p:nvGrpSpPr>
          <p:grpSpPr>
            <a:xfrm>
              <a:off x="8341543" y="606635"/>
              <a:ext cx="569676" cy="388014"/>
              <a:chOff x="8341543" y="606635"/>
              <a:chExt cx="569676" cy="388014"/>
            </a:xfrm>
          </p:grpSpPr>
          <p:sp>
            <p:nvSpPr>
              <p:cNvPr id="973" name="Google Shape;973;p3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74" name="Google Shape;974;p3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75" name="Google Shape;975;p35"/>
            <p:cNvGrpSpPr/>
            <p:nvPr/>
          </p:nvGrpSpPr>
          <p:grpSpPr>
            <a:xfrm>
              <a:off x="8341543" y="2842933"/>
              <a:ext cx="569676" cy="380612"/>
              <a:chOff x="8341543" y="2282008"/>
              <a:chExt cx="569676" cy="380612"/>
            </a:xfrm>
          </p:grpSpPr>
          <p:sp>
            <p:nvSpPr>
              <p:cNvPr id="976" name="Google Shape;976;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77" name="Google Shape;977;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978" name="Google Shape;978;p35"/>
            <p:cNvGrpSpPr/>
            <p:nvPr/>
          </p:nvGrpSpPr>
          <p:grpSpPr>
            <a:xfrm>
              <a:off x="8341543" y="3403858"/>
              <a:ext cx="569676" cy="380612"/>
              <a:chOff x="8341543" y="2282008"/>
              <a:chExt cx="569676" cy="380612"/>
            </a:xfrm>
          </p:grpSpPr>
          <p:sp>
            <p:nvSpPr>
              <p:cNvPr id="979" name="Google Shape;979;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0" name="Google Shape;980;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981" name="Google Shape;981;p3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2" name="Google Shape;982;p3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983" name="Google Shape;983;p3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4" name="Google Shape;984;p3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5" name="Google Shape;985;p3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6" name="Google Shape;986;p3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7" name="Google Shape;987;p3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8" name="Google Shape;988;p3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89" name="Google Shape;989;p3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0" name="Google Shape;990;p3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1" name="Google Shape;991;p3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2" name="Google Shape;992;p3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3" name="Google Shape;993;p3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4" name="Google Shape;994;p3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5" name="Google Shape;995;p3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6" name="Google Shape;996;p3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7" name="Google Shape;997;p3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8" name="Google Shape;998;p3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999" name="Google Shape;999;p3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0" name="Google Shape;1000;p3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1" name="Google Shape;1001;p3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2" name="Google Shape;1002;p3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3" name="Google Shape;1003;p3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4" name="Google Shape;1004;p3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5" name="Google Shape;1005;p3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6" name="Google Shape;1006;p3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7" name="Google Shape;1007;p3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8" name="Google Shape;1008;p3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09" name="Google Shape;1009;p3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0" name="Google Shape;1010;p3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1" name="Google Shape;1011;p3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2" name="Google Shape;1012;p3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3" name="Google Shape;1013;p3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4" name="Google Shape;1014;p3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5" name="Google Shape;1015;p3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6" name="Google Shape;1016;p3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7" name="Google Shape;1017;p3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8" name="Google Shape;1018;p3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19" name="Google Shape;1019;p3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0" name="Google Shape;1020;p3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1" name="Google Shape;1021;p3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2" name="Google Shape;1022;p3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3" name="Google Shape;1023;p3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4" name="Google Shape;1024;p3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5" name="Google Shape;1025;p3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6" name="Google Shape;1026;p3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27" name="Google Shape;1027;p3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1028" name="Google Shape;1028;p35" descr="C:\Users\TUAN\Downloads\Luyện tập 1.png"/>
          <p:cNvPicPr preferRelativeResize="0"/>
          <p:nvPr/>
        </p:nvPicPr>
        <p:blipFill rotWithShape="1">
          <a:blip r:embed="rId2">
            <a:alphaModFix/>
          </a:blip>
          <a:srcRect/>
          <a:stretch/>
        </p:blipFill>
        <p:spPr>
          <a:xfrm>
            <a:off x="785396" y="450429"/>
            <a:ext cx="2237784" cy="86349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002060"/>
        </a:solidFill>
        <a:effectLst/>
      </p:bgPr>
    </p:bg>
    <p:spTree>
      <p:nvGrpSpPr>
        <p:cNvPr id="1" name="Shape 1029"/>
        <p:cNvGrpSpPr/>
        <p:nvPr/>
      </p:nvGrpSpPr>
      <p:grpSpPr>
        <a:xfrm>
          <a:off x="0" y="0"/>
          <a:ext cx="0" cy="0"/>
          <a:chOff x="0" y="0"/>
          <a:chExt cx="0" cy="0"/>
        </a:xfrm>
      </p:grpSpPr>
      <p:grpSp>
        <p:nvGrpSpPr>
          <p:cNvPr id="1030" name="Google Shape;1030;p36"/>
          <p:cNvGrpSpPr/>
          <p:nvPr/>
        </p:nvGrpSpPr>
        <p:grpSpPr>
          <a:xfrm>
            <a:off x="395894" y="219519"/>
            <a:ext cx="11613234" cy="6240131"/>
            <a:chOff x="395894" y="219519"/>
            <a:chExt cx="8518865" cy="4788281"/>
          </a:xfrm>
        </p:grpSpPr>
        <p:sp>
          <p:nvSpPr>
            <p:cNvPr id="1031" name="Google Shape;1031;p3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2" name="Google Shape;1032;p36"/>
            <p:cNvGrpSpPr/>
            <p:nvPr/>
          </p:nvGrpSpPr>
          <p:grpSpPr>
            <a:xfrm>
              <a:off x="8341543" y="2282008"/>
              <a:ext cx="569676" cy="380612"/>
              <a:chOff x="8341543" y="2282008"/>
              <a:chExt cx="569676" cy="380612"/>
            </a:xfrm>
          </p:grpSpPr>
          <p:sp>
            <p:nvSpPr>
              <p:cNvPr id="1033" name="Google Shape;1033;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4" name="Google Shape;1034;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35" name="Google Shape;1035;p3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6" name="Google Shape;1036;p36"/>
            <p:cNvGrpSpPr/>
            <p:nvPr/>
          </p:nvGrpSpPr>
          <p:grpSpPr>
            <a:xfrm>
              <a:off x="8341543" y="1721094"/>
              <a:ext cx="569676" cy="380612"/>
              <a:chOff x="8341543" y="1721094"/>
              <a:chExt cx="569676" cy="380612"/>
            </a:xfrm>
          </p:grpSpPr>
          <p:sp>
            <p:nvSpPr>
              <p:cNvPr id="1037" name="Google Shape;1037;p3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8" name="Google Shape;1038;p3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39" name="Google Shape;1039;p36"/>
            <p:cNvGrpSpPr/>
            <p:nvPr/>
          </p:nvGrpSpPr>
          <p:grpSpPr>
            <a:xfrm>
              <a:off x="8346273" y="1183592"/>
              <a:ext cx="568486" cy="388014"/>
              <a:chOff x="8346273" y="1183592"/>
              <a:chExt cx="568486" cy="388014"/>
            </a:xfrm>
          </p:grpSpPr>
          <p:sp>
            <p:nvSpPr>
              <p:cNvPr id="1040" name="Google Shape;1040;p3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1" name="Google Shape;1041;p3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2" name="Google Shape;1042;p36"/>
            <p:cNvGrpSpPr/>
            <p:nvPr/>
          </p:nvGrpSpPr>
          <p:grpSpPr>
            <a:xfrm>
              <a:off x="8341543" y="606635"/>
              <a:ext cx="569676" cy="388014"/>
              <a:chOff x="8341543" y="606635"/>
              <a:chExt cx="569676" cy="388014"/>
            </a:xfrm>
          </p:grpSpPr>
          <p:sp>
            <p:nvSpPr>
              <p:cNvPr id="1043" name="Google Shape;1043;p3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4" name="Google Shape;1044;p3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5" name="Google Shape;1045;p36"/>
            <p:cNvGrpSpPr/>
            <p:nvPr/>
          </p:nvGrpSpPr>
          <p:grpSpPr>
            <a:xfrm>
              <a:off x="8341543" y="2842933"/>
              <a:ext cx="569676" cy="380612"/>
              <a:chOff x="8341543" y="2282008"/>
              <a:chExt cx="569676" cy="380612"/>
            </a:xfrm>
          </p:grpSpPr>
          <p:sp>
            <p:nvSpPr>
              <p:cNvPr id="1046" name="Google Shape;1046;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7" name="Google Shape;1047;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8" name="Google Shape;1048;p36"/>
            <p:cNvGrpSpPr/>
            <p:nvPr/>
          </p:nvGrpSpPr>
          <p:grpSpPr>
            <a:xfrm>
              <a:off x="8341543" y="3403858"/>
              <a:ext cx="569676" cy="380612"/>
              <a:chOff x="8341543" y="2282008"/>
              <a:chExt cx="569676" cy="380612"/>
            </a:xfrm>
          </p:grpSpPr>
          <p:sp>
            <p:nvSpPr>
              <p:cNvPr id="1049" name="Google Shape;1049;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0" name="Google Shape;1050;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51" name="Google Shape;1051;p3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2" name="Google Shape;1052;p3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3" name="Google Shape;1053;p36"/>
          <p:cNvGrpSpPr/>
          <p:nvPr/>
        </p:nvGrpSpPr>
        <p:grpSpPr>
          <a:xfrm>
            <a:off x="989192" y="5645930"/>
            <a:ext cx="615189" cy="535538"/>
            <a:chOff x="2495125" y="2142250"/>
            <a:chExt cx="444275" cy="398525"/>
          </a:xfrm>
        </p:grpSpPr>
        <p:sp>
          <p:nvSpPr>
            <p:cNvPr id="1054" name="Google Shape;1054;p36"/>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5" name="Google Shape;1055;p36"/>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6" name="Google Shape;1056;p36"/>
          <p:cNvGrpSpPr/>
          <p:nvPr/>
        </p:nvGrpSpPr>
        <p:grpSpPr>
          <a:xfrm>
            <a:off x="10177821" y="427685"/>
            <a:ext cx="403468" cy="378112"/>
            <a:chOff x="3243875" y="2372825"/>
            <a:chExt cx="291375" cy="281375"/>
          </a:xfrm>
        </p:grpSpPr>
        <p:sp>
          <p:nvSpPr>
            <p:cNvPr id="1057" name="Google Shape;1057;p3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8" name="Google Shape;1058;p3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9" name="Google Shape;1059;p3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0" name="Google Shape;1060;p3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1" name="Google Shape;1061;p3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2" name="Google Shape;1062;p3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3" name="Google Shape;1063;p3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4" name="Google Shape;1064;p3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5" name="Google Shape;1065;p3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6" name="Google Shape;1066;p3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67" name="Google Shape;1067;p36"/>
          <p:cNvGrpSpPr/>
          <p:nvPr/>
        </p:nvGrpSpPr>
        <p:grpSpPr>
          <a:xfrm>
            <a:off x="11004071" y="1043373"/>
            <a:ext cx="230796" cy="226531"/>
            <a:chOff x="4954425" y="2036375"/>
            <a:chExt cx="166675" cy="168575"/>
          </a:xfrm>
        </p:grpSpPr>
        <p:sp>
          <p:nvSpPr>
            <p:cNvPr id="1068" name="Google Shape;1068;p3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9" name="Google Shape;1069;p3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0" name="Google Shape;1070;p36"/>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1" name="Google Shape;1071;p36"/>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72" name="Google Shape;1072;p36"/>
          <p:cNvGrpSpPr/>
          <p:nvPr/>
        </p:nvGrpSpPr>
        <p:grpSpPr>
          <a:xfrm>
            <a:off x="817359" y="5192331"/>
            <a:ext cx="230796" cy="226531"/>
            <a:chOff x="4954425" y="2036375"/>
            <a:chExt cx="166675" cy="168575"/>
          </a:xfrm>
        </p:grpSpPr>
        <p:sp>
          <p:nvSpPr>
            <p:cNvPr id="1073" name="Google Shape;1073;p3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4" name="Google Shape;1074;p3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5" name="Google Shape;1075;p3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6" name="Google Shape;1076;p3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7" name="Google Shape;1077;p3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8" name="Google Shape;1078;p3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9" name="Google Shape;1079;p3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0" name="Google Shape;1080;p3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1" name="Google Shape;1081;p3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2" name="Google Shape;1082;p3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3" name="Google Shape;1083;p3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4" name="Google Shape;1084;p3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5" name="Google Shape;1085;p3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6" name="Google Shape;1086;p3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7" name="Google Shape;1087;p3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8" name="Google Shape;1088;p3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9" name="Google Shape;1089;p3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0" name="Google Shape;1090;p3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1" name="Google Shape;1091;p3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2" name="Google Shape;1092;p3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3" name="Google Shape;1093;p3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4" name="Google Shape;1094;p3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5" name="Google Shape;1095;p3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6" name="Google Shape;1096;p3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7" name="Google Shape;1097;p3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8" name="Google Shape;1098;p3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9" name="Google Shape;1099;p3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0" name="Google Shape;1100;p3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1" name="Google Shape;1101;p3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2" name="Google Shape;1102;p3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3" name="Google Shape;1103;p3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4" name="Google Shape;1104;p3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5" name="Google Shape;1105;p3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6" name="Google Shape;1106;p3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7" name="Google Shape;1107;p3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8" name="Google Shape;1108;p3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9" name="Google Shape;1109;p3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0" name="Google Shape;1110;p3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1" name="Google Shape;1111;p3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2" name="Google Shape;1112;p3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3" name="Google Shape;1113;p3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4" name="Google Shape;1114;p3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5" name="Google Shape;1115;p3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6" name="Google Shape;1116;p3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7" name="Google Shape;1117;p3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8" name="Google Shape;1118;p3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9" name="Google Shape;1119;p3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0" name="Google Shape;1120;p36"/>
          <p:cNvGrpSpPr/>
          <p:nvPr/>
        </p:nvGrpSpPr>
        <p:grpSpPr>
          <a:xfrm>
            <a:off x="896619" y="1603301"/>
            <a:ext cx="9867486" cy="4770499"/>
            <a:chOff x="741115" y="865258"/>
            <a:chExt cx="7691377" cy="4010102"/>
          </a:xfrm>
        </p:grpSpPr>
        <p:sp>
          <p:nvSpPr>
            <p:cNvPr id="1121" name="Google Shape;1121;p36"/>
            <p:cNvSpPr/>
            <p:nvPr/>
          </p:nvSpPr>
          <p:spPr>
            <a:xfrm>
              <a:off x="3129031" y="865258"/>
              <a:ext cx="3134100" cy="14817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2" name="Google Shape;1122;p36"/>
            <p:cNvGrpSpPr/>
            <p:nvPr/>
          </p:nvGrpSpPr>
          <p:grpSpPr>
            <a:xfrm>
              <a:off x="741115" y="1203950"/>
              <a:ext cx="7691377" cy="3671410"/>
              <a:chOff x="741115" y="1203950"/>
              <a:chExt cx="7691377" cy="3671410"/>
            </a:xfrm>
          </p:grpSpPr>
          <p:sp>
            <p:nvSpPr>
              <p:cNvPr id="1123" name="Google Shape;1123;p36"/>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4" name="Google Shape;1124;p36"/>
              <p:cNvSpPr/>
              <p:nvPr/>
            </p:nvSpPr>
            <p:spPr>
              <a:xfrm>
                <a:off x="1766314" y="1203950"/>
                <a:ext cx="2028300" cy="156548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5" name="Google Shape;1125;p36"/>
              <p:cNvSpPr/>
              <p:nvPr/>
            </p:nvSpPr>
            <p:spPr>
              <a:xfrm>
                <a:off x="5585525" y="3231300"/>
                <a:ext cx="2028300" cy="14034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grpSp>
        <p:nvGrpSpPr>
          <p:cNvPr id="1126" name="Google Shape;1126;p36"/>
          <p:cNvGrpSpPr/>
          <p:nvPr/>
        </p:nvGrpSpPr>
        <p:grpSpPr>
          <a:xfrm>
            <a:off x="8391927" y="4047629"/>
            <a:ext cx="2301387" cy="1593766"/>
            <a:chOff x="4799733" y="3457797"/>
            <a:chExt cx="2301387" cy="1593766"/>
          </a:xfrm>
        </p:grpSpPr>
        <p:sp>
          <p:nvSpPr>
            <p:cNvPr id="1127" name="Google Shape;1127;p36"/>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8" name="Google Shape;1128;p36"/>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9" name="Google Shape;1129;p36"/>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0" name="Google Shape;1130;p36"/>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1" name="Google Shape;1131;p36"/>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2" name="Google Shape;1132;p36"/>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3" name="Google Shape;1133;p36"/>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4" name="Google Shape;1134;p36"/>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5" name="Google Shape;1135;p36"/>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6" name="Google Shape;1136;p36"/>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7" name="Google Shape;1137;p36"/>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8" name="Google Shape;1138;p36"/>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9" name="Google Shape;1139;p36"/>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0" name="Google Shape;1140;p36"/>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1" name="Google Shape;1141;p36"/>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2" name="Google Shape;1142;p36"/>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3" name="Google Shape;1143;p36"/>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4" name="Google Shape;1144;p36"/>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5" name="Google Shape;1145;p36"/>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6" name="Google Shape;1146;p36"/>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7" name="Google Shape;1147;p36"/>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8" name="Google Shape;1148;p36"/>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9" name="Google Shape;1149;p36"/>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0" name="Google Shape;1150;p36"/>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1" name="Google Shape;1151;p36"/>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2" name="Google Shape;1152;p36"/>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3" name="Google Shape;1153;p36"/>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4" name="Google Shape;1154;p36"/>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5" name="Google Shape;1155;p36"/>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6" name="Google Shape;1156;p36"/>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7" name="Google Shape;1157;p36"/>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8" name="Google Shape;1158;p36"/>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9" name="Google Shape;1159;p36"/>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0" name="Google Shape;1160;p36"/>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1" name="Google Shape;1161;p36"/>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2" name="Google Shape;1162;p36"/>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3" name="Google Shape;1163;p36"/>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4" name="Google Shape;1164;p36"/>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5" name="Google Shape;1165;p36"/>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6" name="Google Shape;1166;p36"/>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7" name="Google Shape;1167;p36"/>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8" name="Google Shape;1168;p36"/>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9" name="Google Shape;1169;p36"/>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0" name="Google Shape;1170;p36"/>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1" name="Google Shape;1171;p36"/>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2" name="Google Shape;1172;p36"/>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3" name="Google Shape;1173;p36"/>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4" name="Google Shape;1174;p36"/>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5" name="Google Shape;1175;p36"/>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6" name="Google Shape;1176;p36"/>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7" name="Google Shape;1177;p36"/>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8" name="Google Shape;1178;p36"/>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9" name="Google Shape;1179;p36"/>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0" name="Google Shape;1180;p36"/>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1" name="Google Shape;1181;p36"/>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2" name="Google Shape;1182;p36"/>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183" name="Google Shape;1183;p36"/>
          <p:cNvGrpSpPr/>
          <p:nvPr/>
        </p:nvGrpSpPr>
        <p:grpSpPr>
          <a:xfrm>
            <a:off x="1598355" y="3608289"/>
            <a:ext cx="2204156" cy="2018295"/>
            <a:chOff x="1598355" y="3608289"/>
            <a:chExt cx="2204156" cy="2018295"/>
          </a:xfrm>
        </p:grpSpPr>
        <p:grpSp>
          <p:nvGrpSpPr>
            <p:cNvPr id="1184" name="Google Shape;1184;p36"/>
            <p:cNvGrpSpPr/>
            <p:nvPr/>
          </p:nvGrpSpPr>
          <p:grpSpPr>
            <a:xfrm>
              <a:off x="1598355" y="4368136"/>
              <a:ext cx="868989" cy="1258447"/>
              <a:chOff x="3235834" y="3793115"/>
              <a:chExt cx="868989" cy="1258447"/>
            </a:xfrm>
          </p:grpSpPr>
          <p:sp>
            <p:nvSpPr>
              <p:cNvPr id="1185" name="Google Shape;1185;p36"/>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86" name="Google Shape;1186;p36"/>
              <p:cNvGrpSpPr/>
              <p:nvPr/>
            </p:nvGrpSpPr>
            <p:grpSpPr>
              <a:xfrm>
                <a:off x="3235834" y="3793115"/>
                <a:ext cx="865418" cy="1258447"/>
                <a:chOff x="3235834" y="3793115"/>
                <a:chExt cx="865418" cy="1258447"/>
              </a:xfrm>
            </p:grpSpPr>
            <p:sp>
              <p:nvSpPr>
                <p:cNvPr id="1187" name="Google Shape;1187;p36"/>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8" name="Google Shape;1188;p36"/>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9" name="Google Shape;1189;p36"/>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0" name="Google Shape;1190;p36"/>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1" name="Google Shape;1191;p36"/>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2" name="Google Shape;1192;p36"/>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3" name="Google Shape;1193;p36"/>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4" name="Google Shape;1194;p36"/>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5" name="Google Shape;1195;p36"/>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6" name="Google Shape;1196;p36"/>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7" name="Google Shape;1197;p36"/>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8" name="Google Shape;1198;p36"/>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9" name="Google Shape;1199;p36"/>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0" name="Google Shape;1200;p36"/>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1" name="Google Shape;1201;p36"/>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2" name="Google Shape;1202;p36"/>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3" name="Google Shape;1203;p36"/>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4" name="Google Shape;1204;p36"/>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5" name="Google Shape;1205;p36"/>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6" name="Google Shape;1206;p36"/>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7" name="Google Shape;1207;p36"/>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8" name="Google Shape;1208;p36"/>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9" name="Google Shape;1209;p36"/>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0" name="Google Shape;1210;p36"/>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
          <p:nvSpPr>
            <p:cNvPr id="1211" name="Google Shape;1211;p36"/>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2" name="Google Shape;1212;p36"/>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3" name="Google Shape;1213;p36"/>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4" name="Google Shape;1214;p36"/>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5" name="Google Shape;1215;p36"/>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6" name="Google Shape;1216;p36"/>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7" name="Google Shape;1217;p36"/>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8" name="Google Shape;1218;p36"/>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9" name="Google Shape;1219;p36"/>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0" name="Google Shape;1220;p36"/>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1" name="Google Shape;1221;p36"/>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2" name="Google Shape;1222;p36"/>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3" name="Google Shape;1223;p36"/>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4" name="Google Shape;1224;p36"/>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5" name="Google Shape;1225;p36"/>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6" name="Google Shape;1226;p36"/>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7" name="Google Shape;1227;p36"/>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8" name="Google Shape;1228;p36"/>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9" name="Google Shape;1229;p36"/>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0" name="Google Shape;1230;p36"/>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1" name="Google Shape;1231;p36"/>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2" name="Google Shape;1232;p36"/>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3" name="Google Shape;1233;p36"/>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4" name="Google Shape;1234;p36"/>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5" name="Google Shape;1235;p36"/>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6" name="Google Shape;1236;p36"/>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7" name="Google Shape;1237;p36"/>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8" name="Google Shape;1238;p36"/>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9" name="Google Shape;1239;p36"/>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0" name="Google Shape;1240;p36"/>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1" name="Google Shape;1241;p36"/>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2" name="Google Shape;1242;p36"/>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3" name="Google Shape;1243;p36"/>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4" name="Google Shape;1244;p36"/>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5" name="Google Shape;1245;p36"/>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6" name="Google Shape;1246;p36"/>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7" name="Google Shape;1247;p36"/>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8" name="Google Shape;1248;p36"/>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9" name="Google Shape;1249;p36"/>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0" name="Google Shape;1250;p36"/>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1" name="Google Shape;1251;p36"/>
            <p:cNvGrpSpPr/>
            <p:nvPr/>
          </p:nvGrpSpPr>
          <p:grpSpPr>
            <a:xfrm>
              <a:off x="3041664" y="5111577"/>
              <a:ext cx="320455" cy="156580"/>
              <a:chOff x="2774143" y="4536556"/>
              <a:chExt cx="320455" cy="156580"/>
            </a:xfrm>
          </p:grpSpPr>
          <p:sp>
            <p:nvSpPr>
              <p:cNvPr id="1252" name="Google Shape;1252;p36"/>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3" name="Google Shape;1253;p36"/>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4" name="Google Shape;1254;p36"/>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5" name="Google Shape;1255;p36"/>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6" name="Google Shape;1256;p36"/>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7" name="Google Shape;1257;p36"/>
          <p:cNvGrpSpPr/>
          <p:nvPr/>
        </p:nvGrpSpPr>
        <p:grpSpPr>
          <a:xfrm>
            <a:off x="1524301" y="5626805"/>
            <a:ext cx="9320239" cy="1231194"/>
            <a:chOff x="1524301" y="5626805"/>
            <a:chExt cx="9320239" cy="1231194"/>
          </a:xfrm>
        </p:grpSpPr>
        <p:sp>
          <p:nvSpPr>
            <p:cNvPr id="1258" name="Google Shape;1258;p36"/>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9" name="Google Shape;1259;p36"/>
            <p:cNvGrpSpPr/>
            <p:nvPr/>
          </p:nvGrpSpPr>
          <p:grpSpPr>
            <a:xfrm>
              <a:off x="1524301" y="5626805"/>
              <a:ext cx="9320239" cy="1231194"/>
              <a:chOff x="929285" y="5051507"/>
              <a:chExt cx="7315206" cy="1231194"/>
            </a:xfrm>
          </p:grpSpPr>
          <p:sp>
            <p:nvSpPr>
              <p:cNvPr id="1260" name="Google Shape;1260;p36"/>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1" name="Google Shape;1261;p36"/>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2" name="Google Shape;1262;p36"/>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3" name="Google Shape;1263;p36"/>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4" name="Google Shape;1264;p36"/>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5" name="Google Shape;1265;p36"/>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57"/>
                                        </p:tgtEl>
                                        <p:attrNameLst>
                                          <p:attrName>style.visibility</p:attrName>
                                        </p:attrNameLst>
                                      </p:cBhvr>
                                      <p:to>
                                        <p:strVal val="visible"/>
                                      </p:to>
                                    </p:set>
                                    <p:anim calcmode="lin" valueType="num">
                                      <p:cBhvr additive="base">
                                        <p:cTn id="7" dur="500"/>
                                        <p:tgtEl>
                                          <p:spTgt spid="125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183"/>
                                        </p:tgtEl>
                                        <p:attrNameLst>
                                          <p:attrName>style.visibility</p:attrName>
                                        </p:attrNameLst>
                                      </p:cBhvr>
                                      <p:to>
                                        <p:strVal val="visible"/>
                                      </p:to>
                                    </p:set>
                                    <p:anim calcmode="lin" valueType="num">
                                      <p:cBhvr additive="base">
                                        <p:cTn id="11" dur="500"/>
                                        <p:tgtEl>
                                          <p:spTgt spid="1183"/>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126"/>
                                        </p:tgtEl>
                                        <p:attrNameLst>
                                          <p:attrName>style.visibility</p:attrName>
                                        </p:attrNameLst>
                                      </p:cBhvr>
                                      <p:to>
                                        <p:strVal val="visible"/>
                                      </p:to>
                                    </p:set>
                                    <p:anim calcmode="lin" valueType="num">
                                      <p:cBhvr additive="base">
                                        <p:cTn id="15" dur="500"/>
                                        <p:tgtEl>
                                          <p:spTgt spid="1126"/>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rgbClr val="002060"/>
        </a:solidFill>
        <a:effectLst/>
      </p:bgPr>
    </p:bg>
    <p:spTree>
      <p:nvGrpSpPr>
        <p:cNvPr id="1" name="Shape 1266"/>
        <p:cNvGrpSpPr/>
        <p:nvPr/>
      </p:nvGrpSpPr>
      <p:grpSpPr>
        <a:xfrm>
          <a:off x="0" y="0"/>
          <a:ext cx="0" cy="0"/>
          <a:chOff x="0" y="0"/>
          <a:chExt cx="0" cy="0"/>
        </a:xfrm>
      </p:grpSpPr>
      <p:grpSp>
        <p:nvGrpSpPr>
          <p:cNvPr id="1267" name="Google Shape;1267;p37"/>
          <p:cNvGrpSpPr/>
          <p:nvPr/>
        </p:nvGrpSpPr>
        <p:grpSpPr>
          <a:xfrm>
            <a:off x="395894" y="219519"/>
            <a:ext cx="11613234" cy="6240131"/>
            <a:chOff x="395894" y="219519"/>
            <a:chExt cx="8518865" cy="4788281"/>
          </a:xfrm>
        </p:grpSpPr>
        <p:sp>
          <p:nvSpPr>
            <p:cNvPr id="1268" name="Google Shape;1268;p3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69" name="Google Shape;1269;p37"/>
            <p:cNvGrpSpPr/>
            <p:nvPr/>
          </p:nvGrpSpPr>
          <p:grpSpPr>
            <a:xfrm>
              <a:off x="8341543" y="2282008"/>
              <a:ext cx="569676" cy="380612"/>
              <a:chOff x="8341543" y="2282008"/>
              <a:chExt cx="569676" cy="380612"/>
            </a:xfrm>
          </p:grpSpPr>
          <p:sp>
            <p:nvSpPr>
              <p:cNvPr id="1270" name="Google Shape;1270;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1" name="Google Shape;1271;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72" name="Google Shape;1272;p3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73" name="Google Shape;1273;p37"/>
            <p:cNvGrpSpPr/>
            <p:nvPr/>
          </p:nvGrpSpPr>
          <p:grpSpPr>
            <a:xfrm>
              <a:off x="8341543" y="1721094"/>
              <a:ext cx="569676" cy="380612"/>
              <a:chOff x="8341543" y="1721094"/>
              <a:chExt cx="569676" cy="380612"/>
            </a:xfrm>
          </p:grpSpPr>
          <p:sp>
            <p:nvSpPr>
              <p:cNvPr id="1274" name="Google Shape;1274;p3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5" name="Google Shape;1275;p3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6" name="Google Shape;1276;p37"/>
            <p:cNvGrpSpPr/>
            <p:nvPr/>
          </p:nvGrpSpPr>
          <p:grpSpPr>
            <a:xfrm>
              <a:off x="8346273" y="1183592"/>
              <a:ext cx="568486" cy="388014"/>
              <a:chOff x="8346273" y="1183592"/>
              <a:chExt cx="568486" cy="388014"/>
            </a:xfrm>
          </p:grpSpPr>
          <p:sp>
            <p:nvSpPr>
              <p:cNvPr id="1277" name="Google Shape;1277;p3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8" name="Google Shape;1278;p3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9" name="Google Shape;1279;p37"/>
            <p:cNvGrpSpPr/>
            <p:nvPr/>
          </p:nvGrpSpPr>
          <p:grpSpPr>
            <a:xfrm>
              <a:off x="8341543" y="606635"/>
              <a:ext cx="569676" cy="388014"/>
              <a:chOff x="8341543" y="606635"/>
              <a:chExt cx="569676" cy="388014"/>
            </a:xfrm>
          </p:grpSpPr>
          <p:sp>
            <p:nvSpPr>
              <p:cNvPr id="1280" name="Google Shape;1280;p3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1" name="Google Shape;1281;p3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2" name="Google Shape;1282;p37"/>
            <p:cNvGrpSpPr/>
            <p:nvPr/>
          </p:nvGrpSpPr>
          <p:grpSpPr>
            <a:xfrm>
              <a:off x="8341543" y="2842933"/>
              <a:ext cx="569676" cy="380612"/>
              <a:chOff x="8341543" y="2282008"/>
              <a:chExt cx="569676" cy="380612"/>
            </a:xfrm>
          </p:grpSpPr>
          <p:sp>
            <p:nvSpPr>
              <p:cNvPr id="1283" name="Google Shape;1283;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4" name="Google Shape;1284;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5" name="Google Shape;1285;p37"/>
            <p:cNvGrpSpPr/>
            <p:nvPr/>
          </p:nvGrpSpPr>
          <p:grpSpPr>
            <a:xfrm>
              <a:off x="8341543" y="3403858"/>
              <a:ext cx="569676" cy="380612"/>
              <a:chOff x="8341543" y="2282008"/>
              <a:chExt cx="569676" cy="380612"/>
            </a:xfrm>
          </p:grpSpPr>
          <p:sp>
            <p:nvSpPr>
              <p:cNvPr id="1286" name="Google Shape;1286;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7" name="Google Shape;1287;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88" name="Google Shape;1288;p3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9" name="Google Shape;1289;p3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90" name="Google Shape;1290;p3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1" name="Google Shape;1291;p3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2" name="Google Shape;1292;p3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3" name="Google Shape;1293;p3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4" name="Google Shape;1294;p3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5" name="Google Shape;1295;p3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6" name="Google Shape;1296;p3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7" name="Google Shape;1297;p3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8" name="Google Shape;1298;p3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9" name="Google Shape;1299;p3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0" name="Google Shape;1300;p3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1" name="Google Shape;1301;p3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2" name="Google Shape;1302;p3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3" name="Google Shape;1303;p3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4" name="Google Shape;1304;p3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5" name="Google Shape;1305;p3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6" name="Google Shape;1306;p3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7" name="Google Shape;1307;p3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8" name="Google Shape;1308;p3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9" name="Google Shape;1309;p3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0" name="Google Shape;1310;p3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1" name="Google Shape;1311;p3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2" name="Google Shape;1312;p3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3" name="Google Shape;1313;p3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4" name="Google Shape;1314;p3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5" name="Google Shape;1315;p3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6" name="Google Shape;1316;p3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7" name="Google Shape;1317;p3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8" name="Google Shape;1318;p3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9" name="Google Shape;1319;p3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0" name="Google Shape;1320;p3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1" name="Google Shape;1321;p3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2" name="Google Shape;1322;p3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3" name="Google Shape;1323;p3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4" name="Google Shape;1324;p3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5" name="Google Shape;1325;p3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6" name="Google Shape;1326;p3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7" name="Google Shape;1327;p3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8" name="Google Shape;1328;p3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9" name="Google Shape;1329;p3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0" name="Google Shape;1330;p3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1" name="Google Shape;1331;p3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2" name="Google Shape;1332;p3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3" name="Google Shape;1333;p3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4" name="Google Shape;1334;p3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5" name="Google Shape;1335;p37"/>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6" name="Google Shape;1336;p37"/>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7" name="Google Shape;1337;p37"/>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338" name="Google Shape;1338;p37"/>
          <p:cNvGrpSpPr/>
          <p:nvPr/>
        </p:nvGrpSpPr>
        <p:grpSpPr>
          <a:xfrm>
            <a:off x="1030175" y="1581350"/>
            <a:ext cx="444275" cy="398525"/>
            <a:chOff x="2495125" y="2142250"/>
            <a:chExt cx="444275" cy="398525"/>
          </a:xfrm>
        </p:grpSpPr>
        <p:sp>
          <p:nvSpPr>
            <p:cNvPr id="1339" name="Google Shape;1339;p3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0" name="Google Shape;1340;p3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41" name="Google Shape;1341;p37"/>
          <p:cNvGrpSpPr/>
          <p:nvPr/>
        </p:nvGrpSpPr>
        <p:grpSpPr>
          <a:xfrm>
            <a:off x="10561107" y="5038641"/>
            <a:ext cx="291375" cy="281375"/>
            <a:chOff x="3243875" y="2372825"/>
            <a:chExt cx="291375" cy="281375"/>
          </a:xfrm>
        </p:grpSpPr>
        <p:sp>
          <p:nvSpPr>
            <p:cNvPr id="1342" name="Google Shape;1342;p3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3" name="Google Shape;1343;p3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4" name="Google Shape;1344;p3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5" name="Google Shape;1345;p3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6" name="Google Shape;1346;p3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7" name="Google Shape;1347;p3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8" name="Google Shape;1348;p3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9" name="Google Shape;1349;p3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0" name="Google Shape;1350;p3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1" name="Google Shape;1351;p3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52" name="Google Shape;1352;p37"/>
          <p:cNvGrpSpPr/>
          <p:nvPr/>
        </p:nvGrpSpPr>
        <p:grpSpPr>
          <a:xfrm>
            <a:off x="10778557" y="714860"/>
            <a:ext cx="166675" cy="168575"/>
            <a:chOff x="4954425" y="2036375"/>
            <a:chExt cx="166675" cy="168575"/>
          </a:xfrm>
        </p:grpSpPr>
        <p:sp>
          <p:nvSpPr>
            <p:cNvPr id="1353" name="Google Shape;1353;p3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4" name="Google Shape;1354;p3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355" name="Google Shape;1355;p37"/>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6" name="Google Shape;1356;p37"/>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57" name="Google Shape;1357;p37"/>
          <p:cNvGrpSpPr/>
          <p:nvPr/>
        </p:nvGrpSpPr>
        <p:grpSpPr>
          <a:xfrm>
            <a:off x="1274794" y="5541495"/>
            <a:ext cx="166675" cy="168575"/>
            <a:chOff x="4954425" y="2036375"/>
            <a:chExt cx="166675" cy="168575"/>
          </a:xfrm>
        </p:grpSpPr>
        <p:sp>
          <p:nvSpPr>
            <p:cNvPr id="1358" name="Google Shape;1358;p3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9" name="Google Shape;1359;p3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60" name="Google Shape;1360;p37"/>
          <p:cNvGrpSpPr/>
          <p:nvPr/>
        </p:nvGrpSpPr>
        <p:grpSpPr>
          <a:xfrm>
            <a:off x="2548289" y="3588080"/>
            <a:ext cx="2599447" cy="2521829"/>
            <a:chOff x="5641385" y="2381306"/>
            <a:chExt cx="2599447" cy="2521829"/>
          </a:xfrm>
        </p:grpSpPr>
        <p:sp>
          <p:nvSpPr>
            <p:cNvPr id="1361" name="Google Shape;1361;p37"/>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62" name="Google Shape;1362;p37"/>
            <p:cNvGrpSpPr/>
            <p:nvPr/>
          </p:nvGrpSpPr>
          <p:grpSpPr>
            <a:xfrm flipH="1">
              <a:off x="6793275" y="3690844"/>
              <a:ext cx="1447557" cy="1002468"/>
              <a:chOff x="4799733" y="3457797"/>
              <a:chExt cx="2301387" cy="1593766"/>
            </a:xfrm>
          </p:grpSpPr>
          <p:sp>
            <p:nvSpPr>
              <p:cNvPr id="1363" name="Google Shape;1363;p37"/>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4" name="Google Shape;1364;p37"/>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5" name="Google Shape;1365;p37"/>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6" name="Google Shape;1366;p37"/>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7" name="Google Shape;1367;p37"/>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8" name="Google Shape;1368;p37"/>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9" name="Google Shape;1369;p37"/>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0" name="Google Shape;1370;p37"/>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1" name="Google Shape;1371;p37"/>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2" name="Google Shape;1372;p37"/>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3" name="Google Shape;1373;p37"/>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4" name="Google Shape;1374;p37"/>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5" name="Google Shape;1375;p37"/>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6" name="Google Shape;1376;p37"/>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7" name="Google Shape;1377;p37"/>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8" name="Google Shape;1378;p37"/>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9" name="Google Shape;1379;p37"/>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0" name="Google Shape;1380;p37"/>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1" name="Google Shape;1381;p37"/>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2" name="Google Shape;1382;p37"/>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3" name="Google Shape;1383;p37"/>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4" name="Google Shape;1384;p37"/>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5" name="Google Shape;1385;p37"/>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6" name="Google Shape;1386;p37"/>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7" name="Google Shape;1387;p37"/>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8" name="Google Shape;1388;p37"/>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9" name="Google Shape;1389;p37"/>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0" name="Google Shape;1390;p37"/>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1" name="Google Shape;1391;p37"/>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2" name="Google Shape;1392;p37"/>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3" name="Google Shape;1393;p37"/>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4" name="Google Shape;1394;p37"/>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5" name="Google Shape;1395;p37"/>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6" name="Google Shape;1396;p37"/>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7" name="Google Shape;1397;p37"/>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8" name="Google Shape;1398;p37"/>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9" name="Google Shape;1399;p37"/>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0" name="Google Shape;1400;p37"/>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1" name="Google Shape;1401;p37"/>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2" name="Google Shape;1402;p37"/>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3" name="Google Shape;1403;p37"/>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4" name="Google Shape;1404;p37"/>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5" name="Google Shape;1405;p37"/>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6" name="Google Shape;1406;p37"/>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7" name="Google Shape;1407;p37"/>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8" name="Google Shape;1408;p37"/>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9" name="Google Shape;1409;p37"/>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0" name="Google Shape;1410;p37"/>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1" name="Google Shape;1411;p37"/>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2" name="Google Shape;1412;p37"/>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3" name="Google Shape;1413;p37"/>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4" name="Google Shape;1414;p37"/>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5" name="Google Shape;1415;p37"/>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6" name="Google Shape;1416;p37"/>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7" name="Google Shape;1417;p37"/>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8" name="Google Shape;1418;p37"/>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19" name="Google Shape;1419;p37"/>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0" name="Google Shape;1420;p37"/>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1" name="Google Shape;1421;p37"/>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2" name="Google Shape;1422;p37"/>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3" name="Google Shape;1423;p37"/>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4" name="Google Shape;1424;p37"/>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5" name="Google Shape;1425;p37"/>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6" name="Google Shape;1426;p37"/>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7" name="Google Shape;1427;p37"/>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8" name="Google Shape;1428;p37"/>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9" name="Google Shape;1429;p37"/>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0" name="Google Shape;1430;p37"/>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1" name="Google Shape;1431;p37"/>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2" name="Google Shape;1432;p37"/>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3" name="Google Shape;1433;p37"/>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4" name="Google Shape;1434;p37"/>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5" name="Google Shape;1435;p37"/>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6" name="Google Shape;1436;p37"/>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7" name="Google Shape;1437;p37"/>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8" name="Google Shape;1438;p37"/>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9" name="Google Shape;1439;p37"/>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0" name="Google Shape;1440;p37"/>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1" name="Google Shape;1441;p37"/>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2" name="Google Shape;1442;p37"/>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3" name="Google Shape;1443;p37"/>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4" name="Google Shape;1444;p37"/>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5" name="Google Shape;1445;p37"/>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6" name="Google Shape;1446;p37"/>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7" name="Google Shape;1447;p37"/>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8" name="Google Shape;1448;p37"/>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9" name="Google Shape;1449;p37"/>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0" name="Google Shape;1450;p37"/>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1" name="Google Shape;1451;p37"/>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2" name="Google Shape;1452;p37"/>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3" name="Google Shape;1453;p37"/>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4" name="Google Shape;1454;p37"/>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5" name="Google Shape;1455;p37"/>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6" name="Google Shape;1456;p37"/>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7" name="Google Shape;1457;p37"/>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8" name="Google Shape;1458;p37"/>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9" name="Google Shape;1459;p37"/>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0" name="Google Shape;1460;p37"/>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1" name="Google Shape;1461;p37"/>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2" name="Google Shape;1462;p37"/>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3" name="Google Shape;1463;p37"/>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4" name="Google Shape;1464;p37"/>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5" name="Google Shape;1465;p37"/>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6" name="Google Shape;1466;p37"/>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7" name="Google Shape;1467;p37"/>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8" name="Google Shape;1468;p37"/>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9" name="Google Shape;1469;p37"/>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0" name="Google Shape;1470;p37"/>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1" name="Google Shape;1471;p37"/>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2" name="Google Shape;1472;p37"/>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73" name="Google Shape;1473;p37"/>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5"/>
                                        </p:tgtEl>
                                        <p:attrNameLst>
                                          <p:attrName>style.visibility</p:attrName>
                                        </p:attrNameLst>
                                      </p:cBhvr>
                                      <p:to>
                                        <p:strVal val="visible"/>
                                      </p:to>
                                    </p:set>
                                    <p:animEffect transition="in" filter="fade">
                                      <p:cBhvr>
                                        <p:cTn id="7" dur="500"/>
                                        <p:tgtEl>
                                          <p:spTgt spid="1335"/>
                                        </p:tgtEl>
                                      </p:cBhvr>
                                    </p:animEffect>
                                  </p:childTnLst>
                                </p:cTn>
                              </p:par>
                              <p:par>
                                <p:cTn id="8" presetID="10" presetClass="entr" presetSubtype="0" fill="hold" nodeType="withEffect">
                                  <p:stCondLst>
                                    <p:cond delay="0"/>
                                  </p:stCondLst>
                                  <p:childTnLst>
                                    <p:set>
                                      <p:cBhvr>
                                        <p:cTn id="9" dur="1" fill="hold">
                                          <p:stCondLst>
                                            <p:cond delay="0"/>
                                          </p:stCondLst>
                                        </p:cTn>
                                        <p:tgtEl>
                                          <p:spTgt spid="1336"/>
                                        </p:tgtEl>
                                        <p:attrNameLst>
                                          <p:attrName>style.visibility</p:attrName>
                                        </p:attrNameLst>
                                      </p:cBhvr>
                                      <p:to>
                                        <p:strVal val="visible"/>
                                      </p:to>
                                    </p:set>
                                    <p:animEffect transition="in" filter="fade">
                                      <p:cBhvr>
                                        <p:cTn id="10" dur="500"/>
                                        <p:tgtEl>
                                          <p:spTgt spid="1336"/>
                                        </p:tgtEl>
                                      </p:cBhvr>
                                    </p:animEffect>
                                  </p:childTnLst>
                                </p:cTn>
                              </p:par>
                              <p:par>
                                <p:cTn id="11" presetID="10" presetClass="entr" presetSubtype="0" fill="hold" nodeType="withEffect">
                                  <p:stCondLst>
                                    <p:cond delay="0"/>
                                  </p:stCondLst>
                                  <p:childTnLst>
                                    <p:set>
                                      <p:cBhvr>
                                        <p:cTn id="12" dur="1" fill="hold">
                                          <p:stCondLst>
                                            <p:cond delay="0"/>
                                          </p:stCondLst>
                                        </p:cTn>
                                        <p:tgtEl>
                                          <p:spTgt spid="1337"/>
                                        </p:tgtEl>
                                        <p:attrNameLst>
                                          <p:attrName>style.visibility</p:attrName>
                                        </p:attrNameLst>
                                      </p:cBhvr>
                                      <p:to>
                                        <p:strVal val="visible"/>
                                      </p:to>
                                    </p:set>
                                    <p:animEffect transition="in" filter="fade">
                                      <p:cBhvr>
                                        <p:cTn id="13" dur="500"/>
                                        <p:tgtEl>
                                          <p:spTgt spid="133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360"/>
                                        </p:tgtEl>
                                        <p:attrNameLst>
                                          <p:attrName>style.visibility</p:attrName>
                                        </p:attrNameLst>
                                      </p:cBhvr>
                                      <p:to>
                                        <p:strVal val="visible"/>
                                      </p:to>
                                    </p:set>
                                    <p:animEffect transition="in" filter="fade">
                                      <p:cBhvr>
                                        <p:cTn id="17" dur="1000"/>
                                        <p:tgtEl>
                                          <p:spTgt spid="136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473"/>
                                        </p:tgtEl>
                                        <p:attrNameLst>
                                          <p:attrName>style.visibility</p:attrName>
                                        </p:attrNameLst>
                                      </p:cBhvr>
                                      <p:to>
                                        <p:strVal val="visible"/>
                                      </p:to>
                                    </p:set>
                                    <p:animEffect transition="in" filter="fade">
                                      <p:cBhvr>
                                        <p:cTn id="21" dur="500"/>
                                        <p:tgtEl>
                                          <p:spTgt spid="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002060"/>
        </a:solidFill>
        <a:effectLst/>
      </p:bgPr>
    </p:bg>
    <p:spTree>
      <p:nvGrpSpPr>
        <p:cNvPr id="1" name="Shape 1474"/>
        <p:cNvGrpSpPr/>
        <p:nvPr/>
      </p:nvGrpSpPr>
      <p:grpSpPr>
        <a:xfrm>
          <a:off x="0" y="0"/>
          <a:ext cx="0" cy="0"/>
          <a:chOff x="0" y="0"/>
          <a:chExt cx="0" cy="0"/>
        </a:xfrm>
      </p:grpSpPr>
      <p:grpSp>
        <p:nvGrpSpPr>
          <p:cNvPr id="1475" name="Google Shape;1475;p38"/>
          <p:cNvGrpSpPr/>
          <p:nvPr/>
        </p:nvGrpSpPr>
        <p:grpSpPr>
          <a:xfrm>
            <a:off x="395894" y="219519"/>
            <a:ext cx="11613234" cy="6240131"/>
            <a:chOff x="395894" y="219519"/>
            <a:chExt cx="8518865" cy="4788281"/>
          </a:xfrm>
        </p:grpSpPr>
        <p:sp>
          <p:nvSpPr>
            <p:cNvPr id="1476" name="Google Shape;1476;p3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77" name="Google Shape;1477;p38"/>
            <p:cNvGrpSpPr/>
            <p:nvPr/>
          </p:nvGrpSpPr>
          <p:grpSpPr>
            <a:xfrm>
              <a:off x="8341543" y="2282008"/>
              <a:ext cx="569676" cy="380612"/>
              <a:chOff x="8341543" y="2282008"/>
              <a:chExt cx="569676" cy="380612"/>
            </a:xfrm>
          </p:grpSpPr>
          <p:sp>
            <p:nvSpPr>
              <p:cNvPr id="1478" name="Google Shape;1478;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9" name="Google Shape;1479;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80" name="Google Shape;1480;p3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81" name="Google Shape;1481;p38"/>
            <p:cNvGrpSpPr/>
            <p:nvPr/>
          </p:nvGrpSpPr>
          <p:grpSpPr>
            <a:xfrm>
              <a:off x="8341543" y="1721094"/>
              <a:ext cx="569676" cy="380612"/>
              <a:chOff x="8341543" y="1721094"/>
              <a:chExt cx="569676" cy="380612"/>
            </a:xfrm>
          </p:grpSpPr>
          <p:sp>
            <p:nvSpPr>
              <p:cNvPr id="1482" name="Google Shape;1482;p3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3" name="Google Shape;1483;p3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4" name="Google Shape;1484;p38"/>
            <p:cNvGrpSpPr/>
            <p:nvPr/>
          </p:nvGrpSpPr>
          <p:grpSpPr>
            <a:xfrm>
              <a:off x="8346273" y="1183592"/>
              <a:ext cx="568486" cy="388014"/>
              <a:chOff x="8346273" y="1183592"/>
              <a:chExt cx="568486" cy="388014"/>
            </a:xfrm>
          </p:grpSpPr>
          <p:sp>
            <p:nvSpPr>
              <p:cNvPr id="1485" name="Google Shape;1485;p3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6" name="Google Shape;1486;p3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7" name="Google Shape;1487;p38"/>
            <p:cNvGrpSpPr/>
            <p:nvPr/>
          </p:nvGrpSpPr>
          <p:grpSpPr>
            <a:xfrm>
              <a:off x="8341543" y="606635"/>
              <a:ext cx="569676" cy="388014"/>
              <a:chOff x="8341543" y="606635"/>
              <a:chExt cx="569676" cy="388014"/>
            </a:xfrm>
          </p:grpSpPr>
          <p:sp>
            <p:nvSpPr>
              <p:cNvPr id="1488" name="Google Shape;1488;p3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9" name="Google Shape;1489;p3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0" name="Google Shape;1490;p38"/>
            <p:cNvGrpSpPr/>
            <p:nvPr/>
          </p:nvGrpSpPr>
          <p:grpSpPr>
            <a:xfrm>
              <a:off x="8341543" y="2842933"/>
              <a:ext cx="569676" cy="380612"/>
              <a:chOff x="8341543" y="2282008"/>
              <a:chExt cx="569676" cy="380612"/>
            </a:xfrm>
          </p:grpSpPr>
          <p:sp>
            <p:nvSpPr>
              <p:cNvPr id="1491" name="Google Shape;1491;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2" name="Google Shape;1492;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3" name="Google Shape;1493;p38"/>
            <p:cNvGrpSpPr/>
            <p:nvPr/>
          </p:nvGrpSpPr>
          <p:grpSpPr>
            <a:xfrm>
              <a:off x="8341543" y="3403858"/>
              <a:ext cx="569676" cy="380612"/>
              <a:chOff x="8341543" y="2282008"/>
              <a:chExt cx="569676" cy="380612"/>
            </a:xfrm>
          </p:grpSpPr>
          <p:sp>
            <p:nvSpPr>
              <p:cNvPr id="1494" name="Google Shape;1494;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5" name="Google Shape;1495;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6" name="Google Shape;1496;p3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7" name="Google Shape;1497;p3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8" name="Google Shape;1498;p3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9" name="Google Shape;1499;p3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0" name="Google Shape;1500;p3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1" name="Google Shape;1501;p3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2" name="Google Shape;1502;p3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3" name="Google Shape;1503;p3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4" name="Google Shape;1504;p3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5" name="Google Shape;1505;p3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6" name="Google Shape;1506;p3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7" name="Google Shape;1507;p3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8" name="Google Shape;1508;p3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9" name="Google Shape;1509;p3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0" name="Google Shape;1510;p3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1" name="Google Shape;1511;p3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2" name="Google Shape;1512;p3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3" name="Google Shape;1513;p3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4" name="Google Shape;1514;p3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5" name="Google Shape;1515;p3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6" name="Google Shape;1516;p3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7" name="Google Shape;1517;p3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8" name="Google Shape;1518;p3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9" name="Google Shape;1519;p3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0" name="Google Shape;1520;p3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1" name="Google Shape;1521;p3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2" name="Google Shape;1522;p3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3" name="Google Shape;1523;p3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4" name="Google Shape;1524;p3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5" name="Google Shape;1525;p3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6" name="Google Shape;1526;p3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7" name="Google Shape;1527;p3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8" name="Google Shape;1528;p3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9" name="Google Shape;1529;p3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0" name="Google Shape;1530;p3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1" name="Google Shape;1531;p3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2" name="Google Shape;1532;p3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3" name="Google Shape;1533;p3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4" name="Google Shape;1534;p3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5" name="Google Shape;1535;p3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6" name="Google Shape;1536;p3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7" name="Google Shape;1537;p3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8" name="Google Shape;1538;p3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9" name="Google Shape;1539;p3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0" name="Google Shape;1540;p3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1" name="Google Shape;1541;p3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2" name="Google Shape;1542;p3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3" name="Google Shape;1543;p38"/>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4" name="Google Shape;1544;p38"/>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5" name="Google Shape;1545;p38"/>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546" name="Google Shape;1546;p38"/>
          <p:cNvGrpSpPr/>
          <p:nvPr/>
        </p:nvGrpSpPr>
        <p:grpSpPr>
          <a:xfrm>
            <a:off x="7672546" y="3622312"/>
            <a:ext cx="1309691" cy="2486166"/>
            <a:chOff x="961250" y="234750"/>
            <a:chExt cx="1222525" cy="2320700"/>
          </a:xfrm>
        </p:grpSpPr>
        <p:sp>
          <p:nvSpPr>
            <p:cNvPr id="1547" name="Google Shape;1547;p38"/>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8" name="Google Shape;1548;p38"/>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9" name="Google Shape;1549;p38"/>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0" name="Google Shape;1550;p38"/>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1" name="Google Shape;1551;p38"/>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2" name="Google Shape;1552;p38"/>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3" name="Google Shape;1553;p38"/>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4" name="Google Shape;1554;p38"/>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5" name="Google Shape;1555;p38"/>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6" name="Google Shape;1556;p38"/>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7" name="Google Shape;1557;p38"/>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8" name="Google Shape;1558;p38"/>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9" name="Google Shape;1559;p38"/>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0" name="Google Shape;1560;p38"/>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1" name="Google Shape;1561;p38"/>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2" name="Google Shape;1562;p38"/>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3" name="Google Shape;1563;p38"/>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4" name="Google Shape;1564;p38"/>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5" name="Google Shape;1565;p38"/>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6" name="Google Shape;1566;p38"/>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7" name="Google Shape;1567;p38"/>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8" name="Google Shape;1568;p38"/>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9" name="Google Shape;1569;p38"/>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0" name="Google Shape;1570;p38"/>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1" name="Google Shape;1571;p38"/>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2" name="Google Shape;1572;p38"/>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3" name="Google Shape;1573;p38"/>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4" name="Google Shape;1574;p38"/>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5" name="Google Shape;1575;p38"/>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6" name="Google Shape;1576;p38"/>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7" name="Google Shape;1577;p38"/>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8" name="Google Shape;1578;p38"/>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9" name="Google Shape;1579;p38"/>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0" name="Google Shape;1580;p38"/>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1" name="Google Shape;1581;p38"/>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2" name="Google Shape;1582;p38"/>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3" name="Google Shape;1583;p38"/>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4" name="Google Shape;1584;p38"/>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5" name="Google Shape;1585;p38"/>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6" name="Google Shape;1586;p38"/>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7" name="Google Shape;1587;p38"/>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88" name="Google Shape;1588;p38"/>
          <p:cNvGrpSpPr/>
          <p:nvPr/>
        </p:nvGrpSpPr>
        <p:grpSpPr>
          <a:xfrm>
            <a:off x="1030175" y="1581350"/>
            <a:ext cx="444275" cy="398525"/>
            <a:chOff x="2495125" y="2142250"/>
            <a:chExt cx="444275" cy="398525"/>
          </a:xfrm>
        </p:grpSpPr>
        <p:sp>
          <p:nvSpPr>
            <p:cNvPr id="1589" name="Google Shape;1589;p3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0" name="Google Shape;1590;p3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91" name="Google Shape;1591;p38"/>
          <p:cNvGrpSpPr/>
          <p:nvPr/>
        </p:nvGrpSpPr>
        <p:grpSpPr>
          <a:xfrm>
            <a:off x="10561107" y="5038641"/>
            <a:ext cx="291375" cy="281375"/>
            <a:chOff x="3243875" y="2372825"/>
            <a:chExt cx="291375" cy="281375"/>
          </a:xfrm>
        </p:grpSpPr>
        <p:sp>
          <p:nvSpPr>
            <p:cNvPr id="1592" name="Google Shape;1592;p3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3" name="Google Shape;1593;p3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4" name="Google Shape;1594;p3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5" name="Google Shape;1595;p3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6" name="Google Shape;1596;p3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7" name="Google Shape;1597;p3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8" name="Google Shape;1598;p3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9" name="Google Shape;1599;p3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0" name="Google Shape;1600;p3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1" name="Google Shape;1601;p3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02" name="Google Shape;1602;p38"/>
          <p:cNvGrpSpPr/>
          <p:nvPr/>
        </p:nvGrpSpPr>
        <p:grpSpPr>
          <a:xfrm>
            <a:off x="10778557" y="714860"/>
            <a:ext cx="166675" cy="168575"/>
            <a:chOff x="4954425" y="2036375"/>
            <a:chExt cx="166675" cy="168575"/>
          </a:xfrm>
        </p:grpSpPr>
        <p:sp>
          <p:nvSpPr>
            <p:cNvPr id="1603" name="Google Shape;1603;p3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4" name="Google Shape;1604;p3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05" name="Google Shape;1605;p38"/>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6" name="Google Shape;1606;p38"/>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07" name="Google Shape;1607;p38"/>
          <p:cNvGrpSpPr/>
          <p:nvPr/>
        </p:nvGrpSpPr>
        <p:grpSpPr>
          <a:xfrm>
            <a:off x="1274794" y="5541495"/>
            <a:ext cx="166675" cy="168575"/>
            <a:chOff x="4954425" y="2036375"/>
            <a:chExt cx="166675" cy="168575"/>
          </a:xfrm>
        </p:grpSpPr>
        <p:sp>
          <p:nvSpPr>
            <p:cNvPr id="1608" name="Google Shape;1608;p3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9" name="Google Shape;1609;p3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0" name="Google Shape;1610;p38"/>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
                                        </p:tgtEl>
                                        <p:attrNameLst>
                                          <p:attrName>style.visibility</p:attrName>
                                        </p:attrNameLst>
                                      </p:cBhvr>
                                      <p:to>
                                        <p:strVal val="visible"/>
                                      </p:to>
                                    </p:set>
                                    <p:animEffect transition="in" filter="fade">
                                      <p:cBhvr>
                                        <p:cTn id="7" dur="500"/>
                                        <p:tgtEl>
                                          <p:spTgt spid="1543"/>
                                        </p:tgtEl>
                                      </p:cBhvr>
                                    </p:animEffect>
                                  </p:childTnLst>
                                </p:cTn>
                              </p:par>
                              <p:par>
                                <p:cTn id="8" presetID="10" presetClass="entr" presetSubtype="0" fill="hold" nodeType="withEffect">
                                  <p:stCondLst>
                                    <p:cond delay="0"/>
                                  </p:stCondLst>
                                  <p:childTnLst>
                                    <p:set>
                                      <p:cBhvr>
                                        <p:cTn id="9" dur="1" fill="hold">
                                          <p:stCondLst>
                                            <p:cond delay="0"/>
                                          </p:stCondLst>
                                        </p:cTn>
                                        <p:tgtEl>
                                          <p:spTgt spid="1544"/>
                                        </p:tgtEl>
                                        <p:attrNameLst>
                                          <p:attrName>style.visibility</p:attrName>
                                        </p:attrNameLst>
                                      </p:cBhvr>
                                      <p:to>
                                        <p:strVal val="visible"/>
                                      </p:to>
                                    </p:set>
                                    <p:animEffect transition="in" filter="fade">
                                      <p:cBhvr>
                                        <p:cTn id="10" dur="500"/>
                                        <p:tgtEl>
                                          <p:spTgt spid="1544"/>
                                        </p:tgtEl>
                                      </p:cBhvr>
                                    </p:animEffect>
                                  </p:childTnLst>
                                </p:cTn>
                              </p:par>
                              <p:par>
                                <p:cTn id="11" presetID="10" presetClass="entr" presetSubtype="0" fill="hold" nodeType="withEffect">
                                  <p:stCondLst>
                                    <p:cond delay="0"/>
                                  </p:stCondLst>
                                  <p:childTnLst>
                                    <p:set>
                                      <p:cBhvr>
                                        <p:cTn id="12" dur="1" fill="hold">
                                          <p:stCondLst>
                                            <p:cond delay="0"/>
                                          </p:stCondLst>
                                        </p:cTn>
                                        <p:tgtEl>
                                          <p:spTgt spid="1545"/>
                                        </p:tgtEl>
                                        <p:attrNameLst>
                                          <p:attrName>style.visibility</p:attrName>
                                        </p:attrNameLst>
                                      </p:cBhvr>
                                      <p:to>
                                        <p:strVal val="visible"/>
                                      </p:to>
                                    </p:set>
                                    <p:animEffect transition="in" filter="fade">
                                      <p:cBhvr>
                                        <p:cTn id="13" dur="500"/>
                                        <p:tgtEl>
                                          <p:spTgt spid="1545"/>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546"/>
                                        </p:tgtEl>
                                        <p:attrNameLst>
                                          <p:attrName>style.visibility</p:attrName>
                                        </p:attrNameLst>
                                      </p:cBhvr>
                                      <p:to>
                                        <p:strVal val="visible"/>
                                      </p:to>
                                    </p:set>
                                    <p:animEffect transition="in" filter="fade">
                                      <p:cBhvr>
                                        <p:cTn id="17" dur="1000"/>
                                        <p:tgtEl>
                                          <p:spTgt spid="1546"/>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610"/>
                                        </p:tgtEl>
                                        <p:attrNameLst>
                                          <p:attrName>style.visibility</p:attrName>
                                        </p:attrNameLst>
                                      </p:cBhvr>
                                      <p:to>
                                        <p:strVal val="visible"/>
                                      </p:to>
                                    </p:set>
                                    <p:animEffect transition="in" filter="fade">
                                      <p:cBhvr>
                                        <p:cTn id="21" dur="500"/>
                                        <p:tgtEl>
                                          <p:spTgt spid="1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002060"/>
        </a:solidFill>
        <a:effectLst/>
      </p:bgPr>
    </p:bg>
    <p:spTree>
      <p:nvGrpSpPr>
        <p:cNvPr id="1" name="Shape 1611"/>
        <p:cNvGrpSpPr/>
        <p:nvPr/>
      </p:nvGrpSpPr>
      <p:grpSpPr>
        <a:xfrm>
          <a:off x="0" y="0"/>
          <a:ext cx="0" cy="0"/>
          <a:chOff x="0" y="0"/>
          <a:chExt cx="0" cy="0"/>
        </a:xfrm>
      </p:grpSpPr>
      <p:grpSp>
        <p:nvGrpSpPr>
          <p:cNvPr id="1612" name="Google Shape;1612;p39"/>
          <p:cNvGrpSpPr/>
          <p:nvPr/>
        </p:nvGrpSpPr>
        <p:grpSpPr>
          <a:xfrm>
            <a:off x="395894" y="219519"/>
            <a:ext cx="11613234" cy="6240131"/>
            <a:chOff x="395894" y="219519"/>
            <a:chExt cx="8518865" cy="4788281"/>
          </a:xfrm>
        </p:grpSpPr>
        <p:sp>
          <p:nvSpPr>
            <p:cNvPr id="1613" name="Google Shape;1613;p3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4" name="Google Shape;1614;p39"/>
            <p:cNvGrpSpPr/>
            <p:nvPr/>
          </p:nvGrpSpPr>
          <p:grpSpPr>
            <a:xfrm>
              <a:off x="8341543" y="2282008"/>
              <a:ext cx="569676" cy="380612"/>
              <a:chOff x="8341543" y="2282008"/>
              <a:chExt cx="569676" cy="380612"/>
            </a:xfrm>
          </p:grpSpPr>
          <p:sp>
            <p:nvSpPr>
              <p:cNvPr id="1615" name="Google Shape;1615;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16" name="Google Shape;1616;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7" name="Google Shape;1617;p3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8" name="Google Shape;1618;p39"/>
            <p:cNvGrpSpPr/>
            <p:nvPr/>
          </p:nvGrpSpPr>
          <p:grpSpPr>
            <a:xfrm>
              <a:off x="8341543" y="1721094"/>
              <a:ext cx="569676" cy="380612"/>
              <a:chOff x="8341543" y="1721094"/>
              <a:chExt cx="569676" cy="380612"/>
            </a:xfrm>
          </p:grpSpPr>
          <p:sp>
            <p:nvSpPr>
              <p:cNvPr id="1619" name="Google Shape;1619;p3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0" name="Google Shape;1620;p3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1" name="Google Shape;1621;p39"/>
            <p:cNvGrpSpPr/>
            <p:nvPr/>
          </p:nvGrpSpPr>
          <p:grpSpPr>
            <a:xfrm>
              <a:off x="8346273" y="1183592"/>
              <a:ext cx="568486" cy="388014"/>
              <a:chOff x="8346273" y="1183592"/>
              <a:chExt cx="568486" cy="388014"/>
            </a:xfrm>
          </p:grpSpPr>
          <p:sp>
            <p:nvSpPr>
              <p:cNvPr id="1622" name="Google Shape;1622;p3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3" name="Google Shape;1623;p3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4" name="Google Shape;1624;p39"/>
            <p:cNvGrpSpPr/>
            <p:nvPr/>
          </p:nvGrpSpPr>
          <p:grpSpPr>
            <a:xfrm>
              <a:off x="8341543" y="606635"/>
              <a:ext cx="569676" cy="388014"/>
              <a:chOff x="8341543" y="606635"/>
              <a:chExt cx="569676" cy="388014"/>
            </a:xfrm>
          </p:grpSpPr>
          <p:sp>
            <p:nvSpPr>
              <p:cNvPr id="1625" name="Google Shape;1625;p3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6" name="Google Shape;1626;p3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7" name="Google Shape;1627;p39"/>
            <p:cNvGrpSpPr/>
            <p:nvPr/>
          </p:nvGrpSpPr>
          <p:grpSpPr>
            <a:xfrm>
              <a:off x="8341543" y="2842933"/>
              <a:ext cx="569676" cy="380612"/>
              <a:chOff x="8341543" y="2282008"/>
              <a:chExt cx="569676" cy="380612"/>
            </a:xfrm>
          </p:grpSpPr>
          <p:sp>
            <p:nvSpPr>
              <p:cNvPr id="1628" name="Google Shape;1628;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9" name="Google Shape;1629;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30" name="Google Shape;1630;p39"/>
            <p:cNvGrpSpPr/>
            <p:nvPr/>
          </p:nvGrpSpPr>
          <p:grpSpPr>
            <a:xfrm>
              <a:off x="8341543" y="3403858"/>
              <a:ext cx="569676" cy="380612"/>
              <a:chOff x="8341543" y="2282008"/>
              <a:chExt cx="569676" cy="380612"/>
            </a:xfrm>
          </p:grpSpPr>
          <p:sp>
            <p:nvSpPr>
              <p:cNvPr id="1631" name="Google Shape;1631;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2" name="Google Shape;1632;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3" name="Google Shape;1633;p3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4" name="Google Shape;1634;p3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5" name="Google Shape;1635;p39"/>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6" name="Google Shape;1636;p39"/>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7" name="Google Shape;1637;p39"/>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8" name="Google Shape;1638;p39"/>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9" name="Google Shape;1639;p39"/>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0" name="Google Shape;1640;p39"/>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1" name="Google Shape;1641;p39"/>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2" name="Google Shape;1642;p39"/>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3" name="Google Shape;1643;p39"/>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4" name="Google Shape;1644;p39"/>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5" name="Google Shape;1645;p39"/>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6" name="Google Shape;1646;p39"/>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7" name="Google Shape;1647;p39"/>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8" name="Google Shape;1648;p39"/>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9" name="Google Shape;1649;p39"/>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0" name="Google Shape;1650;p39"/>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1" name="Google Shape;1651;p39"/>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2" name="Google Shape;1652;p39"/>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3" name="Google Shape;1653;p39"/>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4" name="Google Shape;1654;p39"/>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5" name="Google Shape;1655;p39"/>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6" name="Google Shape;1656;p39"/>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7" name="Google Shape;1657;p39"/>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8" name="Google Shape;1658;p39"/>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9" name="Google Shape;1659;p39"/>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0" name="Google Shape;1660;p39"/>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1" name="Google Shape;1661;p39"/>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2" name="Google Shape;1662;p39"/>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3" name="Google Shape;1663;p39"/>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4" name="Google Shape;1664;p39"/>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5" name="Google Shape;1665;p39"/>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6" name="Google Shape;1666;p39"/>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7" name="Google Shape;1667;p39"/>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8" name="Google Shape;1668;p39"/>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9" name="Google Shape;1669;p39"/>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0" name="Google Shape;1670;p39"/>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1" name="Google Shape;1671;p39"/>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2" name="Google Shape;1672;p39"/>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3" name="Google Shape;1673;p39"/>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4" name="Google Shape;1674;p39"/>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5" name="Google Shape;1675;p39"/>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6" name="Google Shape;1676;p39"/>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7" name="Google Shape;1677;p39"/>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8" name="Google Shape;1678;p39"/>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9" name="Google Shape;1679;p39"/>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0" name="Google Shape;1680;p39"/>
          <p:cNvSpPr/>
          <p:nvPr/>
        </p:nvSpPr>
        <p:spPr>
          <a:xfrm rot="126755">
            <a:off x="3091462" y="1090110"/>
            <a:ext cx="5550035" cy="4730758"/>
          </a:xfrm>
          <a:prstGeom prst="rect">
            <a:avLst/>
          </a:prstGeom>
          <a:solidFill>
            <a:srgbClr val="B6DDE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1" name="Google Shape;1681;p39"/>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2" name="Google Shape;1682;p39"/>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683" name="Google Shape;1683;p39"/>
          <p:cNvGrpSpPr/>
          <p:nvPr/>
        </p:nvGrpSpPr>
        <p:grpSpPr>
          <a:xfrm>
            <a:off x="2204474" y="3950454"/>
            <a:ext cx="1973864" cy="2020086"/>
            <a:chOff x="2718975" y="493050"/>
            <a:chExt cx="2013175" cy="2066600"/>
          </a:xfrm>
        </p:grpSpPr>
        <p:sp>
          <p:nvSpPr>
            <p:cNvPr id="1684" name="Google Shape;1684;p39"/>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5" name="Google Shape;1685;p39"/>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6" name="Google Shape;1686;p39"/>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7" name="Google Shape;1687;p39"/>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8" name="Google Shape;1688;p39"/>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9" name="Google Shape;1689;p39"/>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0" name="Google Shape;1690;p39"/>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1" name="Google Shape;1691;p39"/>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2" name="Google Shape;1692;p39"/>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3" name="Google Shape;1693;p39"/>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4" name="Google Shape;1694;p39"/>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5" name="Google Shape;1695;p39"/>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6" name="Google Shape;1696;p39"/>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7" name="Google Shape;1697;p39"/>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8" name="Google Shape;1698;p39"/>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9" name="Google Shape;1699;p39"/>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0" name="Google Shape;1700;p39"/>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1" name="Google Shape;1701;p39"/>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2" name="Google Shape;1702;p39"/>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3" name="Google Shape;1703;p39"/>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4" name="Google Shape;1704;p39"/>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5" name="Google Shape;1705;p39"/>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6" name="Google Shape;1706;p39"/>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7" name="Google Shape;1707;p39"/>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8" name="Google Shape;1708;p39"/>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9" name="Google Shape;1709;p39"/>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0" name="Google Shape;1710;p39"/>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1" name="Google Shape;1711;p39"/>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2" name="Google Shape;1712;p39"/>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3" name="Google Shape;1713;p39"/>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4" name="Google Shape;1714;p39"/>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5" name="Google Shape;1715;p39"/>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6" name="Google Shape;1716;p39"/>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7" name="Google Shape;1717;p39"/>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8" name="Google Shape;1718;p39"/>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9" name="Google Shape;1719;p39"/>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0" name="Google Shape;1720;p39"/>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1" name="Google Shape;1721;p39"/>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2" name="Google Shape;1722;p39"/>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3" name="Google Shape;1723;p39"/>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4" name="Google Shape;1724;p39"/>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5" name="Google Shape;1725;p39"/>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6" name="Google Shape;1726;p39"/>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7" name="Google Shape;1727;p39"/>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8" name="Google Shape;1728;p39"/>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9" name="Google Shape;1729;p39"/>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0" name="Google Shape;1730;p39"/>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1" name="Google Shape;1731;p39"/>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2" name="Google Shape;1732;p39"/>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3" name="Google Shape;1733;p39"/>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4" name="Google Shape;1734;p39"/>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5" name="Google Shape;1735;p39"/>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6" name="Google Shape;1736;p39"/>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7" name="Google Shape;1737;p39"/>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8" name="Google Shape;1738;p39"/>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9" name="Google Shape;1739;p39"/>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0" name="Google Shape;1740;p39"/>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1" name="Google Shape;1741;p39"/>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2" name="Google Shape;1742;p39"/>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3" name="Google Shape;1743;p39"/>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4" name="Google Shape;1744;p39"/>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5" name="Google Shape;1745;p39"/>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6" name="Google Shape;1746;p39"/>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47" name="Google Shape;1747;p39"/>
          <p:cNvGrpSpPr/>
          <p:nvPr/>
        </p:nvGrpSpPr>
        <p:grpSpPr>
          <a:xfrm>
            <a:off x="1030175" y="1581350"/>
            <a:ext cx="444275" cy="398525"/>
            <a:chOff x="2495125" y="2142250"/>
            <a:chExt cx="444275" cy="398525"/>
          </a:xfrm>
        </p:grpSpPr>
        <p:sp>
          <p:nvSpPr>
            <p:cNvPr id="1748" name="Google Shape;1748;p3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9" name="Google Shape;1749;p3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50" name="Google Shape;1750;p39"/>
          <p:cNvGrpSpPr/>
          <p:nvPr/>
        </p:nvGrpSpPr>
        <p:grpSpPr>
          <a:xfrm>
            <a:off x="10561107" y="5038641"/>
            <a:ext cx="291375" cy="281375"/>
            <a:chOff x="3243875" y="2372825"/>
            <a:chExt cx="291375" cy="281375"/>
          </a:xfrm>
        </p:grpSpPr>
        <p:sp>
          <p:nvSpPr>
            <p:cNvPr id="1751" name="Google Shape;1751;p3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2" name="Google Shape;1752;p3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3" name="Google Shape;1753;p3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4" name="Google Shape;1754;p3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5" name="Google Shape;1755;p3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6" name="Google Shape;1756;p3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7" name="Google Shape;1757;p3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8" name="Google Shape;1758;p3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9" name="Google Shape;1759;p3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0" name="Google Shape;1760;p3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61" name="Google Shape;1761;p39"/>
          <p:cNvGrpSpPr/>
          <p:nvPr/>
        </p:nvGrpSpPr>
        <p:grpSpPr>
          <a:xfrm>
            <a:off x="10778557" y="714860"/>
            <a:ext cx="166675" cy="168575"/>
            <a:chOff x="4954425" y="2036375"/>
            <a:chExt cx="166675" cy="168575"/>
          </a:xfrm>
        </p:grpSpPr>
        <p:sp>
          <p:nvSpPr>
            <p:cNvPr id="1762" name="Google Shape;1762;p3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3" name="Google Shape;1763;p3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4" name="Google Shape;1764;p39"/>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5" name="Google Shape;1765;p39"/>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66" name="Google Shape;1766;p39"/>
          <p:cNvGrpSpPr/>
          <p:nvPr/>
        </p:nvGrpSpPr>
        <p:grpSpPr>
          <a:xfrm>
            <a:off x="1274794" y="5541495"/>
            <a:ext cx="166675" cy="168575"/>
            <a:chOff x="4954425" y="2036375"/>
            <a:chExt cx="166675" cy="168575"/>
          </a:xfrm>
        </p:grpSpPr>
        <p:sp>
          <p:nvSpPr>
            <p:cNvPr id="1767" name="Google Shape;1767;p3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8" name="Google Shape;1768;p3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9" name="Google Shape;1769;p39"/>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002060"/>
                </a:solidFill>
                <a:latin typeface="Cookie"/>
                <a:ea typeface="Cookie"/>
                <a:cs typeface="Cookie"/>
                <a:sym typeface="Cookie"/>
              </a:rPr>
              <a:t>LUYỆN TẬP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80"/>
                                        </p:tgtEl>
                                        <p:attrNameLst>
                                          <p:attrName>style.visibility</p:attrName>
                                        </p:attrNameLst>
                                      </p:cBhvr>
                                      <p:to>
                                        <p:strVal val="visible"/>
                                      </p:to>
                                    </p:set>
                                    <p:animEffect transition="in" filter="fade">
                                      <p:cBhvr>
                                        <p:cTn id="7" dur="500"/>
                                        <p:tgtEl>
                                          <p:spTgt spid="1680"/>
                                        </p:tgtEl>
                                      </p:cBhvr>
                                    </p:animEffect>
                                  </p:childTnLst>
                                </p:cTn>
                              </p:par>
                              <p:par>
                                <p:cTn id="8" presetID="10" presetClass="entr" presetSubtype="0" fill="hold" nodeType="withEffect">
                                  <p:stCondLst>
                                    <p:cond delay="0"/>
                                  </p:stCondLst>
                                  <p:childTnLst>
                                    <p:set>
                                      <p:cBhvr>
                                        <p:cTn id="9" dur="1" fill="hold">
                                          <p:stCondLst>
                                            <p:cond delay="0"/>
                                          </p:stCondLst>
                                        </p:cTn>
                                        <p:tgtEl>
                                          <p:spTgt spid="1681"/>
                                        </p:tgtEl>
                                        <p:attrNameLst>
                                          <p:attrName>style.visibility</p:attrName>
                                        </p:attrNameLst>
                                      </p:cBhvr>
                                      <p:to>
                                        <p:strVal val="visible"/>
                                      </p:to>
                                    </p:set>
                                    <p:animEffect transition="in" filter="fade">
                                      <p:cBhvr>
                                        <p:cTn id="10" dur="500"/>
                                        <p:tgtEl>
                                          <p:spTgt spid="1681"/>
                                        </p:tgtEl>
                                      </p:cBhvr>
                                    </p:animEffect>
                                  </p:childTnLst>
                                </p:cTn>
                              </p:par>
                              <p:par>
                                <p:cTn id="11" presetID="10" presetClass="entr" presetSubtype="0" fill="hold" nodeType="withEffect">
                                  <p:stCondLst>
                                    <p:cond delay="0"/>
                                  </p:stCondLst>
                                  <p:childTnLst>
                                    <p:set>
                                      <p:cBhvr>
                                        <p:cTn id="12" dur="1" fill="hold">
                                          <p:stCondLst>
                                            <p:cond delay="0"/>
                                          </p:stCondLst>
                                        </p:cTn>
                                        <p:tgtEl>
                                          <p:spTgt spid="1682"/>
                                        </p:tgtEl>
                                        <p:attrNameLst>
                                          <p:attrName>style.visibility</p:attrName>
                                        </p:attrNameLst>
                                      </p:cBhvr>
                                      <p:to>
                                        <p:strVal val="visible"/>
                                      </p:to>
                                    </p:set>
                                    <p:animEffect transition="in" filter="fade">
                                      <p:cBhvr>
                                        <p:cTn id="13" dur="500"/>
                                        <p:tgtEl>
                                          <p:spTgt spid="1682"/>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683"/>
                                        </p:tgtEl>
                                        <p:attrNameLst>
                                          <p:attrName>style.visibility</p:attrName>
                                        </p:attrNameLst>
                                      </p:cBhvr>
                                      <p:to>
                                        <p:strVal val="visible"/>
                                      </p:to>
                                    </p:set>
                                    <p:animEffect transition="in" filter="fade">
                                      <p:cBhvr>
                                        <p:cTn id="17" dur="1000"/>
                                        <p:tgtEl>
                                          <p:spTgt spid="1683"/>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769"/>
                                        </p:tgtEl>
                                        <p:attrNameLst>
                                          <p:attrName>style.visibility</p:attrName>
                                        </p:attrNameLst>
                                      </p:cBhvr>
                                      <p:to>
                                        <p:strVal val="visible"/>
                                      </p:to>
                                    </p:set>
                                    <p:animEffect transition="in" filter="fade">
                                      <p:cBhvr>
                                        <p:cTn id="21" dur="500"/>
                                        <p:tgtEl>
                                          <p:spTgt spid="1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002060"/>
        </a:solidFill>
        <a:effectLst/>
      </p:bgPr>
    </p:bg>
    <p:spTree>
      <p:nvGrpSpPr>
        <p:cNvPr id="1" name="Shape 1770"/>
        <p:cNvGrpSpPr/>
        <p:nvPr/>
      </p:nvGrpSpPr>
      <p:grpSpPr>
        <a:xfrm>
          <a:off x="0" y="0"/>
          <a:ext cx="0" cy="0"/>
          <a:chOff x="0" y="0"/>
          <a:chExt cx="0" cy="0"/>
        </a:xfrm>
      </p:grpSpPr>
      <p:grpSp>
        <p:nvGrpSpPr>
          <p:cNvPr id="1771" name="Google Shape;1771;p40"/>
          <p:cNvGrpSpPr/>
          <p:nvPr/>
        </p:nvGrpSpPr>
        <p:grpSpPr>
          <a:xfrm>
            <a:off x="395894" y="219519"/>
            <a:ext cx="11613234" cy="6240131"/>
            <a:chOff x="395894" y="219519"/>
            <a:chExt cx="8518865" cy="4788281"/>
          </a:xfrm>
        </p:grpSpPr>
        <p:sp>
          <p:nvSpPr>
            <p:cNvPr id="1772" name="Google Shape;1772;p4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3" name="Google Shape;1773;p40"/>
            <p:cNvGrpSpPr/>
            <p:nvPr/>
          </p:nvGrpSpPr>
          <p:grpSpPr>
            <a:xfrm>
              <a:off x="8341543" y="2282008"/>
              <a:ext cx="569676" cy="380612"/>
              <a:chOff x="8341543" y="2282008"/>
              <a:chExt cx="569676" cy="380612"/>
            </a:xfrm>
          </p:grpSpPr>
          <p:sp>
            <p:nvSpPr>
              <p:cNvPr id="1774" name="Google Shape;1774;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5" name="Google Shape;1775;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76" name="Google Shape;1776;p4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7" name="Google Shape;1777;p40"/>
            <p:cNvGrpSpPr/>
            <p:nvPr/>
          </p:nvGrpSpPr>
          <p:grpSpPr>
            <a:xfrm>
              <a:off x="8341543" y="1721094"/>
              <a:ext cx="569676" cy="380612"/>
              <a:chOff x="8341543" y="1721094"/>
              <a:chExt cx="569676" cy="380612"/>
            </a:xfrm>
          </p:grpSpPr>
          <p:sp>
            <p:nvSpPr>
              <p:cNvPr id="1778" name="Google Shape;1778;p4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9" name="Google Shape;1779;p4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0" name="Google Shape;1780;p40"/>
            <p:cNvGrpSpPr/>
            <p:nvPr/>
          </p:nvGrpSpPr>
          <p:grpSpPr>
            <a:xfrm>
              <a:off x="8346273" y="1183592"/>
              <a:ext cx="568486" cy="388014"/>
              <a:chOff x="8346273" y="1183592"/>
              <a:chExt cx="568486" cy="388014"/>
            </a:xfrm>
          </p:grpSpPr>
          <p:sp>
            <p:nvSpPr>
              <p:cNvPr id="1781" name="Google Shape;1781;p4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2" name="Google Shape;1782;p4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3" name="Google Shape;1783;p40"/>
            <p:cNvGrpSpPr/>
            <p:nvPr/>
          </p:nvGrpSpPr>
          <p:grpSpPr>
            <a:xfrm>
              <a:off x="8341543" y="606635"/>
              <a:ext cx="569676" cy="388014"/>
              <a:chOff x="8341543" y="606635"/>
              <a:chExt cx="569676" cy="388014"/>
            </a:xfrm>
          </p:grpSpPr>
          <p:sp>
            <p:nvSpPr>
              <p:cNvPr id="1784" name="Google Shape;1784;p4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5" name="Google Shape;1785;p4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6" name="Google Shape;1786;p40"/>
            <p:cNvGrpSpPr/>
            <p:nvPr/>
          </p:nvGrpSpPr>
          <p:grpSpPr>
            <a:xfrm>
              <a:off x="8341543" y="2842933"/>
              <a:ext cx="569676" cy="380612"/>
              <a:chOff x="8341543" y="2282008"/>
              <a:chExt cx="569676" cy="380612"/>
            </a:xfrm>
          </p:grpSpPr>
          <p:sp>
            <p:nvSpPr>
              <p:cNvPr id="1787" name="Google Shape;1787;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8" name="Google Shape;1788;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9" name="Google Shape;1789;p40"/>
            <p:cNvGrpSpPr/>
            <p:nvPr/>
          </p:nvGrpSpPr>
          <p:grpSpPr>
            <a:xfrm>
              <a:off x="8341543" y="3403858"/>
              <a:ext cx="569676" cy="380612"/>
              <a:chOff x="8341543" y="2282008"/>
              <a:chExt cx="569676" cy="380612"/>
            </a:xfrm>
          </p:grpSpPr>
          <p:sp>
            <p:nvSpPr>
              <p:cNvPr id="1790" name="Google Shape;1790;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1" name="Google Shape;1791;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2" name="Google Shape;1792;p4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3" name="Google Shape;1793;p4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4" name="Google Shape;1794;p40"/>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5" name="Google Shape;1795;p40"/>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6" name="Google Shape;1796;p40"/>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7" name="Google Shape;1797;p40"/>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8" name="Google Shape;1798;p40"/>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9" name="Google Shape;1799;p40"/>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0" name="Google Shape;1800;p40"/>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1" name="Google Shape;1801;p40"/>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2" name="Google Shape;1802;p40"/>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3" name="Google Shape;1803;p40"/>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4" name="Google Shape;1804;p40"/>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5" name="Google Shape;1805;p40"/>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6" name="Google Shape;1806;p40"/>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7" name="Google Shape;1807;p40"/>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8" name="Google Shape;1808;p40"/>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9" name="Google Shape;1809;p40"/>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0" name="Google Shape;1810;p40"/>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1" name="Google Shape;1811;p40"/>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2" name="Google Shape;1812;p40"/>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3" name="Google Shape;1813;p40"/>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4" name="Google Shape;1814;p40"/>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5" name="Google Shape;1815;p40"/>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6" name="Google Shape;1816;p40"/>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7" name="Google Shape;1817;p40"/>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8" name="Google Shape;1818;p40"/>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9" name="Google Shape;1819;p40"/>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0" name="Google Shape;1820;p40"/>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1" name="Google Shape;1821;p40"/>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2" name="Google Shape;1822;p40"/>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3" name="Google Shape;1823;p40"/>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4" name="Google Shape;1824;p40"/>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5" name="Google Shape;1825;p40"/>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6" name="Google Shape;1826;p40"/>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7" name="Google Shape;1827;p40"/>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8" name="Google Shape;1828;p40"/>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9" name="Google Shape;1829;p40"/>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0" name="Google Shape;1830;p40"/>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1" name="Google Shape;1831;p40"/>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2" name="Google Shape;1832;p40"/>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3" name="Google Shape;1833;p40"/>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4" name="Google Shape;1834;p40"/>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5" name="Google Shape;1835;p40"/>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6" name="Google Shape;1836;p40"/>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7" name="Google Shape;1837;p40"/>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8" name="Google Shape;1838;p40"/>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9" name="Google Shape;1839;p40"/>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0" name="Google Shape;1840;p40"/>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1" name="Google Shape;1841;p40"/>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842" name="Google Shape;1842;p40"/>
          <p:cNvGrpSpPr/>
          <p:nvPr/>
        </p:nvGrpSpPr>
        <p:grpSpPr>
          <a:xfrm>
            <a:off x="2204474" y="3950454"/>
            <a:ext cx="1973864" cy="2020086"/>
            <a:chOff x="2718975" y="493050"/>
            <a:chExt cx="2013175" cy="2066600"/>
          </a:xfrm>
        </p:grpSpPr>
        <p:sp>
          <p:nvSpPr>
            <p:cNvPr id="1843" name="Google Shape;1843;p40"/>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4" name="Google Shape;1844;p40"/>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5" name="Google Shape;1845;p40"/>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6" name="Google Shape;1846;p40"/>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7" name="Google Shape;1847;p40"/>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8" name="Google Shape;1848;p40"/>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9" name="Google Shape;1849;p40"/>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0" name="Google Shape;1850;p40"/>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1" name="Google Shape;1851;p40"/>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2" name="Google Shape;1852;p40"/>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3" name="Google Shape;1853;p40"/>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4" name="Google Shape;1854;p40"/>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5" name="Google Shape;1855;p40"/>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6" name="Google Shape;1856;p40"/>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7" name="Google Shape;1857;p40"/>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8" name="Google Shape;1858;p40"/>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9" name="Google Shape;1859;p40"/>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0" name="Google Shape;1860;p40"/>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1" name="Google Shape;1861;p40"/>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2" name="Google Shape;1862;p40"/>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3" name="Google Shape;1863;p40"/>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4" name="Google Shape;1864;p40"/>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5" name="Google Shape;1865;p40"/>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6" name="Google Shape;1866;p40"/>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7" name="Google Shape;1867;p40"/>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8" name="Google Shape;1868;p40"/>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9" name="Google Shape;1869;p40"/>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0" name="Google Shape;1870;p40"/>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1" name="Google Shape;1871;p40"/>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2" name="Google Shape;1872;p40"/>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3" name="Google Shape;1873;p40"/>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4" name="Google Shape;1874;p40"/>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5" name="Google Shape;1875;p40"/>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6" name="Google Shape;1876;p40"/>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7" name="Google Shape;1877;p40"/>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8" name="Google Shape;1878;p40"/>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9" name="Google Shape;1879;p40"/>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0" name="Google Shape;1880;p40"/>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1" name="Google Shape;1881;p40"/>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2" name="Google Shape;1882;p40"/>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3" name="Google Shape;1883;p40"/>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4" name="Google Shape;1884;p40"/>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5" name="Google Shape;1885;p40"/>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6" name="Google Shape;1886;p40"/>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7" name="Google Shape;1887;p40"/>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8" name="Google Shape;1888;p40"/>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9" name="Google Shape;1889;p40"/>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0" name="Google Shape;1890;p40"/>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1" name="Google Shape;1891;p40"/>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2" name="Google Shape;1892;p40"/>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3" name="Google Shape;1893;p40"/>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4" name="Google Shape;1894;p40"/>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5" name="Google Shape;1895;p40"/>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6" name="Google Shape;1896;p40"/>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7" name="Google Shape;1897;p40"/>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8" name="Google Shape;1898;p40"/>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9" name="Google Shape;1899;p40"/>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0" name="Google Shape;1900;p40"/>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1" name="Google Shape;1901;p40"/>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2" name="Google Shape;1902;p40"/>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3" name="Google Shape;1903;p40"/>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4" name="Google Shape;1904;p40"/>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5" name="Google Shape;1905;p40"/>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6" name="Google Shape;1906;p40"/>
          <p:cNvGrpSpPr/>
          <p:nvPr/>
        </p:nvGrpSpPr>
        <p:grpSpPr>
          <a:xfrm>
            <a:off x="1030175" y="1581350"/>
            <a:ext cx="444275" cy="398525"/>
            <a:chOff x="2495125" y="2142250"/>
            <a:chExt cx="444275" cy="398525"/>
          </a:xfrm>
        </p:grpSpPr>
        <p:sp>
          <p:nvSpPr>
            <p:cNvPr id="1907" name="Google Shape;1907;p40"/>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8" name="Google Shape;1908;p40"/>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9" name="Google Shape;1909;p40"/>
          <p:cNvGrpSpPr/>
          <p:nvPr/>
        </p:nvGrpSpPr>
        <p:grpSpPr>
          <a:xfrm>
            <a:off x="10561107" y="5038641"/>
            <a:ext cx="291375" cy="281375"/>
            <a:chOff x="3243875" y="2372825"/>
            <a:chExt cx="291375" cy="281375"/>
          </a:xfrm>
        </p:grpSpPr>
        <p:sp>
          <p:nvSpPr>
            <p:cNvPr id="1910" name="Google Shape;1910;p40"/>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1" name="Google Shape;1911;p40"/>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2" name="Google Shape;1912;p40"/>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3" name="Google Shape;1913;p40"/>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4" name="Google Shape;1914;p40"/>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5" name="Google Shape;1915;p40"/>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6" name="Google Shape;1916;p40"/>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7" name="Google Shape;1917;p40"/>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8" name="Google Shape;1918;p40"/>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9" name="Google Shape;1919;p40"/>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20" name="Google Shape;1920;p40"/>
          <p:cNvGrpSpPr/>
          <p:nvPr/>
        </p:nvGrpSpPr>
        <p:grpSpPr>
          <a:xfrm>
            <a:off x="10778557" y="714860"/>
            <a:ext cx="166675" cy="168575"/>
            <a:chOff x="4954425" y="2036375"/>
            <a:chExt cx="166675" cy="168575"/>
          </a:xfrm>
        </p:grpSpPr>
        <p:sp>
          <p:nvSpPr>
            <p:cNvPr id="1921" name="Google Shape;1921;p40"/>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2" name="Google Shape;1922;p40"/>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3" name="Google Shape;1923;p40"/>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4" name="Google Shape;1924;p40"/>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25" name="Google Shape;1925;p40"/>
          <p:cNvGrpSpPr/>
          <p:nvPr/>
        </p:nvGrpSpPr>
        <p:grpSpPr>
          <a:xfrm>
            <a:off x="1274794" y="5541495"/>
            <a:ext cx="166675" cy="168575"/>
            <a:chOff x="4954425" y="2036375"/>
            <a:chExt cx="166675" cy="168575"/>
          </a:xfrm>
        </p:grpSpPr>
        <p:sp>
          <p:nvSpPr>
            <p:cNvPr id="1926" name="Google Shape;1926;p40"/>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7" name="Google Shape;1927;p40"/>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8" name="Google Shape;1928;p40"/>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1929" name="Google Shape;1929;p40"/>
          <p:cNvGrpSpPr/>
          <p:nvPr/>
        </p:nvGrpSpPr>
        <p:grpSpPr>
          <a:xfrm flipH="1">
            <a:off x="7919467" y="3656003"/>
            <a:ext cx="1245605" cy="2486166"/>
            <a:chOff x="961250" y="234750"/>
            <a:chExt cx="1222525" cy="2320700"/>
          </a:xfrm>
        </p:grpSpPr>
        <p:sp>
          <p:nvSpPr>
            <p:cNvPr id="1930" name="Google Shape;1930;p40"/>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1" name="Google Shape;1931;p40"/>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2" name="Google Shape;1932;p40"/>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3" name="Google Shape;1933;p40"/>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4" name="Google Shape;1934;p40"/>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5" name="Google Shape;1935;p40"/>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6" name="Google Shape;1936;p40"/>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7" name="Google Shape;1937;p40"/>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8" name="Google Shape;1938;p40"/>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9" name="Google Shape;1939;p40"/>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0" name="Google Shape;1940;p40"/>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1" name="Google Shape;1941;p40"/>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2" name="Google Shape;1942;p40"/>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3" name="Google Shape;1943;p40"/>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4" name="Google Shape;1944;p40"/>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5" name="Google Shape;1945;p40"/>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6" name="Google Shape;1946;p40"/>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7" name="Google Shape;1947;p40"/>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8" name="Google Shape;1948;p40"/>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9" name="Google Shape;1949;p40"/>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0" name="Google Shape;1950;p40"/>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1" name="Google Shape;1951;p40"/>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2" name="Google Shape;1952;p40"/>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3" name="Google Shape;1953;p40"/>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4" name="Google Shape;1954;p40"/>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5" name="Google Shape;1955;p40"/>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6" name="Google Shape;1956;p40"/>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7" name="Google Shape;1957;p40"/>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8" name="Google Shape;1958;p40"/>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9" name="Google Shape;1959;p40"/>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0" name="Google Shape;1960;p40"/>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1" name="Google Shape;1961;p40"/>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2" name="Google Shape;1962;p40"/>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3" name="Google Shape;1963;p40"/>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4" name="Google Shape;1964;p40"/>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5" name="Google Shape;1965;p40"/>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6" name="Google Shape;1966;p40"/>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7" name="Google Shape;1967;p40"/>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8" name="Google Shape;1968;p40"/>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9" name="Google Shape;1969;p40"/>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0" name="Google Shape;1970;p40"/>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39"/>
                                        </p:tgtEl>
                                        <p:attrNameLst>
                                          <p:attrName>style.visibility</p:attrName>
                                        </p:attrNameLst>
                                      </p:cBhvr>
                                      <p:to>
                                        <p:strVal val="visible"/>
                                      </p:to>
                                    </p:set>
                                    <p:animEffect transition="in" filter="fade">
                                      <p:cBhvr>
                                        <p:cTn id="7" dur="500"/>
                                        <p:tgtEl>
                                          <p:spTgt spid="1839"/>
                                        </p:tgtEl>
                                      </p:cBhvr>
                                    </p:animEffect>
                                  </p:childTnLst>
                                </p:cTn>
                              </p:par>
                              <p:par>
                                <p:cTn id="8" presetID="10" presetClass="entr" presetSubtype="0" fill="hold" nodeType="withEffect">
                                  <p:stCondLst>
                                    <p:cond delay="0"/>
                                  </p:stCondLst>
                                  <p:childTnLst>
                                    <p:set>
                                      <p:cBhvr>
                                        <p:cTn id="9" dur="1" fill="hold">
                                          <p:stCondLst>
                                            <p:cond delay="0"/>
                                          </p:stCondLst>
                                        </p:cTn>
                                        <p:tgtEl>
                                          <p:spTgt spid="1840"/>
                                        </p:tgtEl>
                                        <p:attrNameLst>
                                          <p:attrName>style.visibility</p:attrName>
                                        </p:attrNameLst>
                                      </p:cBhvr>
                                      <p:to>
                                        <p:strVal val="visible"/>
                                      </p:to>
                                    </p:set>
                                    <p:animEffect transition="in" filter="fade">
                                      <p:cBhvr>
                                        <p:cTn id="10" dur="500"/>
                                        <p:tgtEl>
                                          <p:spTgt spid="1840"/>
                                        </p:tgtEl>
                                      </p:cBhvr>
                                    </p:animEffect>
                                  </p:childTnLst>
                                </p:cTn>
                              </p:par>
                              <p:par>
                                <p:cTn id="11" presetID="10" presetClass="entr" presetSubtype="0" fill="hold" nodeType="withEffect">
                                  <p:stCondLst>
                                    <p:cond delay="0"/>
                                  </p:stCondLst>
                                  <p:childTnLst>
                                    <p:set>
                                      <p:cBhvr>
                                        <p:cTn id="12" dur="1" fill="hold">
                                          <p:stCondLst>
                                            <p:cond delay="0"/>
                                          </p:stCondLst>
                                        </p:cTn>
                                        <p:tgtEl>
                                          <p:spTgt spid="1841"/>
                                        </p:tgtEl>
                                        <p:attrNameLst>
                                          <p:attrName>style.visibility</p:attrName>
                                        </p:attrNameLst>
                                      </p:cBhvr>
                                      <p:to>
                                        <p:strVal val="visible"/>
                                      </p:to>
                                    </p:set>
                                    <p:animEffect transition="in" filter="fade">
                                      <p:cBhvr>
                                        <p:cTn id="13" dur="500"/>
                                        <p:tgtEl>
                                          <p:spTgt spid="1841"/>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842"/>
                                        </p:tgtEl>
                                        <p:attrNameLst>
                                          <p:attrName>style.visibility</p:attrName>
                                        </p:attrNameLst>
                                      </p:cBhvr>
                                      <p:to>
                                        <p:strVal val="visible"/>
                                      </p:to>
                                    </p:set>
                                    <p:animEffect transition="in" filter="fade">
                                      <p:cBhvr>
                                        <p:cTn id="17" dur="1000"/>
                                        <p:tgtEl>
                                          <p:spTgt spid="1842"/>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928"/>
                                        </p:tgtEl>
                                        <p:attrNameLst>
                                          <p:attrName>style.visibility</p:attrName>
                                        </p:attrNameLst>
                                      </p:cBhvr>
                                      <p:to>
                                        <p:strVal val="visible"/>
                                      </p:to>
                                    </p:set>
                                    <p:animEffect transition="in" filter="fade">
                                      <p:cBhvr>
                                        <p:cTn id="21" dur="500"/>
                                        <p:tgtEl>
                                          <p:spTgt spid="192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929"/>
                                        </p:tgtEl>
                                        <p:attrNameLst>
                                          <p:attrName>style.visibility</p:attrName>
                                        </p:attrNameLst>
                                      </p:cBhvr>
                                      <p:to>
                                        <p:strVal val="visible"/>
                                      </p:to>
                                    </p:set>
                                    <p:animEffect transition="in" filter="fade">
                                      <p:cBhvr>
                                        <p:cTn id="25" dur="1000"/>
                                        <p:tgtEl>
                                          <p:spTgt spid="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okie"/>
              <a:buNone/>
              <a:defRPr sz="4400" b="0" i="0" u="none" strike="noStrike" cap="none">
                <a:solidFill>
                  <a:schemeClr val="dk1"/>
                </a:solidFill>
                <a:latin typeface="Cookie"/>
                <a:ea typeface="Cookie"/>
                <a:cs typeface="Cookie"/>
                <a:sym typeface="Cooki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27"/>
          <p:cNvSpPr/>
          <p:nvPr/>
        </p:nvSpPr>
        <p:spPr>
          <a:xfrm>
            <a:off x="9762629" y="6492875"/>
            <a:ext cx="1612942" cy="2154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800" b="0" i="0" u="none" strike="noStrike" cap="none">
                <a:solidFill>
                  <a:srgbClr val="000000"/>
                </a:solidFill>
                <a:latin typeface="Arial"/>
                <a:ea typeface="Arial"/>
                <a:cs typeface="Arial"/>
                <a:sym typeface="Arial"/>
              </a:rPr>
              <a:t>FeistyForwarders_0968120672</a:t>
            </a:r>
            <a:endParaRPr sz="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96"/>
        <p:cNvGrpSpPr/>
        <p:nvPr/>
      </p:nvGrpSpPr>
      <p:grpSpPr>
        <a:xfrm>
          <a:off x="0" y="0"/>
          <a:ext cx="0" cy="0"/>
          <a:chOff x="0" y="0"/>
          <a:chExt cx="0" cy="0"/>
        </a:xfrm>
      </p:grpSpPr>
      <p:grpSp>
        <p:nvGrpSpPr>
          <p:cNvPr id="2597" name="Google Shape;2597;p1"/>
          <p:cNvGrpSpPr/>
          <p:nvPr/>
        </p:nvGrpSpPr>
        <p:grpSpPr>
          <a:xfrm>
            <a:off x="1137602" y="223582"/>
            <a:ext cx="2190751" cy="980661"/>
            <a:chOff x="1523998" y="0"/>
            <a:chExt cx="2190751" cy="980661"/>
          </a:xfrm>
        </p:grpSpPr>
        <p:grpSp>
          <p:nvGrpSpPr>
            <p:cNvPr id="2598" name="Google Shape;2598;p1"/>
            <p:cNvGrpSpPr/>
            <p:nvPr/>
          </p:nvGrpSpPr>
          <p:grpSpPr>
            <a:xfrm>
              <a:off x="1523998" y="0"/>
              <a:ext cx="2190751" cy="980661"/>
              <a:chOff x="1523999" y="0"/>
              <a:chExt cx="1285462" cy="1828800"/>
            </a:xfrm>
          </p:grpSpPr>
          <p:sp>
            <p:nvSpPr>
              <p:cNvPr id="2599" name="Google Shape;2599;p1"/>
              <p:cNvSpPr/>
              <p:nvPr/>
            </p:nvSpPr>
            <p:spPr>
              <a:xfrm rot="10800000">
                <a:off x="1523999" y="0"/>
                <a:ext cx="1285462" cy="1828800"/>
              </a:xfrm>
              <a:prstGeom prst="round2SameRect">
                <a:avLst>
                  <a:gd name="adj1" fmla="val 16667"/>
                  <a:gd name="adj2" fmla="val 0"/>
                </a:avLst>
              </a:prstGeom>
              <a:solidFill>
                <a:srgbClr val="76923C"/>
              </a:solidFill>
              <a:ln w="12700" cap="flat" cmpd="sng">
                <a:solidFill>
                  <a:srgbClr val="4F6128"/>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sp>
            <p:nvSpPr>
              <p:cNvPr id="2600" name="Google Shape;2600;p1"/>
              <p:cNvSpPr/>
              <p:nvPr/>
            </p:nvSpPr>
            <p:spPr>
              <a:xfrm rot="10800000">
                <a:off x="1566862" y="76199"/>
                <a:ext cx="1204497" cy="1709738"/>
              </a:xfrm>
              <a:prstGeom prst="round2SameRect">
                <a:avLst>
                  <a:gd name="adj1" fmla="val 16667"/>
                  <a:gd name="adj2" fmla="val 0"/>
                </a:avLst>
              </a:prstGeom>
              <a:solidFill>
                <a:schemeClr val="lt1"/>
              </a:solidFill>
              <a:ln w="12700" cap="flat" cmpd="sng">
                <a:solidFill>
                  <a:srgbClr val="4F6128"/>
                </a:solidFill>
                <a:prstDash val="lg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grpSp>
        <p:sp>
          <p:nvSpPr>
            <p:cNvPr id="2601" name="Google Shape;2601;p1"/>
            <p:cNvSpPr txBox="1"/>
            <p:nvPr/>
          </p:nvSpPr>
          <p:spPr>
            <a:xfrm>
              <a:off x="1588934" y="197943"/>
              <a:ext cx="2125815"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0" i="0" u="none" strike="noStrike" cap="none">
                  <a:solidFill>
                    <a:srgbClr val="76923C"/>
                  </a:solidFill>
                  <a:latin typeface="Cookie"/>
                  <a:ea typeface="Cookie"/>
                  <a:cs typeface="Cookie"/>
                  <a:sym typeface="Cookie"/>
                </a:rPr>
                <a:t>CHỦ ĐỀ 12</a:t>
              </a:r>
              <a:endParaRPr sz="3200" b="0" i="0" u="none" strike="noStrike" cap="none">
                <a:solidFill>
                  <a:srgbClr val="76923C"/>
                </a:solidFill>
                <a:latin typeface="Cookie"/>
                <a:ea typeface="Cookie"/>
                <a:cs typeface="Cookie"/>
                <a:sym typeface="Cookie"/>
              </a:endParaRPr>
            </a:p>
          </p:txBody>
        </p:sp>
      </p:grpSp>
      <p:sp>
        <p:nvSpPr>
          <p:cNvPr id="2602" name="Google Shape;2602;p1"/>
          <p:cNvSpPr txBox="1"/>
          <p:nvPr/>
        </p:nvSpPr>
        <p:spPr>
          <a:xfrm>
            <a:off x="3107421" y="290067"/>
            <a:ext cx="6755037" cy="1200329"/>
          </a:xfrm>
          <a:prstGeom prst="rect">
            <a:avLst/>
          </a:prstGeom>
          <a:noFill/>
          <a:ln>
            <a:noFill/>
          </a:ln>
        </p:spPr>
        <p:txBody>
          <a:bodyPr spcFirstLastPara="1" wrap="square" lIns="91425" tIns="45700" rIns="91425" bIns="45700" anchor="t" anchorCtr="0">
            <a:spAutoFit/>
          </a:bodyPr>
          <a:lstStyle/>
          <a:p>
            <a:pPr marL="457200" marR="0" lvl="1" indent="0" algn="ctr" rtl="0">
              <a:spcBef>
                <a:spcPts val="0"/>
              </a:spcBef>
              <a:spcAft>
                <a:spcPts val="0"/>
              </a:spcAft>
              <a:buNone/>
            </a:pPr>
            <a:r>
              <a:rPr lang="en-US" sz="3600" b="0" i="0" u="none" strike="noStrike" cap="none">
                <a:solidFill>
                  <a:srgbClr val="4F6128"/>
                </a:solidFill>
                <a:latin typeface="Cookie"/>
                <a:ea typeface="Cookie"/>
                <a:cs typeface="Cookie"/>
                <a:sym typeface="Cookie"/>
              </a:rPr>
              <a:t>PHÉP CỘNG, PHÉP TRỪ TRONG PHẠM VI 1000</a:t>
            </a:r>
            <a:endParaRPr sz="3600" b="0" i="0" u="none" strike="noStrike" cap="none">
              <a:solidFill>
                <a:srgbClr val="4F6128"/>
              </a:solidFill>
              <a:latin typeface="Cookie"/>
              <a:ea typeface="Cookie"/>
              <a:cs typeface="Cookie"/>
              <a:sym typeface="Cookie"/>
            </a:endParaRPr>
          </a:p>
        </p:txBody>
      </p:sp>
      <p:sp>
        <p:nvSpPr>
          <p:cNvPr id="2603" name="Google Shape;2603;p1"/>
          <p:cNvSpPr txBox="1"/>
          <p:nvPr/>
        </p:nvSpPr>
        <p:spPr>
          <a:xfrm>
            <a:off x="2474640" y="2129251"/>
            <a:ext cx="6949441" cy="21236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BÀI 62:</a:t>
            </a:r>
            <a:endParaRPr/>
          </a:p>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PHÉP TRỪ (CÓ NHỚ) TRONG PHẠM VI 1000</a:t>
            </a:r>
            <a:endParaRPr sz="4400" b="0" i="0" u="none" strike="noStrike" cap="none">
              <a:solidFill>
                <a:schemeClr val="lt1"/>
              </a:solidFill>
              <a:latin typeface="Cookie"/>
              <a:ea typeface="Cookie"/>
              <a:cs typeface="Cookie"/>
              <a:sym typeface="Cooki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03"/>
                                        </p:tgtEl>
                                        <p:attrNameLst>
                                          <p:attrName>style.visibility</p:attrName>
                                        </p:attrNameLst>
                                      </p:cBhvr>
                                      <p:to>
                                        <p:strVal val="visible"/>
                                      </p:to>
                                    </p:set>
                                    <p:animEffect transition="in" filter="fade">
                                      <p:cBhvr>
                                        <p:cTn id="7" dur="500"/>
                                        <p:tgtEl>
                                          <p:spTgt spid="2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5469" y="818866"/>
            <a:ext cx="9921922" cy="4616648"/>
          </a:xfrm>
          <a:prstGeom prst="rect">
            <a:avLst/>
          </a:prstGeom>
          <a:noFill/>
        </p:spPr>
        <p:txBody>
          <a:bodyPr wrap="square" rtlCol="0">
            <a:spAutoFit/>
          </a:bodyPr>
          <a:lstStyle/>
          <a:p>
            <a:r>
              <a:rPr lang="en-US" sz="2800" b="1" dirty="0"/>
              <a:t>YÊU CẦU CẦN ĐẠT</a:t>
            </a:r>
            <a:endParaRPr lang="en-US" sz="2800" dirty="0"/>
          </a:p>
          <a:p>
            <a:r>
              <a:rPr lang="en-US" sz="2800" dirty="0"/>
              <a:t>- </a:t>
            </a:r>
            <a:r>
              <a:rPr lang="vi-VN" sz="2800" dirty="0"/>
              <a:t>Ôn tập, củng cố kiến thức về phép trừ (có nhó) trong phạm vi 1000</a:t>
            </a:r>
            <a:endParaRPr lang="en-US" sz="2800" dirty="0"/>
          </a:p>
          <a:p>
            <a:r>
              <a:rPr lang="vi-VN" sz="2800" dirty="0"/>
              <a:t>- Ôn tập về tính nhẩm các sổ tròn trăm; thực hiện tính toán trường hợp có hai dấu phép tính.</a:t>
            </a:r>
            <a:endParaRPr lang="en-US" sz="2800" dirty="0"/>
          </a:p>
          <a:p>
            <a:r>
              <a:rPr lang="vi-VN" sz="2800" dirty="0"/>
              <a:t>- Làm được dạng toán có lời văn với một bước tính.</a:t>
            </a:r>
            <a:endParaRPr lang="en-US" sz="2800" dirty="0"/>
          </a:p>
          <a:p>
            <a:r>
              <a:rPr lang="vi-VN" sz="2800" dirty="0"/>
              <a:t>- Biết vận dụng phép trừ có nhớ trong phạm vi 1000 giải các bài toán thực tế.</a:t>
            </a:r>
            <a:endParaRPr lang="en-US" sz="2800" dirty="0"/>
          </a:p>
          <a:p>
            <a:r>
              <a:rPr lang="en-US" sz="2800" dirty="0"/>
              <a:t>- </a:t>
            </a:r>
            <a:r>
              <a:rPr lang="en-US" sz="2800" dirty="0" err="1"/>
              <a:t>Phát</a:t>
            </a:r>
            <a:r>
              <a:rPr lang="en-US" sz="2800" dirty="0"/>
              <a:t> </a:t>
            </a:r>
            <a:r>
              <a:rPr lang="en-US" sz="2800" dirty="0" err="1"/>
              <a:t>triển</a:t>
            </a:r>
            <a:r>
              <a:rPr lang="en-US" sz="2800" dirty="0"/>
              <a:t> </a:t>
            </a:r>
            <a:r>
              <a:rPr lang="en-US" sz="2800" dirty="0" err="1"/>
              <a:t>năng</a:t>
            </a:r>
            <a:r>
              <a:rPr lang="en-US" sz="2800" dirty="0"/>
              <a:t> </a:t>
            </a:r>
            <a:r>
              <a:rPr lang="en-US" sz="2800" dirty="0" err="1"/>
              <a:t>lực</a:t>
            </a:r>
            <a:r>
              <a:rPr lang="en-US" sz="2800" dirty="0"/>
              <a:t> </a:t>
            </a:r>
            <a:r>
              <a:rPr lang="en-US" sz="2800" dirty="0" err="1"/>
              <a:t>tự</a:t>
            </a:r>
            <a:r>
              <a:rPr lang="en-US" sz="2800" dirty="0"/>
              <a:t> </a:t>
            </a:r>
            <a:r>
              <a:rPr lang="en-US" sz="2800" dirty="0" err="1"/>
              <a:t>giải</a:t>
            </a:r>
            <a:r>
              <a:rPr lang="en-US" sz="2800" dirty="0"/>
              <a:t> </a:t>
            </a:r>
            <a:r>
              <a:rPr lang="en-US" sz="2800" dirty="0" err="1"/>
              <a:t>quyết</a:t>
            </a:r>
            <a:r>
              <a:rPr lang="en-US" sz="2800" dirty="0"/>
              <a:t> </a:t>
            </a:r>
            <a:r>
              <a:rPr lang="en-US" sz="2800" dirty="0" err="1"/>
              <a:t>vấn</a:t>
            </a:r>
            <a:r>
              <a:rPr lang="en-US" sz="2800" dirty="0"/>
              <a:t> </a:t>
            </a:r>
            <a:r>
              <a:rPr lang="en-US" sz="2800" dirty="0" err="1"/>
              <a:t>đề</a:t>
            </a:r>
            <a:r>
              <a:rPr lang="en-US" sz="2800" dirty="0"/>
              <a:t>.</a:t>
            </a:r>
            <a:endParaRPr lang="en-US" sz="2800" dirty="0"/>
          </a:p>
          <a:p>
            <a:r>
              <a:rPr lang="en-US" sz="2800" dirty="0"/>
              <a:t>- </a:t>
            </a:r>
            <a:r>
              <a:rPr lang="en-US" sz="2800" dirty="0" err="1"/>
              <a:t>Phát</a:t>
            </a:r>
            <a:r>
              <a:rPr lang="en-US" sz="2800" dirty="0"/>
              <a:t> </a:t>
            </a:r>
            <a:r>
              <a:rPr lang="en-US" sz="2800" dirty="0" err="1"/>
              <a:t>triển</a:t>
            </a:r>
            <a:r>
              <a:rPr lang="en-US" sz="2800" dirty="0"/>
              <a:t> </a:t>
            </a:r>
            <a:r>
              <a:rPr lang="en-US" sz="2800" dirty="0" err="1"/>
              <a:t>kĩ</a:t>
            </a:r>
            <a:r>
              <a:rPr lang="en-US" sz="2800" dirty="0"/>
              <a:t> </a:t>
            </a:r>
            <a:r>
              <a:rPr lang="en-US" sz="2800" dirty="0" err="1"/>
              <a:t>năng</a:t>
            </a:r>
            <a:r>
              <a:rPr lang="en-US" sz="2800" dirty="0"/>
              <a:t> </a:t>
            </a:r>
            <a:r>
              <a:rPr lang="en-US" sz="2800" dirty="0" err="1"/>
              <a:t>hợp</a:t>
            </a:r>
            <a:r>
              <a:rPr lang="en-US" sz="2800" dirty="0"/>
              <a:t> </a:t>
            </a:r>
            <a:r>
              <a:rPr lang="en-US" sz="2800" dirty="0" err="1"/>
              <a:t>tác</a:t>
            </a:r>
            <a:r>
              <a:rPr lang="en-US" sz="2800" dirty="0"/>
              <a:t>, </a:t>
            </a:r>
            <a:r>
              <a:rPr lang="en-US" sz="2800" dirty="0" err="1"/>
              <a:t>rèn</a:t>
            </a:r>
            <a:r>
              <a:rPr lang="en-US" sz="2800" dirty="0"/>
              <a:t> </a:t>
            </a:r>
            <a:r>
              <a:rPr lang="en-US" sz="2800" dirty="0" err="1"/>
              <a:t>tính</a:t>
            </a:r>
            <a:r>
              <a:rPr lang="en-US" sz="2800" dirty="0"/>
              <a:t> </a:t>
            </a:r>
            <a:r>
              <a:rPr lang="en-US" sz="2800" dirty="0" err="1"/>
              <a:t>cẩn</a:t>
            </a:r>
            <a:r>
              <a:rPr lang="en-US" sz="2800" dirty="0"/>
              <a:t> </a:t>
            </a:r>
            <a:r>
              <a:rPr lang="en-US" sz="2800" dirty="0" err="1"/>
              <a:t>thận</a:t>
            </a:r>
            <a:r>
              <a:rPr lang="en-US" sz="2800" dirty="0"/>
              <a:t>.</a:t>
            </a:r>
            <a:endParaRPr lang="en-US" sz="2800" dirty="0"/>
          </a:p>
          <a:p>
            <a:endParaRPr lang="en-US" dirty="0"/>
          </a:p>
        </p:txBody>
      </p:sp>
    </p:spTree>
    <p:extLst>
      <p:ext uri="{BB962C8B-B14F-4D97-AF65-F5344CB8AC3E}">
        <p14:creationId xmlns:p14="http://schemas.microsoft.com/office/powerpoint/2010/main" val="112068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50"/>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4"/>
        <p:cNvGrpSpPr/>
        <p:nvPr/>
      </p:nvGrpSpPr>
      <p:grpSpPr>
        <a:xfrm>
          <a:off x="0" y="0"/>
          <a:ext cx="0" cy="0"/>
          <a:chOff x="0" y="0"/>
          <a:chExt cx="0" cy="0"/>
        </a:xfrm>
      </p:grpSpPr>
      <p:sp>
        <p:nvSpPr>
          <p:cNvPr id="3255" name="Google Shape;3255;p16"/>
          <p:cNvSpPr/>
          <p:nvPr/>
        </p:nvSpPr>
        <p:spPr>
          <a:xfrm>
            <a:off x="4825999" y="1250116"/>
            <a:ext cx="4610100" cy="2472509"/>
          </a:xfrm>
          <a:prstGeom prst="rect">
            <a:avLst/>
          </a:prstGeom>
          <a:solidFill>
            <a:srgbClr val="FFFF6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56" name="Google Shape;3256;p16"/>
          <p:cNvGrpSpPr/>
          <p:nvPr/>
        </p:nvGrpSpPr>
        <p:grpSpPr>
          <a:xfrm>
            <a:off x="960685" y="1423341"/>
            <a:ext cx="4382024" cy="570588"/>
            <a:chOff x="1296327" y="1647588"/>
            <a:chExt cx="4382024" cy="570588"/>
          </a:xfrm>
        </p:grpSpPr>
        <p:sp>
          <p:nvSpPr>
            <p:cNvPr id="3257" name="Google Shape;3257;p16"/>
            <p:cNvSpPr txBox="1"/>
            <p:nvPr/>
          </p:nvSpPr>
          <p:spPr>
            <a:xfrm>
              <a:off x="1866915" y="1694956"/>
              <a:ext cx="3811436"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 (theo mẫu)</a:t>
              </a:r>
              <a:endParaRPr/>
            </a:p>
          </p:txBody>
        </p:sp>
        <p:sp>
          <p:nvSpPr>
            <p:cNvPr id="3258" name="Google Shape;3258;p16"/>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1</a:t>
              </a:r>
              <a:endParaRPr sz="3600" b="1">
                <a:solidFill>
                  <a:schemeClr val="lt1"/>
                </a:solidFill>
                <a:latin typeface="Arial"/>
                <a:ea typeface="Arial"/>
                <a:cs typeface="Arial"/>
                <a:sym typeface="Arial"/>
              </a:endParaRPr>
            </a:p>
          </p:txBody>
        </p:sp>
      </p:grpSp>
      <p:sp>
        <p:nvSpPr>
          <p:cNvPr id="3259" name="Google Shape;3259;p16"/>
          <p:cNvSpPr txBox="1"/>
          <p:nvPr/>
        </p:nvSpPr>
        <p:spPr>
          <a:xfrm>
            <a:off x="5061872" y="1470709"/>
            <a:ext cx="4374227" cy="20313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Mẫu: 800 + 200 = 1 000</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1 000 – 200 = 800</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1 000 – 800 = 200</a:t>
            </a:r>
            <a:endParaRPr/>
          </a:p>
        </p:txBody>
      </p:sp>
      <p:sp>
        <p:nvSpPr>
          <p:cNvPr id="3260" name="Google Shape;3260;p16"/>
          <p:cNvSpPr txBox="1"/>
          <p:nvPr/>
        </p:nvSpPr>
        <p:spPr>
          <a:xfrm>
            <a:off x="1245978" y="3943218"/>
            <a:ext cx="4418221" cy="20313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a) 300 + 700 = 1 000</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1 000 – 300 = 700</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1 000 – 700 = 300</a:t>
            </a:r>
            <a:endParaRPr/>
          </a:p>
        </p:txBody>
      </p:sp>
      <p:sp>
        <p:nvSpPr>
          <p:cNvPr id="3261" name="Google Shape;3261;p16"/>
          <p:cNvSpPr txBox="1"/>
          <p:nvPr/>
        </p:nvSpPr>
        <p:spPr>
          <a:xfrm>
            <a:off x="6554578" y="3943218"/>
            <a:ext cx="4418221" cy="20313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b) 400 + 600 = 1 000</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1 000 – 400 = 600</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1 000 – 600 = 400</a:t>
            </a:r>
            <a:endParaRPr/>
          </a:p>
        </p:txBody>
      </p:sp>
      <p:sp>
        <p:nvSpPr>
          <p:cNvPr id="3262" name="Google Shape;3262;p16"/>
          <p:cNvSpPr/>
          <p:nvPr/>
        </p:nvSpPr>
        <p:spPr>
          <a:xfrm>
            <a:off x="3835400" y="4114800"/>
            <a:ext cx="990599" cy="46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63" name="Google Shape;3263;p16"/>
          <p:cNvSpPr/>
          <p:nvPr/>
        </p:nvSpPr>
        <p:spPr>
          <a:xfrm>
            <a:off x="4071273" y="4723930"/>
            <a:ext cx="990599" cy="46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64" name="Google Shape;3264;p16"/>
          <p:cNvSpPr/>
          <p:nvPr/>
        </p:nvSpPr>
        <p:spPr>
          <a:xfrm>
            <a:off x="4103945" y="5383992"/>
            <a:ext cx="990599" cy="46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65" name="Google Shape;3265;p16"/>
          <p:cNvSpPr/>
          <p:nvPr/>
        </p:nvSpPr>
        <p:spPr>
          <a:xfrm>
            <a:off x="9200226" y="4163809"/>
            <a:ext cx="990599" cy="46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66" name="Google Shape;3266;p16"/>
          <p:cNvSpPr/>
          <p:nvPr/>
        </p:nvSpPr>
        <p:spPr>
          <a:xfrm>
            <a:off x="9436099" y="4772939"/>
            <a:ext cx="990599" cy="46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67" name="Google Shape;3267;p16"/>
          <p:cNvSpPr/>
          <p:nvPr/>
        </p:nvSpPr>
        <p:spPr>
          <a:xfrm>
            <a:off x="9417971" y="5433001"/>
            <a:ext cx="990599" cy="46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6"/>
                                        </p:tgtEl>
                                        <p:attrNameLst>
                                          <p:attrName>style.visibility</p:attrName>
                                        </p:attrNameLst>
                                      </p:cBhvr>
                                      <p:to>
                                        <p:strVal val="visible"/>
                                      </p:to>
                                    </p:set>
                                    <p:animEffect transition="in" filter="fade">
                                      <p:cBhvr>
                                        <p:cTn id="7" dur="500"/>
                                        <p:tgtEl>
                                          <p:spTgt spid="32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9"/>
                                        </p:tgtEl>
                                        <p:attrNameLst>
                                          <p:attrName>style.visibility</p:attrName>
                                        </p:attrNameLst>
                                      </p:cBhvr>
                                      <p:to>
                                        <p:strVal val="visible"/>
                                      </p:to>
                                    </p:set>
                                    <p:animEffect transition="in" filter="fade">
                                      <p:cBhvr>
                                        <p:cTn id="12" dur="500"/>
                                        <p:tgtEl>
                                          <p:spTgt spid="3259"/>
                                        </p:tgtEl>
                                      </p:cBhvr>
                                    </p:animEffect>
                                  </p:childTnLst>
                                </p:cTn>
                              </p:par>
                              <p:par>
                                <p:cTn id="13" presetID="10" presetClass="entr" presetSubtype="0" fill="hold" nodeType="withEffect">
                                  <p:stCondLst>
                                    <p:cond delay="0"/>
                                  </p:stCondLst>
                                  <p:childTnLst>
                                    <p:set>
                                      <p:cBhvr>
                                        <p:cTn id="14" dur="1" fill="hold">
                                          <p:stCondLst>
                                            <p:cond delay="0"/>
                                          </p:stCondLst>
                                        </p:cTn>
                                        <p:tgtEl>
                                          <p:spTgt spid="3255"/>
                                        </p:tgtEl>
                                        <p:attrNameLst>
                                          <p:attrName>style.visibility</p:attrName>
                                        </p:attrNameLst>
                                      </p:cBhvr>
                                      <p:to>
                                        <p:strVal val="visible"/>
                                      </p:to>
                                    </p:set>
                                    <p:animEffect transition="in" filter="fade">
                                      <p:cBhvr>
                                        <p:cTn id="15" dur="500"/>
                                        <p:tgtEl>
                                          <p:spTgt spid="325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260"/>
                                        </p:tgtEl>
                                        <p:attrNameLst>
                                          <p:attrName>style.visibility</p:attrName>
                                        </p:attrNameLst>
                                      </p:cBhvr>
                                      <p:to>
                                        <p:strVal val="visible"/>
                                      </p:to>
                                    </p:set>
                                    <p:animEffect transition="in" filter="fade">
                                      <p:cBhvr>
                                        <p:cTn id="20" dur="500"/>
                                        <p:tgtEl>
                                          <p:spTgt spid="326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261"/>
                                        </p:tgtEl>
                                        <p:attrNameLst>
                                          <p:attrName>style.visibility</p:attrName>
                                        </p:attrNameLst>
                                      </p:cBhvr>
                                      <p:to>
                                        <p:strVal val="visible"/>
                                      </p:to>
                                    </p:set>
                                    <p:animEffect transition="in" filter="fade">
                                      <p:cBhvr>
                                        <p:cTn id="25" dur="500"/>
                                        <p:tgtEl>
                                          <p:spTgt spid="326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3262"/>
                                        </p:tgtEl>
                                      </p:cBhvr>
                                    </p:animEffect>
                                    <p:set>
                                      <p:cBhvr>
                                        <p:cTn id="30" dur="1" fill="hold">
                                          <p:stCondLst>
                                            <p:cond delay="500"/>
                                          </p:stCondLst>
                                        </p:cTn>
                                        <p:tgtEl>
                                          <p:spTgt spid="326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3263"/>
                                        </p:tgtEl>
                                      </p:cBhvr>
                                    </p:animEffect>
                                    <p:set>
                                      <p:cBhvr>
                                        <p:cTn id="35" dur="1" fill="hold">
                                          <p:stCondLst>
                                            <p:cond delay="500"/>
                                          </p:stCondLst>
                                        </p:cTn>
                                        <p:tgtEl>
                                          <p:spTgt spid="326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500"/>
                                        <p:tgtEl>
                                          <p:spTgt spid="3264"/>
                                        </p:tgtEl>
                                      </p:cBhvr>
                                    </p:animEffect>
                                    <p:set>
                                      <p:cBhvr>
                                        <p:cTn id="40" dur="1" fill="hold">
                                          <p:stCondLst>
                                            <p:cond delay="500"/>
                                          </p:stCondLst>
                                        </p:cTn>
                                        <p:tgtEl>
                                          <p:spTgt spid="326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500"/>
                                        <p:tgtEl>
                                          <p:spTgt spid="3265"/>
                                        </p:tgtEl>
                                      </p:cBhvr>
                                    </p:animEffect>
                                    <p:set>
                                      <p:cBhvr>
                                        <p:cTn id="45" dur="1" fill="hold">
                                          <p:stCondLst>
                                            <p:cond delay="500"/>
                                          </p:stCondLst>
                                        </p:cTn>
                                        <p:tgtEl>
                                          <p:spTgt spid="326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3266"/>
                                        </p:tgtEl>
                                      </p:cBhvr>
                                    </p:animEffect>
                                    <p:set>
                                      <p:cBhvr>
                                        <p:cTn id="50" dur="1" fill="hold">
                                          <p:stCondLst>
                                            <p:cond delay="500"/>
                                          </p:stCondLst>
                                        </p:cTn>
                                        <p:tgtEl>
                                          <p:spTgt spid="326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3267"/>
                                        </p:tgtEl>
                                      </p:cBhvr>
                                    </p:animEffect>
                                    <p:set>
                                      <p:cBhvr>
                                        <p:cTn id="55" dur="1" fill="hold">
                                          <p:stCondLst>
                                            <p:cond delay="500"/>
                                          </p:stCondLst>
                                        </p:cTn>
                                        <p:tgtEl>
                                          <p:spTgt spid="32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71"/>
        <p:cNvGrpSpPr/>
        <p:nvPr/>
      </p:nvGrpSpPr>
      <p:grpSpPr>
        <a:xfrm>
          <a:off x="0" y="0"/>
          <a:ext cx="0" cy="0"/>
          <a:chOff x="0" y="0"/>
          <a:chExt cx="0" cy="0"/>
        </a:xfrm>
      </p:grpSpPr>
      <p:grpSp>
        <p:nvGrpSpPr>
          <p:cNvPr id="3272" name="Google Shape;3272;p17"/>
          <p:cNvGrpSpPr/>
          <p:nvPr/>
        </p:nvGrpSpPr>
        <p:grpSpPr>
          <a:xfrm>
            <a:off x="1140928" y="749713"/>
            <a:ext cx="1918940" cy="570588"/>
            <a:chOff x="1001228" y="571913"/>
            <a:chExt cx="1918940" cy="570588"/>
          </a:xfrm>
        </p:grpSpPr>
        <p:grpSp>
          <p:nvGrpSpPr>
            <p:cNvPr id="3273" name="Google Shape;3273;p17"/>
            <p:cNvGrpSpPr/>
            <p:nvPr/>
          </p:nvGrpSpPr>
          <p:grpSpPr>
            <a:xfrm>
              <a:off x="1797268" y="619281"/>
              <a:ext cx="1122900" cy="523220"/>
              <a:chOff x="1999127" y="1726873"/>
              <a:chExt cx="1122900" cy="523220"/>
            </a:xfrm>
          </p:grpSpPr>
          <p:sp>
            <p:nvSpPr>
              <p:cNvPr id="3274" name="Google Shape;3274;p17"/>
              <p:cNvSpPr/>
              <p:nvPr/>
            </p:nvSpPr>
            <p:spPr>
              <a:xfrm>
                <a:off x="1999127" y="1734850"/>
                <a:ext cx="705394" cy="483326"/>
              </a:xfrm>
              <a:prstGeom prst="roundRect">
                <a:avLst>
                  <a:gd name="adj" fmla="val 16667"/>
                </a:avLst>
              </a:prstGeom>
              <a:solidFill>
                <a:srgbClr val="FABF8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75" name="Google Shape;3275;p17"/>
              <p:cNvSpPr txBox="1"/>
              <p:nvPr/>
            </p:nvSpPr>
            <p:spPr>
              <a:xfrm>
                <a:off x="2033262" y="1726873"/>
                <a:ext cx="1088765"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Số  ?</a:t>
                </a:r>
                <a:endParaRPr/>
              </a:p>
            </p:txBody>
          </p:sp>
        </p:grpSp>
        <p:sp>
          <p:nvSpPr>
            <p:cNvPr id="3276" name="Google Shape;3276;p17"/>
            <p:cNvSpPr/>
            <p:nvPr/>
          </p:nvSpPr>
          <p:spPr>
            <a:xfrm>
              <a:off x="1001228" y="571913"/>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2</a:t>
              </a:r>
              <a:endParaRPr sz="3600" b="1">
                <a:solidFill>
                  <a:schemeClr val="lt1"/>
                </a:solidFill>
                <a:latin typeface="Arial"/>
                <a:ea typeface="Arial"/>
                <a:cs typeface="Arial"/>
                <a:sym typeface="Arial"/>
              </a:endParaRPr>
            </a:p>
          </p:txBody>
        </p:sp>
      </p:grpSp>
      <p:sp>
        <p:nvSpPr>
          <p:cNvPr id="3277" name="Google Shape;3277;p17"/>
          <p:cNvSpPr/>
          <p:nvPr/>
        </p:nvSpPr>
        <p:spPr>
          <a:xfrm>
            <a:off x="1877133" y="1997715"/>
            <a:ext cx="1351270" cy="1351270"/>
          </a:xfrm>
          <a:prstGeom prst="ellipse">
            <a:avLst/>
          </a:prstGeom>
          <a:solidFill>
            <a:srgbClr val="873AC0"/>
          </a:solidFill>
          <a:ln w="12700" cap="flat" cmpd="sng">
            <a:solidFill>
              <a:srgbClr val="395E8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Arial"/>
                <a:ea typeface="Arial"/>
                <a:cs typeface="Arial"/>
                <a:sym typeface="Arial"/>
              </a:rPr>
              <a:t>231</a:t>
            </a:r>
            <a:endParaRPr sz="3600">
              <a:solidFill>
                <a:schemeClr val="lt1"/>
              </a:solidFill>
              <a:latin typeface="Arial"/>
              <a:ea typeface="Arial"/>
              <a:cs typeface="Arial"/>
              <a:sym typeface="Arial"/>
            </a:endParaRPr>
          </a:p>
        </p:txBody>
      </p:sp>
      <p:sp>
        <p:nvSpPr>
          <p:cNvPr id="3278" name="Google Shape;3278;p17"/>
          <p:cNvSpPr/>
          <p:nvPr/>
        </p:nvSpPr>
        <p:spPr>
          <a:xfrm>
            <a:off x="4834159" y="1892300"/>
            <a:ext cx="1804670" cy="1555750"/>
          </a:xfrm>
          <a:prstGeom prst="triangle">
            <a:avLst>
              <a:gd name="adj" fmla="val 50000"/>
            </a:avLst>
          </a:prstGeom>
          <a:solidFill>
            <a:schemeClr val="lt1"/>
          </a:solidFill>
          <a:ln w="38100" cap="flat" cmpd="sng">
            <a:solidFill>
              <a:srgbClr val="00B0F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a:solidFill>
                  <a:schemeClr val="dk1"/>
                </a:solidFill>
                <a:latin typeface="Arial"/>
                <a:ea typeface="Arial"/>
                <a:cs typeface="Arial"/>
                <a:sym typeface="Arial"/>
              </a:rPr>
              <a:t>?</a:t>
            </a:r>
            <a:endParaRPr sz="4000">
              <a:solidFill>
                <a:schemeClr val="dk1"/>
              </a:solidFill>
              <a:latin typeface="Arial"/>
              <a:ea typeface="Arial"/>
              <a:cs typeface="Arial"/>
              <a:sym typeface="Arial"/>
            </a:endParaRPr>
          </a:p>
        </p:txBody>
      </p:sp>
      <p:sp>
        <p:nvSpPr>
          <p:cNvPr id="3279" name="Google Shape;3279;p17"/>
          <p:cNvSpPr/>
          <p:nvPr/>
        </p:nvSpPr>
        <p:spPr>
          <a:xfrm>
            <a:off x="8318500" y="1949450"/>
            <a:ext cx="1435100" cy="1435100"/>
          </a:xfrm>
          <a:prstGeom prst="roundRect">
            <a:avLst>
              <a:gd name="adj" fmla="val 16667"/>
            </a:avLst>
          </a:prstGeom>
          <a:solidFill>
            <a:schemeClr val="lt1"/>
          </a:solidFill>
          <a:ln w="38100" cap="flat" cmpd="sng">
            <a:solidFill>
              <a:srgbClr val="E36C0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a:solidFill>
                  <a:schemeClr val="dk1"/>
                </a:solidFill>
                <a:latin typeface="Arial"/>
                <a:ea typeface="Arial"/>
                <a:cs typeface="Arial"/>
                <a:sym typeface="Arial"/>
              </a:rPr>
              <a:t>?</a:t>
            </a:r>
            <a:endParaRPr sz="4400">
              <a:solidFill>
                <a:schemeClr val="dk1"/>
              </a:solidFill>
              <a:latin typeface="Arial"/>
              <a:ea typeface="Arial"/>
              <a:cs typeface="Arial"/>
              <a:sym typeface="Arial"/>
            </a:endParaRPr>
          </a:p>
        </p:txBody>
      </p:sp>
      <p:cxnSp>
        <p:nvCxnSpPr>
          <p:cNvPr id="3280" name="Google Shape;3280;p17"/>
          <p:cNvCxnSpPr>
            <a:stCxn id="3277" idx="6"/>
            <a:endCxn id="3278" idx="1"/>
          </p:cNvCxnSpPr>
          <p:nvPr/>
        </p:nvCxnSpPr>
        <p:spPr>
          <a:xfrm rot="10800000" flipH="1">
            <a:off x="3228403" y="2670050"/>
            <a:ext cx="2056800" cy="3300"/>
          </a:xfrm>
          <a:prstGeom prst="straightConnector1">
            <a:avLst/>
          </a:prstGeom>
          <a:noFill/>
          <a:ln w="38100" cap="flat" cmpd="sng">
            <a:solidFill>
              <a:schemeClr val="dk1"/>
            </a:solidFill>
            <a:prstDash val="solid"/>
            <a:miter lim="800000"/>
            <a:headEnd type="none" w="sm" len="sm"/>
            <a:tailEnd type="triangle" w="med" len="med"/>
          </a:ln>
        </p:spPr>
      </p:cxnSp>
      <p:cxnSp>
        <p:nvCxnSpPr>
          <p:cNvPr id="3281" name="Google Shape;3281;p17"/>
          <p:cNvCxnSpPr>
            <a:stCxn id="3278" idx="5"/>
            <a:endCxn id="3279" idx="1"/>
          </p:cNvCxnSpPr>
          <p:nvPr/>
        </p:nvCxnSpPr>
        <p:spPr>
          <a:xfrm rot="10800000" flipH="1">
            <a:off x="6187661" y="2666875"/>
            <a:ext cx="2130900" cy="3300"/>
          </a:xfrm>
          <a:prstGeom prst="straightConnector1">
            <a:avLst/>
          </a:prstGeom>
          <a:noFill/>
          <a:ln w="38100" cap="flat" cmpd="sng">
            <a:solidFill>
              <a:schemeClr val="dk1"/>
            </a:solidFill>
            <a:prstDash val="solid"/>
            <a:miter lim="800000"/>
            <a:headEnd type="none" w="sm" len="sm"/>
            <a:tailEnd type="triangle" w="med" len="med"/>
          </a:ln>
        </p:spPr>
      </p:cxnSp>
      <p:sp>
        <p:nvSpPr>
          <p:cNvPr id="3282" name="Google Shape;3282;p17"/>
          <p:cNvSpPr/>
          <p:nvPr/>
        </p:nvSpPr>
        <p:spPr>
          <a:xfrm>
            <a:off x="1877133" y="4229100"/>
            <a:ext cx="1435100" cy="1435100"/>
          </a:xfrm>
          <a:prstGeom prst="roundRect">
            <a:avLst>
              <a:gd name="adj" fmla="val 16667"/>
            </a:avLst>
          </a:prstGeom>
          <a:solidFill>
            <a:srgbClr val="E36C09"/>
          </a:solidFill>
          <a:ln w="38100" cap="flat" cmpd="sng">
            <a:solidFill>
              <a:srgbClr val="97480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a:solidFill>
                  <a:schemeClr val="lt1"/>
                </a:solidFill>
                <a:latin typeface="Arial"/>
                <a:ea typeface="Arial"/>
                <a:cs typeface="Arial"/>
                <a:sym typeface="Arial"/>
              </a:rPr>
              <a:t>362</a:t>
            </a:r>
            <a:endParaRPr sz="4000">
              <a:solidFill>
                <a:schemeClr val="lt1"/>
              </a:solidFill>
              <a:latin typeface="Arial"/>
              <a:ea typeface="Arial"/>
              <a:cs typeface="Arial"/>
              <a:sym typeface="Arial"/>
            </a:endParaRPr>
          </a:p>
        </p:txBody>
      </p:sp>
      <p:sp>
        <p:nvSpPr>
          <p:cNvPr id="3283" name="Google Shape;3283;p17"/>
          <p:cNvSpPr/>
          <p:nvPr/>
        </p:nvSpPr>
        <p:spPr>
          <a:xfrm rot="2700000">
            <a:off x="5043201" y="4229100"/>
            <a:ext cx="1435100" cy="1435100"/>
          </a:xfrm>
          <a:prstGeom prst="roundRect">
            <a:avLst>
              <a:gd name="adj" fmla="val 16667"/>
            </a:avLst>
          </a:prstGeom>
          <a:solidFill>
            <a:schemeClr val="lt1"/>
          </a:solidFill>
          <a:ln w="38100" cap="flat" cmpd="sng">
            <a:solidFill>
              <a:srgbClr val="76923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sp>
        <p:nvSpPr>
          <p:cNvPr id="3284" name="Google Shape;3284;p17"/>
          <p:cNvSpPr/>
          <p:nvPr/>
        </p:nvSpPr>
        <p:spPr>
          <a:xfrm>
            <a:off x="8407400" y="4267199"/>
            <a:ext cx="1346200" cy="1346200"/>
          </a:xfrm>
          <a:prstGeom prst="ellipse">
            <a:avLst/>
          </a:prstGeom>
          <a:solidFill>
            <a:schemeClr val="lt1"/>
          </a:solidFill>
          <a:ln w="381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a:solidFill>
                  <a:schemeClr val="dk1"/>
                </a:solidFill>
                <a:latin typeface="Arial"/>
                <a:ea typeface="Arial"/>
                <a:cs typeface="Arial"/>
                <a:sym typeface="Arial"/>
              </a:rPr>
              <a:t>?</a:t>
            </a:r>
            <a:endParaRPr sz="4400">
              <a:solidFill>
                <a:schemeClr val="dk1"/>
              </a:solidFill>
              <a:latin typeface="Arial"/>
              <a:ea typeface="Arial"/>
              <a:cs typeface="Arial"/>
              <a:sym typeface="Arial"/>
            </a:endParaRPr>
          </a:p>
        </p:txBody>
      </p:sp>
      <p:cxnSp>
        <p:nvCxnSpPr>
          <p:cNvPr id="3285" name="Google Shape;3285;p17"/>
          <p:cNvCxnSpPr>
            <a:stCxn id="3282" idx="3"/>
          </p:cNvCxnSpPr>
          <p:nvPr/>
        </p:nvCxnSpPr>
        <p:spPr>
          <a:xfrm rot="10800000" flipH="1">
            <a:off x="3312233" y="4940350"/>
            <a:ext cx="1526400" cy="6300"/>
          </a:xfrm>
          <a:prstGeom prst="straightConnector1">
            <a:avLst/>
          </a:prstGeom>
          <a:noFill/>
          <a:ln w="38100" cap="flat" cmpd="sng">
            <a:solidFill>
              <a:schemeClr val="dk1"/>
            </a:solidFill>
            <a:prstDash val="solid"/>
            <a:miter lim="800000"/>
            <a:headEnd type="none" w="sm" len="sm"/>
            <a:tailEnd type="triangle" w="med" len="med"/>
          </a:ln>
        </p:spPr>
      </p:cxnSp>
      <p:cxnSp>
        <p:nvCxnSpPr>
          <p:cNvPr id="3286" name="Google Shape;3286;p17"/>
          <p:cNvCxnSpPr>
            <a:endCxn id="3284" idx="2"/>
          </p:cNvCxnSpPr>
          <p:nvPr/>
        </p:nvCxnSpPr>
        <p:spPr>
          <a:xfrm>
            <a:off x="6726500" y="4940299"/>
            <a:ext cx="1680900" cy="0"/>
          </a:xfrm>
          <a:prstGeom prst="straightConnector1">
            <a:avLst/>
          </a:prstGeom>
          <a:noFill/>
          <a:ln w="38100" cap="flat" cmpd="sng">
            <a:solidFill>
              <a:schemeClr val="dk1"/>
            </a:solidFill>
            <a:prstDash val="solid"/>
            <a:miter lim="800000"/>
            <a:headEnd type="none" w="sm" len="sm"/>
            <a:tailEnd type="triangle" w="med" len="med"/>
          </a:ln>
        </p:spPr>
      </p:cxnSp>
      <p:sp>
        <p:nvSpPr>
          <p:cNvPr id="3287" name="Google Shape;3287;p17"/>
          <p:cNvSpPr txBox="1"/>
          <p:nvPr/>
        </p:nvSpPr>
        <p:spPr>
          <a:xfrm>
            <a:off x="5488899" y="4592707"/>
            <a:ext cx="55238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dk1"/>
                </a:solidFill>
                <a:latin typeface="Arial"/>
                <a:ea typeface="Arial"/>
                <a:cs typeface="Arial"/>
                <a:sym typeface="Arial"/>
              </a:rPr>
              <a:t>?</a:t>
            </a:r>
            <a:endParaRPr sz="4000">
              <a:solidFill>
                <a:schemeClr val="dk1"/>
              </a:solidFill>
              <a:latin typeface="Arial"/>
              <a:ea typeface="Arial"/>
              <a:cs typeface="Arial"/>
              <a:sym typeface="Arial"/>
            </a:endParaRPr>
          </a:p>
        </p:txBody>
      </p:sp>
      <p:sp>
        <p:nvSpPr>
          <p:cNvPr id="3288" name="Google Shape;3288;p17"/>
          <p:cNvSpPr txBox="1"/>
          <p:nvPr/>
        </p:nvSpPr>
        <p:spPr>
          <a:xfrm>
            <a:off x="3408016" y="2044700"/>
            <a:ext cx="1777299"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dk1"/>
                </a:solidFill>
                <a:latin typeface="Arial"/>
                <a:ea typeface="Arial"/>
                <a:cs typeface="Arial"/>
                <a:sym typeface="Arial"/>
              </a:rPr>
              <a:t>+ 263</a:t>
            </a:r>
            <a:endParaRPr sz="4000">
              <a:solidFill>
                <a:schemeClr val="dk1"/>
              </a:solidFill>
              <a:latin typeface="Arial"/>
              <a:ea typeface="Arial"/>
              <a:cs typeface="Arial"/>
              <a:sym typeface="Arial"/>
            </a:endParaRPr>
          </a:p>
        </p:txBody>
      </p:sp>
      <p:sp>
        <p:nvSpPr>
          <p:cNvPr id="3289" name="Google Shape;3289;p17"/>
          <p:cNvSpPr txBox="1"/>
          <p:nvPr/>
        </p:nvSpPr>
        <p:spPr>
          <a:xfrm>
            <a:off x="6577487" y="2044700"/>
            <a:ext cx="1777299"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dk1"/>
                </a:solidFill>
                <a:latin typeface="Arial"/>
                <a:ea typeface="Arial"/>
                <a:cs typeface="Arial"/>
                <a:sym typeface="Arial"/>
              </a:rPr>
              <a:t>- 175</a:t>
            </a:r>
            <a:endParaRPr sz="4000">
              <a:solidFill>
                <a:schemeClr val="dk1"/>
              </a:solidFill>
              <a:latin typeface="Arial"/>
              <a:ea typeface="Arial"/>
              <a:cs typeface="Arial"/>
              <a:sym typeface="Arial"/>
            </a:endParaRPr>
          </a:p>
        </p:txBody>
      </p:sp>
      <p:sp>
        <p:nvSpPr>
          <p:cNvPr id="3290" name="Google Shape;3290;p17"/>
          <p:cNvSpPr txBox="1"/>
          <p:nvPr/>
        </p:nvSpPr>
        <p:spPr>
          <a:xfrm>
            <a:off x="3340141" y="4267199"/>
            <a:ext cx="1777299"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dk1"/>
                </a:solidFill>
                <a:latin typeface="Arial"/>
                <a:ea typeface="Arial"/>
                <a:cs typeface="Arial"/>
                <a:sym typeface="Arial"/>
              </a:rPr>
              <a:t>- 171</a:t>
            </a:r>
            <a:endParaRPr sz="4000">
              <a:solidFill>
                <a:schemeClr val="dk1"/>
              </a:solidFill>
              <a:latin typeface="Arial"/>
              <a:ea typeface="Arial"/>
              <a:cs typeface="Arial"/>
              <a:sym typeface="Arial"/>
            </a:endParaRPr>
          </a:p>
        </p:txBody>
      </p:sp>
      <p:sp>
        <p:nvSpPr>
          <p:cNvPr id="3291" name="Google Shape;3291;p17"/>
          <p:cNvSpPr txBox="1"/>
          <p:nvPr/>
        </p:nvSpPr>
        <p:spPr>
          <a:xfrm>
            <a:off x="6959641" y="4267199"/>
            <a:ext cx="1777299"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dk1"/>
                </a:solidFill>
                <a:latin typeface="Arial"/>
                <a:ea typeface="Arial"/>
                <a:cs typeface="Arial"/>
                <a:sym typeface="Arial"/>
              </a:rPr>
              <a:t>+ 90</a:t>
            </a:r>
            <a:endParaRPr sz="4000">
              <a:solidFill>
                <a:schemeClr val="dk1"/>
              </a:solidFill>
              <a:latin typeface="Arial"/>
              <a:ea typeface="Arial"/>
              <a:cs typeface="Arial"/>
              <a:sym typeface="Arial"/>
            </a:endParaRPr>
          </a:p>
        </p:txBody>
      </p:sp>
      <p:sp>
        <p:nvSpPr>
          <p:cNvPr id="3292" name="Google Shape;3292;p17"/>
          <p:cNvSpPr txBox="1"/>
          <p:nvPr/>
        </p:nvSpPr>
        <p:spPr>
          <a:xfrm>
            <a:off x="5309226" y="2768997"/>
            <a:ext cx="903050" cy="615553"/>
          </a:xfrm>
          <a:prstGeom prst="rect">
            <a:avLst/>
          </a:prstGeom>
          <a:solidFill>
            <a:schemeClr val="lt1"/>
          </a:solidFill>
          <a:ln>
            <a:noFill/>
          </a:ln>
        </p:spPr>
        <p:txBody>
          <a:bodyPr spcFirstLastPara="1" wrap="square" lIns="0" tIns="0" rIns="0" bIns="0" anchor="t" anchorCtr="0">
            <a:spAutoFit/>
          </a:bodyPr>
          <a:lstStyle/>
          <a:p>
            <a:pPr marL="0" marR="0" lvl="0" indent="0" algn="l" rtl="0">
              <a:spcBef>
                <a:spcPts val="0"/>
              </a:spcBef>
              <a:spcAft>
                <a:spcPts val="0"/>
              </a:spcAft>
              <a:buNone/>
            </a:pPr>
            <a:r>
              <a:rPr lang="en-US" sz="4000">
                <a:solidFill>
                  <a:srgbClr val="FC5160"/>
                </a:solidFill>
                <a:latin typeface="Arial"/>
                <a:ea typeface="Arial"/>
                <a:cs typeface="Arial"/>
                <a:sym typeface="Arial"/>
              </a:rPr>
              <a:t>494</a:t>
            </a:r>
            <a:endParaRPr sz="4000">
              <a:solidFill>
                <a:srgbClr val="FC5160"/>
              </a:solidFill>
              <a:latin typeface="Arial"/>
              <a:ea typeface="Arial"/>
              <a:cs typeface="Arial"/>
              <a:sym typeface="Arial"/>
            </a:endParaRPr>
          </a:p>
        </p:txBody>
      </p:sp>
      <p:sp>
        <p:nvSpPr>
          <p:cNvPr id="3293" name="Google Shape;3293;p17"/>
          <p:cNvSpPr txBox="1"/>
          <p:nvPr/>
        </p:nvSpPr>
        <p:spPr>
          <a:xfrm>
            <a:off x="8628975" y="2365573"/>
            <a:ext cx="903050" cy="615553"/>
          </a:xfrm>
          <a:prstGeom prst="rect">
            <a:avLst/>
          </a:prstGeom>
          <a:solidFill>
            <a:schemeClr val="lt1"/>
          </a:solidFill>
          <a:ln>
            <a:noFill/>
          </a:ln>
        </p:spPr>
        <p:txBody>
          <a:bodyPr spcFirstLastPara="1" wrap="square" lIns="0" tIns="0" rIns="0" bIns="0" anchor="t" anchorCtr="0">
            <a:spAutoFit/>
          </a:bodyPr>
          <a:lstStyle/>
          <a:p>
            <a:pPr marL="0" marR="0" lvl="0" indent="0" algn="l" rtl="0">
              <a:spcBef>
                <a:spcPts val="0"/>
              </a:spcBef>
              <a:spcAft>
                <a:spcPts val="0"/>
              </a:spcAft>
              <a:buNone/>
            </a:pPr>
            <a:r>
              <a:rPr lang="en-US" sz="4000">
                <a:solidFill>
                  <a:srgbClr val="FC5160"/>
                </a:solidFill>
                <a:latin typeface="Arial"/>
                <a:ea typeface="Arial"/>
                <a:cs typeface="Arial"/>
                <a:sym typeface="Arial"/>
              </a:rPr>
              <a:t>319</a:t>
            </a:r>
            <a:endParaRPr sz="4000">
              <a:solidFill>
                <a:srgbClr val="FC5160"/>
              </a:solidFill>
              <a:latin typeface="Arial"/>
              <a:ea typeface="Arial"/>
              <a:cs typeface="Arial"/>
              <a:sym typeface="Arial"/>
            </a:endParaRPr>
          </a:p>
        </p:txBody>
      </p:sp>
      <p:sp>
        <p:nvSpPr>
          <p:cNvPr id="3294" name="Google Shape;3294;p17"/>
          <p:cNvSpPr txBox="1"/>
          <p:nvPr/>
        </p:nvSpPr>
        <p:spPr>
          <a:xfrm>
            <a:off x="5309226" y="4592707"/>
            <a:ext cx="903050" cy="615553"/>
          </a:xfrm>
          <a:prstGeom prst="rect">
            <a:avLst/>
          </a:prstGeom>
          <a:solidFill>
            <a:schemeClr val="lt1"/>
          </a:solidFill>
          <a:ln>
            <a:noFill/>
          </a:ln>
        </p:spPr>
        <p:txBody>
          <a:bodyPr spcFirstLastPara="1" wrap="square" lIns="0" tIns="0" rIns="0" bIns="0" anchor="t" anchorCtr="0">
            <a:spAutoFit/>
          </a:bodyPr>
          <a:lstStyle/>
          <a:p>
            <a:pPr marL="0" marR="0" lvl="0" indent="0" algn="l" rtl="0">
              <a:spcBef>
                <a:spcPts val="0"/>
              </a:spcBef>
              <a:spcAft>
                <a:spcPts val="0"/>
              </a:spcAft>
              <a:buNone/>
            </a:pPr>
            <a:r>
              <a:rPr lang="en-US" sz="4000">
                <a:solidFill>
                  <a:srgbClr val="FC5160"/>
                </a:solidFill>
                <a:latin typeface="Arial"/>
                <a:ea typeface="Arial"/>
                <a:cs typeface="Arial"/>
                <a:sym typeface="Arial"/>
              </a:rPr>
              <a:t>191</a:t>
            </a:r>
            <a:endParaRPr sz="4000">
              <a:solidFill>
                <a:srgbClr val="FC5160"/>
              </a:solidFill>
              <a:latin typeface="Arial"/>
              <a:ea typeface="Arial"/>
              <a:cs typeface="Arial"/>
              <a:sym typeface="Arial"/>
            </a:endParaRPr>
          </a:p>
        </p:txBody>
      </p:sp>
      <p:sp>
        <p:nvSpPr>
          <p:cNvPr id="3295" name="Google Shape;3295;p17"/>
          <p:cNvSpPr txBox="1"/>
          <p:nvPr/>
        </p:nvSpPr>
        <p:spPr>
          <a:xfrm>
            <a:off x="8736940" y="4632522"/>
            <a:ext cx="903050" cy="615553"/>
          </a:xfrm>
          <a:prstGeom prst="rect">
            <a:avLst/>
          </a:prstGeom>
          <a:solidFill>
            <a:schemeClr val="lt1"/>
          </a:solidFill>
          <a:ln>
            <a:noFill/>
          </a:ln>
        </p:spPr>
        <p:txBody>
          <a:bodyPr spcFirstLastPara="1" wrap="square" lIns="0" tIns="0" rIns="0" bIns="0" anchor="t" anchorCtr="0">
            <a:spAutoFit/>
          </a:bodyPr>
          <a:lstStyle/>
          <a:p>
            <a:pPr marL="0" marR="0" lvl="0" indent="0" algn="l" rtl="0">
              <a:spcBef>
                <a:spcPts val="0"/>
              </a:spcBef>
              <a:spcAft>
                <a:spcPts val="0"/>
              </a:spcAft>
              <a:buNone/>
            </a:pPr>
            <a:r>
              <a:rPr lang="en-US" sz="4000">
                <a:solidFill>
                  <a:srgbClr val="FC5160"/>
                </a:solidFill>
                <a:latin typeface="Arial"/>
                <a:ea typeface="Arial"/>
                <a:cs typeface="Arial"/>
                <a:sym typeface="Arial"/>
              </a:rPr>
              <a:t>281</a:t>
            </a:r>
            <a:endParaRPr sz="4000">
              <a:solidFill>
                <a:srgbClr val="FC516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2"/>
                                        </p:tgtEl>
                                        <p:attrNameLst>
                                          <p:attrName>style.visibility</p:attrName>
                                        </p:attrNameLst>
                                      </p:cBhvr>
                                      <p:to>
                                        <p:strVal val="visible"/>
                                      </p:to>
                                    </p:set>
                                    <p:animEffect transition="in" filter="fade">
                                      <p:cBhvr>
                                        <p:cTn id="7" dur="500"/>
                                        <p:tgtEl>
                                          <p:spTgt spid="32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7"/>
                                        </p:tgtEl>
                                        <p:attrNameLst>
                                          <p:attrName>style.visibility</p:attrName>
                                        </p:attrNameLst>
                                      </p:cBhvr>
                                      <p:to>
                                        <p:strVal val="visible"/>
                                      </p:to>
                                    </p:set>
                                    <p:animEffect transition="in" filter="fade">
                                      <p:cBhvr>
                                        <p:cTn id="12" dur="500"/>
                                        <p:tgtEl>
                                          <p:spTgt spid="3277"/>
                                        </p:tgtEl>
                                      </p:cBhvr>
                                    </p:animEffect>
                                  </p:childTnLst>
                                </p:cTn>
                              </p:par>
                              <p:par>
                                <p:cTn id="13" presetID="10" presetClass="entr" presetSubtype="0" fill="hold" nodeType="withEffect">
                                  <p:stCondLst>
                                    <p:cond delay="0"/>
                                  </p:stCondLst>
                                  <p:childTnLst>
                                    <p:set>
                                      <p:cBhvr>
                                        <p:cTn id="14" dur="1" fill="hold">
                                          <p:stCondLst>
                                            <p:cond delay="0"/>
                                          </p:stCondLst>
                                        </p:cTn>
                                        <p:tgtEl>
                                          <p:spTgt spid="3278"/>
                                        </p:tgtEl>
                                        <p:attrNameLst>
                                          <p:attrName>style.visibility</p:attrName>
                                        </p:attrNameLst>
                                      </p:cBhvr>
                                      <p:to>
                                        <p:strVal val="visible"/>
                                      </p:to>
                                    </p:set>
                                    <p:animEffect transition="in" filter="fade">
                                      <p:cBhvr>
                                        <p:cTn id="15" dur="500"/>
                                        <p:tgtEl>
                                          <p:spTgt spid="3278"/>
                                        </p:tgtEl>
                                      </p:cBhvr>
                                    </p:animEffect>
                                  </p:childTnLst>
                                </p:cTn>
                              </p:par>
                              <p:par>
                                <p:cTn id="16" presetID="10" presetClass="entr" presetSubtype="0" fill="hold" nodeType="withEffect">
                                  <p:stCondLst>
                                    <p:cond delay="0"/>
                                  </p:stCondLst>
                                  <p:childTnLst>
                                    <p:set>
                                      <p:cBhvr>
                                        <p:cTn id="17" dur="1" fill="hold">
                                          <p:stCondLst>
                                            <p:cond delay="0"/>
                                          </p:stCondLst>
                                        </p:cTn>
                                        <p:tgtEl>
                                          <p:spTgt spid="3279"/>
                                        </p:tgtEl>
                                        <p:attrNameLst>
                                          <p:attrName>style.visibility</p:attrName>
                                        </p:attrNameLst>
                                      </p:cBhvr>
                                      <p:to>
                                        <p:strVal val="visible"/>
                                      </p:to>
                                    </p:set>
                                    <p:animEffect transition="in" filter="fade">
                                      <p:cBhvr>
                                        <p:cTn id="18" dur="500"/>
                                        <p:tgtEl>
                                          <p:spTgt spid="3279"/>
                                        </p:tgtEl>
                                      </p:cBhvr>
                                    </p:animEffect>
                                  </p:childTnLst>
                                </p:cTn>
                              </p:par>
                              <p:par>
                                <p:cTn id="19" presetID="10" presetClass="entr" presetSubtype="0" fill="hold" nodeType="withEffect">
                                  <p:stCondLst>
                                    <p:cond delay="0"/>
                                  </p:stCondLst>
                                  <p:childTnLst>
                                    <p:set>
                                      <p:cBhvr>
                                        <p:cTn id="20" dur="1" fill="hold">
                                          <p:stCondLst>
                                            <p:cond delay="0"/>
                                          </p:stCondLst>
                                        </p:cTn>
                                        <p:tgtEl>
                                          <p:spTgt spid="3280"/>
                                        </p:tgtEl>
                                        <p:attrNameLst>
                                          <p:attrName>style.visibility</p:attrName>
                                        </p:attrNameLst>
                                      </p:cBhvr>
                                      <p:to>
                                        <p:strVal val="visible"/>
                                      </p:to>
                                    </p:set>
                                    <p:animEffect transition="in" filter="fade">
                                      <p:cBhvr>
                                        <p:cTn id="21" dur="500"/>
                                        <p:tgtEl>
                                          <p:spTgt spid="3280"/>
                                        </p:tgtEl>
                                      </p:cBhvr>
                                    </p:animEffect>
                                  </p:childTnLst>
                                </p:cTn>
                              </p:par>
                              <p:par>
                                <p:cTn id="22" presetID="10" presetClass="entr" presetSubtype="0" fill="hold" nodeType="withEffect">
                                  <p:stCondLst>
                                    <p:cond delay="0"/>
                                  </p:stCondLst>
                                  <p:childTnLst>
                                    <p:set>
                                      <p:cBhvr>
                                        <p:cTn id="23" dur="1" fill="hold">
                                          <p:stCondLst>
                                            <p:cond delay="0"/>
                                          </p:stCondLst>
                                        </p:cTn>
                                        <p:tgtEl>
                                          <p:spTgt spid="3281"/>
                                        </p:tgtEl>
                                        <p:attrNameLst>
                                          <p:attrName>style.visibility</p:attrName>
                                        </p:attrNameLst>
                                      </p:cBhvr>
                                      <p:to>
                                        <p:strVal val="visible"/>
                                      </p:to>
                                    </p:set>
                                    <p:animEffect transition="in" filter="fade">
                                      <p:cBhvr>
                                        <p:cTn id="24" dur="500"/>
                                        <p:tgtEl>
                                          <p:spTgt spid="3281"/>
                                        </p:tgtEl>
                                      </p:cBhvr>
                                    </p:animEffect>
                                  </p:childTnLst>
                                </p:cTn>
                              </p:par>
                              <p:par>
                                <p:cTn id="25" presetID="10" presetClass="entr" presetSubtype="0" fill="hold" nodeType="withEffect">
                                  <p:stCondLst>
                                    <p:cond delay="0"/>
                                  </p:stCondLst>
                                  <p:childTnLst>
                                    <p:set>
                                      <p:cBhvr>
                                        <p:cTn id="26" dur="1" fill="hold">
                                          <p:stCondLst>
                                            <p:cond delay="0"/>
                                          </p:stCondLst>
                                        </p:cTn>
                                        <p:tgtEl>
                                          <p:spTgt spid="3282"/>
                                        </p:tgtEl>
                                        <p:attrNameLst>
                                          <p:attrName>style.visibility</p:attrName>
                                        </p:attrNameLst>
                                      </p:cBhvr>
                                      <p:to>
                                        <p:strVal val="visible"/>
                                      </p:to>
                                    </p:set>
                                    <p:animEffect transition="in" filter="fade">
                                      <p:cBhvr>
                                        <p:cTn id="27" dur="500"/>
                                        <p:tgtEl>
                                          <p:spTgt spid="3282"/>
                                        </p:tgtEl>
                                      </p:cBhvr>
                                    </p:animEffect>
                                  </p:childTnLst>
                                </p:cTn>
                              </p:par>
                              <p:par>
                                <p:cTn id="28" presetID="10" presetClass="entr" presetSubtype="0" fill="hold" nodeType="withEffect">
                                  <p:stCondLst>
                                    <p:cond delay="0"/>
                                  </p:stCondLst>
                                  <p:childTnLst>
                                    <p:set>
                                      <p:cBhvr>
                                        <p:cTn id="29" dur="1" fill="hold">
                                          <p:stCondLst>
                                            <p:cond delay="0"/>
                                          </p:stCondLst>
                                        </p:cTn>
                                        <p:tgtEl>
                                          <p:spTgt spid="3283"/>
                                        </p:tgtEl>
                                        <p:attrNameLst>
                                          <p:attrName>style.visibility</p:attrName>
                                        </p:attrNameLst>
                                      </p:cBhvr>
                                      <p:to>
                                        <p:strVal val="visible"/>
                                      </p:to>
                                    </p:set>
                                    <p:animEffect transition="in" filter="fade">
                                      <p:cBhvr>
                                        <p:cTn id="30" dur="500"/>
                                        <p:tgtEl>
                                          <p:spTgt spid="3283"/>
                                        </p:tgtEl>
                                      </p:cBhvr>
                                    </p:animEffect>
                                  </p:childTnLst>
                                </p:cTn>
                              </p:par>
                              <p:par>
                                <p:cTn id="31" presetID="10" presetClass="entr" presetSubtype="0" fill="hold" nodeType="withEffect">
                                  <p:stCondLst>
                                    <p:cond delay="0"/>
                                  </p:stCondLst>
                                  <p:childTnLst>
                                    <p:set>
                                      <p:cBhvr>
                                        <p:cTn id="32" dur="1" fill="hold">
                                          <p:stCondLst>
                                            <p:cond delay="0"/>
                                          </p:stCondLst>
                                        </p:cTn>
                                        <p:tgtEl>
                                          <p:spTgt spid="3284"/>
                                        </p:tgtEl>
                                        <p:attrNameLst>
                                          <p:attrName>style.visibility</p:attrName>
                                        </p:attrNameLst>
                                      </p:cBhvr>
                                      <p:to>
                                        <p:strVal val="visible"/>
                                      </p:to>
                                    </p:set>
                                    <p:animEffect transition="in" filter="fade">
                                      <p:cBhvr>
                                        <p:cTn id="33" dur="500"/>
                                        <p:tgtEl>
                                          <p:spTgt spid="3284"/>
                                        </p:tgtEl>
                                      </p:cBhvr>
                                    </p:animEffect>
                                  </p:childTnLst>
                                </p:cTn>
                              </p:par>
                              <p:par>
                                <p:cTn id="34" presetID="10" presetClass="entr" presetSubtype="0" fill="hold" nodeType="withEffect">
                                  <p:stCondLst>
                                    <p:cond delay="0"/>
                                  </p:stCondLst>
                                  <p:childTnLst>
                                    <p:set>
                                      <p:cBhvr>
                                        <p:cTn id="35" dur="1" fill="hold">
                                          <p:stCondLst>
                                            <p:cond delay="0"/>
                                          </p:stCondLst>
                                        </p:cTn>
                                        <p:tgtEl>
                                          <p:spTgt spid="3285"/>
                                        </p:tgtEl>
                                        <p:attrNameLst>
                                          <p:attrName>style.visibility</p:attrName>
                                        </p:attrNameLst>
                                      </p:cBhvr>
                                      <p:to>
                                        <p:strVal val="visible"/>
                                      </p:to>
                                    </p:set>
                                    <p:animEffect transition="in" filter="fade">
                                      <p:cBhvr>
                                        <p:cTn id="36" dur="500"/>
                                        <p:tgtEl>
                                          <p:spTgt spid="3285"/>
                                        </p:tgtEl>
                                      </p:cBhvr>
                                    </p:animEffect>
                                  </p:childTnLst>
                                </p:cTn>
                              </p:par>
                              <p:par>
                                <p:cTn id="37" presetID="10" presetClass="entr" presetSubtype="0" fill="hold" nodeType="withEffect">
                                  <p:stCondLst>
                                    <p:cond delay="0"/>
                                  </p:stCondLst>
                                  <p:childTnLst>
                                    <p:set>
                                      <p:cBhvr>
                                        <p:cTn id="38" dur="1" fill="hold">
                                          <p:stCondLst>
                                            <p:cond delay="0"/>
                                          </p:stCondLst>
                                        </p:cTn>
                                        <p:tgtEl>
                                          <p:spTgt spid="3286"/>
                                        </p:tgtEl>
                                        <p:attrNameLst>
                                          <p:attrName>style.visibility</p:attrName>
                                        </p:attrNameLst>
                                      </p:cBhvr>
                                      <p:to>
                                        <p:strVal val="visible"/>
                                      </p:to>
                                    </p:set>
                                    <p:animEffect transition="in" filter="fade">
                                      <p:cBhvr>
                                        <p:cTn id="39" dur="500"/>
                                        <p:tgtEl>
                                          <p:spTgt spid="3286"/>
                                        </p:tgtEl>
                                      </p:cBhvr>
                                    </p:animEffect>
                                  </p:childTnLst>
                                </p:cTn>
                              </p:par>
                              <p:par>
                                <p:cTn id="40" presetID="10" presetClass="entr" presetSubtype="0" fill="hold" nodeType="withEffect">
                                  <p:stCondLst>
                                    <p:cond delay="0"/>
                                  </p:stCondLst>
                                  <p:childTnLst>
                                    <p:set>
                                      <p:cBhvr>
                                        <p:cTn id="41" dur="1" fill="hold">
                                          <p:stCondLst>
                                            <p:cond delay="0"/>
                                          </p:stCondLst>
                                        </p:cTn>
                                        <p:tgtEl>
                                          <p:spTgt spid="3287"/>
                                        </p:tgtEl>
                                        <p:attrNameLst>
                                          <p:attrName>style.visibility</p:attrName>
                                        </p:attrNameLst>
                                      </p:cBhvr>
                                      <p:to>
                                        <p:strVal val="visible"/>
                                      </p:to>
                                    </p:set>
                                    <p:animEffect transition="in" filter="fade">
                                      <p:cBhvr>
                                        <p:cTn id="42" dur="500"/>
                                        <p:tgtEl>
                                          <p:spTgt spid="3287"/>
                                        </p:tgtEl>
                                      </p:cBhvr>
                                    </p:animEffect>
                                  </p:childTnLst>
                                </p:cTn>
                              </p:par>
                              <p:par>
                                <p:cTn id="43" presetID="10" presetClass="entr" presetSubtype="0" fill="hold" nodeType="withEffect">
                                  <p:stCondLst>
                                    <p:cond delay="0"/>
                                  </p:stCondLst>
                                  <p:childTnLst>
                                    <p:set>
                                      <p:cBhvr>
                                        <p:cTn id="44" dur="1" fill="hold">
                                          <p:stCondLst>
                                            <p:cond delay="0"/>
                                          </p:stCondLst>
                                        </p:cTn>
                                        <p:tgtEl>
                                          <p:spTgt spid="3288"/>
                                        </p:tgtEl>
                                        <p:attrNameLst>
                                          <p:attrName>style.visibility</p:attrName>
                                        </p:attrNameLst>
                                      </p:cBhvr>
                                      <p:to>
                                        <p:strVal val="visible"/>
                                      </p:to>
                                    </p:set>
                                    <p:animEffect transition="in" filter="fade">
                                      <p:cBhvr>
                                        <p:cTn id="45" dur="500"/>
                                        <p:tgtEl>
                                          <p:spTgt spid="3288"/>
                                        </p:tgtEl>
                                      </p:cBhvr>
                                    </p:animEffect>
                                  </p:childTnLst>
                                </p:cTn>
                              </p:par>
                              <p:par>
                                <p:cTn id="46" presetID="10" presetClass="entr" presetSubtype="0" fill="hold" nodeType="withEffect">
                                  <p:stCondLst>
                                    <p:cond delay="0"/>
                                  </p:stCondLst>
                                  <p:childTnLst>
                                    <p:set>
                                      <p:cBhvr>
                                        <p:cTn id="47" dur="1" fill="hold">
                                          <p:stCondLst>
                                            <p:cond delay="0"/>
                                          </p:stCondLst>
                                        </p:cTn>
                                        <p:tgtEl>
                                          <p:spTgt spid="3289"/>
                                        </p:tgtEl>
                                        <p:attrNameLst>
                                          <p:attrName>style.visibility</p:attrName>
                                        </p:attrNameLst>
                                      </p:cBhvr>
                                      <p:to>
                                        <p:strVal val="visible"/>
                                      </p:to>
                                    </p:set>
                                    <p:animEffect transition="in" filter="fade">
                                      <p:cBhvr>
                                        <p:cTn id="48" dur="500"/>
                                        <p:tgtEl>
                                          <p:spTgt spid="3289"/>
                                        </p:tgtEl>
                                      </p:cBhvr>
                                    </p:animEffect>
                                  </p:childTnLst>
                                </p:cTn>
                              </p:par>
                              <p:par>
                                <p:cTn id="49" presetID="10" presetClass="entr" presetSubtype="0" fill="hold" nodeType="withEffect">
                                  <p:stCondLst>
                                    <p:cond delay="0"/>
                                  </p:stCondLst>
                                  <p:childTnLst>
                                    <p:set>
                                      <p:cBhvr>
                                        <p:cTn id="50" dur="1" fill="hold">
                                          <p:stCondLst>
                                            <p:cond delay="0"/>
                                          </p:stCondLst>
                                        </p:cTn>
                                        <p:tgtEl>
                                          <p:spTgt spid="3290"/>
                                        </p:tgtEl>
                                        <p:attrNameLst>
                                          <p:attrName>style.visibility</p:attrName>
                                        </p:attrNameLst>
                                      </p:cBhvr>
                                      <p:to>
                                        <p:strVal val="visible"/>
                                      </p:to>
                                    </p:set>
                                    <p:animEffect transition="in" filter="fade">
                                      <p:cBhvr>
                                        <p:cTn id="51" dur="500"/>
                                        <p:tgtEl>
                                          <p:spTgt spid="3290"/>
                                        </p:tgtEl>
                                      </p:cBhvr>
                                    </p:animEffect>
                                  </p:childTnLst>
                                </p:cTn>
                              </p:par>
                              <p:par>
                                <p:cTn id="52" presetID="10" presetClass="entr" presetSubtype="0" fill="hold" nodeType="withEffect">
                                  <p:stCondLst>
                                    <p:cond delay="0"/>
                                  </p:stCondLst>
                                  <p:childTnLst>
                                    <p:set>
                                      <p:cBhvr>
                                        <p:cTn id="53" dur="1" fill="hold">
                                          <p:stCondLst>
                                            <p:cond delay="0"/>
                                          </p:stCondLst>
                                        </p:cTn>
                                        <p:tgtEl>
                                          <p:spTgt spid="3291"/>
                                        </p:tgtEl>
                                        <p:attrNameLst>
                                          <p:attrName>style.visibility</p:attrName>
                                        </p:attrNameLst>
                                      </p:cBhvr>
                                      <p:to>
                                        <p:strVal val="visible"/>
                                      </p:to>
                                    </p:set>
                                    <p:animEffect transition="in" filter="fade">
                                      <p:cBhvr>
                                        <p:cTn id="54" dur="500"/>
                                        <p:tgtEl>
                                          <p:spTgt spid="329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292"/>
                                        </p:tgtEl>
                                        <p:attrNameLst>
                                          <p:attrName>style.visibility</p:attrName>
                                        </p:attrNameLst>
                                      </p:cBhvr>
                                      <p:to>
                                        <p:strVal val="visible"/>
                                      </p:to>
                                    </p:set>
                                    <p:animEffect transition="in" filter="fade">
                                      <p:cBhvr>
                                        <p:cTn id="59" dur="500"/>
                                        <p:tgtEl>
                                          <p:spTgt spid="329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293"/>
                                        </p:tgtEl>
                                        <p:attrNameLst>
                                          <p:attrName>style.visibility</p:attrName>
                                        </p:attrNameLst>
                                      </p:cBhvr>
                                      <p:to>
                                        <p:strVal val="visible"/>
                                      </p:to>
                                    </p:set>
                                    <p:animEffect transition="in" filter="fade">
                                      <p:cBhvr>
                                        <p:cTn id="64" dur="500"/>
                                        <p:tgtEl>
                                          <p:spTgt spid="329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294"/>
                                        </p:tgtEl>
                                        <p:attrNameLst>
                                          <p:attrName>style.visibility</p:attrName>
                                        </p:attrNameLst>
                                      </p:cBhvr>
                                      <p:to>
                                        <p:strVal val="visible"/>
                                      </p:to>
                                    </p:set>
                                    <p:animEffect transition="in" filter="fade">
                                      <p:cBhvr>
                                        <p:cTn id="69" dur="500"/>
                                        <p:tgtEl>
                                          <p:spTgt spid="329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295"/>
                                        </p:tgtEl>
                                        <p:attrNameLst>
                                          <p:attrName>style.visibility</p:attrName>
                                        </p:attrNameLst>
                                      </p:cBhvr>
                                      <p:to>
                                        <p:strVal val="visible"/>
                                      </p:to>
                                    </p:set>
                                    <p:animEffect transition="in" filter="fade">
                                      <p:cBhvr>
                                        <p:cTn id="74" dur="500"/>
                                        <p:tgtEl>
                                          <p:spTgt spid="3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99"/>
        <p:cNvGrpSpPr/>
        <p:nvPr/>
      </p:nvGrpSpPr>
      <p:grpSpPr>
        <a:xfrm>
          <a:off x="0" y="0"/>
          <a:ext cx="0" cy="0"/>
          <a:chOff x="0" y="0"/>
          <a:chExt cx="0" cy="0"/>
        </a:xfrm>
      </p:grpSpPr>
      <p:grpSp>
        <p:nvGrpSpPr>
          <p:cNvPr id="3300" name="Google Shape;3300;p18"/>
          <p:cNvGrpSpPr/>
          <p:nvPr/>
        </p:nvGrpSpPr>
        <p:grpSpPr>
          <a:xfrm>
            <a:off x="810728" y="504981"/>
            <a:ext cx="10390672" cy="2246769"/>
            <a:chOff x="1296327" y="1453656"/>
            <a:chExt cx="10390672" cy="2246769"/>
          </a:xfrm>
        </p:grpSpPr>
        <p:sp>
          <p:nvSpPr>
            <p:cNvPr id="3301" name="Google Shape;3301;p18"/>
            <p:cNvSpPr txBox="1"/>
            <p:nvPr/>
          </p:nvSpPr>
          <p:spPr>
            <a:xfrm>
              <a:off x="1866915" y="1453656"/>
              <a:ext cx="9820084" cy="22467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Kết thúc Đại hội Thể thao Đông Nam Á lần thứ 30, Đoàn Thể thao Việt Nam giành được 288 huy chương gồm Vàng, Bạc và Đồng. Trong đó có 190 huy chương Bạc và Đồng. Hỏi Đoàn Thể thao Việt Nam giành được bao nhiêu huy chương Vàng?</a:t>
              </a:r>
              <a:endParaRPr/>
            </a:p>
          </p:txBody>
        </p:sp>
        <p:sp>
          <p:nvSpPr>
            <p:cNvPr id="3302" name="Google Shape;3302;p18"/>
            <p:cNvSpPr/>
            <p:nvPr/>
          </p:nvSpPr>
          <p:spPr>
            <a:xfrm>
              <a:off x="1296327" y="1520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3</a:t>
              </a:r>
              <a:endParaRPr sz="3600" b="1">
                <a:solidFill>
                  <a:schemeClr val="lt1"/>
                </a:solidFill>
                <a:latin typeface="Arial"/>
                <a:ea typeface="Arial"/>
                <a:cs typeface="Arial"/>
                <a:sym typeface="Arial"/>
              </a:endParaRPr>
            </a:p>
          </p:txBody>
        </p:sp>
      </p:grpSp>
      <p:sp>
        <p:nvSpPr>
          <p:cNvPr id="3303" name="Google Shape;3303;p18"/>
          <p:cNvSpPr txBox="1"/>
          <p:nvPr/>
        </p:nvSpPr>
        <p:spPr>
          <a:xfrm>
            <a:off x="1935606" y="2369986"/>
            <a:ext cx="7844778"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chemeClr val="dk1"/>
                </a:solidFill>
                <a:latin typeface="Arial"/>
                <a:ea typeface="Arial"/>
                <a:cs typeface="Arial"/>
                <a:sym typeface="Arial"/>
              </a:rPr>
              <a:t>Tóm tắt:</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Có                                     : 288 huy chương</a:t>
            </a:r>
            <a:endParaRPr sz="2800">
              <a:solidFill>
                <a:schemeClr val="dk1"/>
              </a:solidFill>
              <a:latin typeface="Arial"/>
              <a:ea typeface="Arial"/>
              <a:cs typeface="Arial"/>
              <a:sym typeface="Arial"/>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Huy chương Bạc và Đồng: 190 huy chương</a:t>
            </a:r>
            <a:endParaRPr sz="2800">
              <a:solidFill>
                <a:schemeClr val="dk1"/>
              </a:solidFill>
              <a:latin typeface="Arial"/>
              <a:ea typeface="Arial"/>
              <a:cs typeface="Arial"/>
              <a:sym typeface="Arial"/>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Huy chương Vàng            : … huy chương?</a:t>
            </a:r>
            <a:endParaRPr/>
          </a:p>
        </p:txBody>
      </p:sp>
      <p:sp>
        <p:nvSpPr>
          <p:cNvPr id="3304" name="Google Shape;3304;p18"/>
          <p:cNvSpPr txBox="1"/>
          <p:nvPr/>
        </p:nvSpPr>
        <p:spPr>
          <a:xfrm>
            <a:off x="1096022" y="4336591"/>
            <a:ext cx="10003778"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rgbClr val="E36C09"/>
                </a:solidFill>
                <a:latin typeface="Arial"/>
                <a:ea typeface="Arial"/>
                <a:cs typeface="Arial"/>
                <a:sym typeface="Arial"/>
              </a:rPr>
              <a:t>  Bài giải</a:t>
            </a:r>
            <a:endParaRPr sz="2800">
              <a:solidFill>
                <a:srgbClr val="E36C09"/>
              </a:solidFill>
              <a:latin typeface="Arial"/>
              <a:ea typeface="Arial"/>
              <a:cs typeface="Arial"/>
              <a:sym typeface="Arial"/>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Đoàn Thể thao Việt Nam giành được số huy chương Vàng là:</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288 – 190 = 98 (huy chương)</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Đáp số: 98 huy chương</a:t>
            </a:r>
            <a:endParaRPr sz="2800">
              <a:solidFill>
                <a:srgbClr val="E36C09"/>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00"/>
                                        </p:tgtEl>
                                        <p:attrNameLst>
                                          <p:attrName>style.visibility</p:attrName>
                                        </p:attrNameLst>
                                      </p:cBhvr>
                                      <p:to>
                                        <p:strVal val="visible"/>
                                      </p:to>
                                    </p:set>
                                    <p:animEffect transition="in" filter="fade">
                                      <p:cBhvr>
                                        <p:cTn id="7" dur="500"/>
                                        <p:tgtEl>
                                          <p:spTgt spid="33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03"/>
                                        </p:tgtEl>
                                        <p:attrNameLst>
                                          <p:attrName>style.visibility</p:attrName>
                                        </p:attrNameLst>
                                      </p:cBhvr>
                                      <p:to>
                                        <p:strVal val="visible"/>
                                      </p:to>
                                    </p:set>
                                    <p:animEffect transition="in" filter="fade">
                                      <p:cBhvr>
                                        <p:cTn id="12" dur="500"/>
                                        <p:tgtEl>
                                          <p:spTgt spid="330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04">
                                            <p:txEl>
                                              <p:pRg st="0" end="0"/>
                                            </p:txEl>
                                          </p:spTgt>
                                        </p:tgtEl>
                                        <p:attrNameLst>
                                          <p:attrName>style.visibility</p:attrName>
                                        </p:attrNameLst>
                                      </p:cBhvr>
                                      <p:to>
                                        <p:strVal val="visible"/>
                                      </p:to>
                                    </p:set>
                                    <p:animEffect transition="in" filter="fade">
                                      <p:cBhvr>
                                        <p:cTn id="17" dur="500"/>
                                        <p:tgtEl>
                                          <p:spTgt spid="330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04">
                                            <p:txEl>
                                              <p:pRg st="1" end="1"/>
                                            </p:txEl>
                                          </p:spTgt>
                                        </p:tgtEl>
                                        <p:attrNameLst>
                                          <p:attrName>style.visibility</p:attrName>
                                        </p:attrNameLst>
                                      </p:cBhvr>
                                      <p:to>
                                        <p:strVal val="visible"/>
                                      </p:to>
                                    </p:set>
                                    <p:animEffect transition="in" filter="fade">
                                      <p:cBhvr>
                                        <p:cTn id="22" dur="500"/>
                                        <p:tgtEl>
                                          <p:spTgt spid="330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04">
                                            <p:txEl>
                                              <p:pRg st="2" end="2"/>
                                            </p:txEl>
                                          </p:spTgt>
                                        </p:tgtEl>
                                        <p:attrNameLst>
                                          <p:attrName>style.visibility</p:attrName>
                                        </p:attrNameLst>
                                      </p:cBhvr>
                                      <p:to>
                                        <p:strVal val="visible"/>
                                      </p:to>
                                    </p:set>
                                    <p:animEffect transition="in" filter="fade">
                                      <p:cBhvr>
                                        <p:cTn id="27" dur="500"/>
                                        <p:tgtEl>
                                          <p:spTgt spid="330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04">
                                            <p:txEl>
                                              <p:pRg st="3" end="3"/>
                                            </p:txEl>
                                          </p:spTgt>
                                        </p:tgtEl>
                                        <p:attrNameLst>
                                          <p:attrName>style.visibility</p:attrName>
                                        </p:attrNameLst>
                                      </p:cBhvr>
                                      <p:to>
                                        <p:strVal val="visible"/>
                                      </p:to>
                                    </p:set>
                                    <p:animEffect transition="in" filter="fade">
                                      <p:cBhvr>
                                        <p:cTn id="32" dur="500"/>
                                        <p:tgtEl>
                                          <p:spTgt spid="33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08"/>
        <p:cNvGrpSpPr/>
        <p:nvPr/>
      </p:nvGrpSpPr>
      <p:grpSpPr>
        <a:xfrm>
          <a:off x="0" y="0"/>
          <a:ext cx="0" cy="0"/>
          <a:chOff x="0" y="0"/>
          <a:chExt cx="0" cy="0"/>
        </a:xfrm>
      </p:grpSpPr>
      <p:sp>
        <p:nvSpPr>
          <p:cNvPr id="3309" name="Google Shape;3309;p19"/>
          <p:cNvSpPr/>
          <p:nvPr/>
        </p:nvSpPr>
        <p:spPr>
          <a:xfrm>
            <a:off x="1140928" y="749713"/>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4</a:t>
            </a:r>
            <a:endParaRPr sz="3600" b="1">
              <a:solidFill>
                <a:schemeClr val="lt1"/>
              </a:solidFill>
              <a:latin typeface="Arial"/>
              <a:ea typeface="Arial"/>
              <a:cs typeface="Arial"/>
              <a:sym typeface="Arial"/>
            </a:endParaRPr>
          </a:p>
        </p:txBody>
      </p:sp>
      <p:pic>
        <p:nvPicPr>
          <p:cNvPr id="3310" name="Google Shape;3310;p19" descr="Screen Clipping"/>
          <p:cNvPicPr preferRelativeResize="0"/>
          <p:nvPr/>
        </p:nvPicPr>
        <p:blipFill rotWithShape="1">
          <a:blip r:embed="rId3">
            <a:alphaModFix/>
          </a:blip>
          <a:srcRect/>
          <a:stretch/>
        </p:blipFill>
        <p:spPr>
          <a:xfrm>
            <a:off x="1769078" y="3574018"/>
            <a:ext cx="8133152" cy="2238355"/>
          </a:xfrm>
          <a:prstGeom prst="rect">
            <a:avLst/>
          </a:prstGeom>
          <a:noFill/>
          <a:ln>
            <a:noFill/>
          </a:ln>
        </p:spPr>
      </p:pic>
      <p:sp>
        <p:nvSpPr>
          <p:cNvPr id="3311" name="Google Shape;3311;p19"/>
          <p:cNvSpPr/>
          <p:nvPr/>
        </p:nvSpPr>
        <p:spPr>
          <a:xfrm>
            <a:off x="2159000" y="1472701"/>
            <a:ext cx="1993900" cy="724399"/>
          </a:xfrm>
          <a:prstGeom prst="ellipse">
            <a:avLst/>
          </a:prstGeom>
          <a:solidFill>
            <a:schemeClr val="lt1"/>
          </a:solidFill>
          <a:ln w="38100"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231-125</a:t>
            </a:r>
            <a:endParaRPr sz="2800">
              <a:solidFill>
                <a:schemeClr val="dk1"/>
              </a:solidFill>
              <a:latin typeface="Arial"/>
              <a:ea typeface="Arial"/>
              <a:cs typeface="Arial"/>
              <a:sym typeface="Arial"/>
            </a:endParaRPr>
          </a:p>
        </p:txBody>
      </p:sp>
      <p:sp>
        <p:nvSpPr>
          <p:cNvPr id="3312" name="Google Shape;3312;p19"/>
          <p:cNvSpPr/>
          <p:nvPr/>
        </p:nvSpPr>
        <p:spPr>
          <a:xfrm>
            <a:off x="4758636" y="1472700"/>
            <a:ext cx="2148876" cy="724399"/>
          </a:xfrm>
          <a:prstGeom prst="ellipse">
            <a:avLst/>
          </a:prstGeom>
          <a:solidFill>
            <a:schemeClr val="lt1"/>
          </a:solidFill>
          <a:ln w="38100"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425 - 330</a:t>
            </a:r>
            <a:endParaRPr sz="2800">
              <a:solidFill>
                <a:schemeClr val="dk1"/>
              </a:solidFill>
              <a:latin typeface="Arial"/>
              <a:ea typeface="Arial"/>
              <a:cs typeface="Arial"/>
              <a:sym typeface="Arial"/>
            </a:endParaRPr>
          </a:p>
        </p:txBody>
      </p:sp>
      <p:sp>
        <p:nvSpPr>
          <p:cNvPr id="3313" name="Google Shape;3313;p19"/>
          <p:cNvSpPr/>
          <p:nvPr/>
        </p:nvSpPr>
        <p:spPr>
          <a:xfrm>
            <a:off x="7360848" y="1472700"/>
            <a:ext cx="2164152" cy="724399"/>
          </a:xfrm>
          <a:prstGeom prst="ellipse">
            <a:avLst/>
          </a:prstGeom>
          <a:solidFill>
            <a:schemeClr val="lt1"/>
          </a:solidFill>
          <a:ln w="38100"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526 - 400</a:t>
            </a:r>
            <a:endParaRPr sz="2800">
              <a:solidFill>
                <a:schemeClr val="dk1"/>
              </a:solidFill>
              <a:latin typeface="Arial"/>
              <a:ea typeface="Arial"/>
              <a:cs typeface="Arial"/>
              <a:sym typeface="Arial"/>
            </a:endParaRPr>
          </a:p>
        </p:txBody>
      </p:sp>
      <p:sp>
        <p:nvSpPr>
          <p:cNvPr id="3314" name="Google Shape;3314;p19"/>
          <p:cNvSpPr/>
          <p:nvPr/>
        </p:nvSpPr>
        <p:spPr>
          <a:xfrm>
            <a:off x="2711450" y="2441059"/>
            <a:ext cx="889000" cy="889000"/>
          </a:xfrm>
          <a:prstGeom prst="ellipse">
            <a:avLst/>
          </a:prstGeom>
          <a:solidFill>
            <a:schemeClr val="lt1"/>
          </a:solidFill>
          <a:ln w="57150" cap="flat" cmpd="dbl">
            <a:solidFill>
              <a:srgbClr val="92D050"/>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106</a:t>
            </a:r>
            <a:endParaRPr sz="2800">
              <a:solidFill>
                <a:schemeClr val="dk1"/>
              </a:solidFill>
              <a:latin typeface="Arial"/>
              <a:ea typeface="Arial"/>
              <a:cs typeface="Arial"/>
              <a:sym typeface="Arial"/>
            </a:endParaRPr>
          </a:p>
        </p:txBody>
      </p:sp>
      <p:cxnSp>
        <p:nvCxnSpPr>
          <p:cNvPr id="3315" name="Google Shape;3315;p19"/>
          <p:cNvCxnSpPr>
            <a:stCxn id="3314" idx="0"/>
            <a:endCxn id="3311" idx="4"/>
          </p:cNvCxnSpPr>
          <p:nvPr/>
        </p:nvCxnSpPr>
        <p:spPr>
          <a:xfrm rot="10800000">
            <a:off x="3155950" y="2197159"/>
            <a:ext cx="0" cy="243900"/>
          </a:xfrm>
          <a:prstGeom prst="straightConnector1">
            <a:avLst/>
          </a:prstGeom>
          <a:noFill/>
          <a:ln w="28575" cap="flat" cmpd="sng">
            <a:solidFill>
              <a:srgbClr val="92D050"/>
            </a:solidFill>
            <a:prstDash val="solid"/>
            <a:miter lim="800000"/>
            <a:headEnd type="none" w="sm" len="sm"/>
            <a:tailEnd type="none" w="sm" len="sm"/>
          </a:ln>
        </p:spPr>
      </p:cxnSp>
      <p:sp>
        <p:nvSpPr>
          <p:cNvPr id="3316" name="Google Shape;3316;p19"/>
          <p:cNvSpPr/>
          <p:nvPr/>
        </p:nvSpPr>
        <p:spPr>
          <a:xfrm>
            <a:off x="5391154" y="2441059"/>
            <a:ext cx="889000" cy="889000"/>
          </a:xfrm>
          <a:prstGeom prst="ellipse">
            <a:avLst/>
          </a:prstGeom>
          <a:solidFill>
            <a:schemeClr val="lt1"/>
          </a:solidFill>
          <a:ln w="57150" cap="flat" cmpd="dbl">
            <a:solidFill>
              <a:srgbClr val="92D050"/>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95</a:t>
            </a:r>
            <a:endParaRPr sz="2800">
              <a:solidFill>
                <a:schemeClr val="dk1"/>
              </a:solidFill>
              <a:latin typeface="Arial"/>
              <a:ea typeface="Arial"/>
              <a:cs typeface="Arial"/>
              <a:sym typeface="Arial"/>
            </a:endParaRPr>
          </a:p>
        </p:txBody>
      </p:sp>
      <p:cxnSp>
        <p:nvCxnSpPr>
          <p:cNvPr id="3317" name="Google Shape;3317;p19"/>
          <p:cNvCxnSpPr>
            <a:stCxn id="3316" idx="0"/>
          </p:cNvCxnSpPr>
          <p:nvPr/>
        </p:nvCxnSpPr>
        <p:spPr>
          <a:xfrm rot="10800000">
            <a:off x="5835654" y="2197159"/>
            <a:ext cx="0" cy="243900"/>
          </a:xfrm>
          <a:prstGeom prst="straightConnector1">
            <a:avLst/>
          </a:prstGeom>
          <a:noFill/>
          <a:ln w="28575" cap="flat" cmpd="sng">
            <a:solidFill>
              <a:srgbClr val="92D050"/>
            </a:solidFill>
            <a:prstDash val="solid"/>
            <a:miter lim="800000"/>
            <a:headEnd type="none" w="sm" len="sm"/>
            <a:tailEnd type="none" w="sm" len="sm"/>
          </a:ln>
        </p:spPr>
      </p:cxnSp>
      <p:sp>
        <p:nvSpPr>
          <p:cNvPr id="3318" name="Google Shape;3318;p19"/>
          <p:cNvSpPr/>
          <p:nvPr/>
        </p:nvSpPr>
        <p:spPr>
          <a:xfrm>
            <a:off x="8001004" y="2441059"/>
            <a:ext cx="889000" cy="889000"/>
          </a:xfrm>
          <a:prstGeom prst="ellipse">
            <a:avLst/>
          </a:prstGeom>
          <a:solidFill>
            <a:schemeClr val="lt1"/>
          </a:solidFill>
          <a:ln w="57150" cap="flat" cmpd="dbl">
            <a:solidFill>
              <a:srgbClr val="92D050"/>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126</a:t>
            </a:r>
            <a:endParaRPr sz="2800">
              <a:solidFill>
                <a:schemeClr val="dk1"/>
              </a:solidFill>
              <a:latin typeface="Arial"/>
              <a:ea typeface="Arial"/>
              <a:cs typeface="Arial"/>
              <a:sym typeface="Arial"/>
            </a:endParaRPr>
          </a:p>
        </p:txBody>
      </p:sp>
      <p:cxnSp>
        <p:nvCxnSpPr>
          <p:cNvPr id="3319" name="Google Shape;3319;p19"/>
          <p:cNvCxnSpPr>
            <a:stCxn id="3318" idx="0"/>
          </p:cNvCxnSpPr>
          <p:nvPr/>
        </p:nvCxnSpPr>
        <p:spPr>
          <a:xfrm rot="10800000">
            <a:off x="8445504" y="2197159"/>
            <a:ext cx="0" cy="243900"/>
          </a:xfrm>
          <a:prstGeom prst="straightConnector1">
            <a:avLst/>
          </a:prstGeom>
          <a:noFill/>
          <a:ln w="28575" cap="flat" cmpd="sng">
            <a:solidFill>
              <a:srgbClr val="92D050"/>
            </a:solidFill>
            <a:prstDash val="solid"/>
            <a:miter lim="800000"/>
            <a:headEnd type="none" w="sm" len="sm"/>
            <a:tailEnd type="none" w="sm" len="sm"/>
          </a:ln>
        </p:spPr>
      </p:cxnSp>
      <p:sp>
        <p:nvSpPr>
          <p:cNvPr id="3320" name="Google Shape;3320;p19"/>
          <p:cNvSpPr txBox="1"/>
          <p:nvPr/>
        </p:nvSpPr>
        <p:spPr>
          <a:xfrm>
            <a:off x="2424019" y="5049428"/>
            <a:ext cx="146386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Số lớn nhất</a:t>
            </a:r>
            <a:endParaRPr sz="1800" b="1">
              <a:solidFill>
                <a:schemeClr val="lt1"/>
              </a:solidFill>
              <a:latin typeface="Arial"/>
              <a:ea typeface="Arial"/>
              <a:cs typeface="Arial"/>
              <a:sym typeface="Arial"/>
            </a:endParaRPr>
          </a:p>
        </p:txBody>
      </p:sp>
      <p:sp>
        <p:nvSpPr>
          <p:cNvPr id="3321" name="Google Shape;3321;p19"/>
          <p:cNvSpPr txBox="1"/>
          <p:nvPr/>
        </p:nvSpPr>
        <p:spPr>
          <a:xfrm>
            <a:off x="5150836" y="5049428"/>
            <a:ext cx="136447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Arial"/>
                <a:ea typeface="Arial"/>
                <a:cs typeface="Arial"/>
                <a:sym typeface="Arial"/>
              </a:rPr>
              <a:t>Số bé nhất</a:t>
            </a:r>
            <a:endParaRPr sz="1800" b="1">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11"/>
                                        </p:tgtEl>
                                        <p:attrNameLst>
                                          <p:attrName>style.visibility</p:attrName>
                                        </p:attrNameLst>
                                      </p:cBhvr>
                                      <p:to>
                                        <p:strVal val="visible"/>
                                      </p:to>
                                    </p:set>
                                    <p:animEffect transition="in" filter="fade">
                                      <p:cBhvr>
                                        <p:cTn id="7" dur="500"/>
                                        <p:tgtEl>
                                          <p:spTgt spid="3311"/>
                                        </p:tgtEl>
                                      </p:cBhvr>
                                    </p:animEffect>
                                  </p:childTnLst>
                                </p:cTn>
                              </p:par>
                              <p:par>
                                <p:cTn id="8" presetID="10" presetClass="entr" presetSubtype="0" fill="hold" nodeType="withEffect">
                                  <p:stCondLst>
                                    <p:cond delay="0"/>
                                  </p:stCondLst>
                                  <p:childTnLst>
                                    <p:set>
                                      <p:cBhvr>
                                        <p:cTn id="9" dur="1" fill="hold">
                                          <p:stCondLst>
                                            <p:cond delay="0"/>
                                          </p:stCondLst>
                                        </p:cTn>
                                        <p:tgtEl>
                                          <p:spTgt spid="3312"/>
                                        </p:tgtEl>
                                        <p:attrNameLst>
                                          <p:attrName>style.visibility</p:attrName>
                                        </p:attrNameLst>
                                      </p:cBhvr>
                                      <p:to>
                                        <p:strVal val="visible"/>
                                      </p:to>
                                    </p:set>
                                    <p:animEffect transition="in" filter="fade">
                                      <p:cBhvr>
                                        <p:cTn id="10" dur="500"/>
                                        <p:tgtEl>
                                          <p:spTgt spid="3312"/>
                                        </p:tgtEl>
                                      </p:cBhvr>
                                    </p:animEffect>
                                  </p:childTnLst>
                                </p:cTn>
                              </p:par>
                              <p:par>
                                <p:cTn id="11" presetID="10" presetClass="entr" presetSubtype="0" fill="hold" nodeType="withEffect">
                                  <p:stCondLst>
                                    <p:cond delay="0"/>
                                  </p:stCondLst>
                                  <p:childTnLst>
                                    <p:set>
                                      <p:cBhvr>
                                        <p:cTn id="12" dur="1" fill="hold">
                                          <p:stCondLst>
                                            <p:cond delay="0"/>
                                          </p:stCondLst>
                                        </p:cTn>
                                        <p:tgtEl>
                                          <p:spTgt spid="3313"/>
                                        </p:tgtEl>
                                        <p:attrNameLst>
                                          <p:attrName>style.visibility</p:attrName>
                                        </p:attrNameLst>
                                      </p:cBhvr>
                                      <p:to>
                                        <p:strVal val="visible"/>
                                      </p:to>
                                    </p:set>
                                    <p:animEffect transition="in" filter="fade">
                                      <p:cBhvr>
                                        <p:cTn id="13" dur="500"/>
                                        <p:tgtEl>
                                          <p:spTgt spid="33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310"/>
                                        </p:tgtEl>
                                        <p:attrNameLst>
                                          <p:attrName>style.visibility</p:attrName>
                                        </p:attrNameLst>
                                      </p:cBhvr>
                                      <p:to>
                                        <p:strVal val="visible"/>
                                      </p:to>
                                    </p:set>
                                    <p:animEffect transition="in" filter="fade">
                                      <p:cBhvr>
                                        <p:cTn id="18" dur="500"/>
                                        <p:tgtEl>
                                          <p:spTgt spid="33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315"/>
                                        </p:tgtEl>
                                        <p:attrNameLst>
                                          <p:attrName>style.visibility</p:attrName>
                                        </p:attrNameLst>
                                      </p:cBhvr>
                                      <p:to>
                                        <p:strVal val="visible"/>
                                      </p:to>
                                    </p:set>
                                    <p:animEffect transition="in" filter="fade">
                                      <p:cBhvr>
                                        <p:cTn id="23" dur="250"/>
                                        <p:tgtEl>
                                          <p:spTgt spid="3315"/>
                                        </p:tgtEl>
                                      </p:cBhvr>
                                    </p:animEffect>
                                  </p:childTnLst>
                                </p:cTn>
                              </p:par>
                            </p:childTnLst>
                          </p:cTn>
                        </p:par>
                        <p:par>
                          <p:cTn id="24" fill="hold">
                            <p:stCondLst>
                              <p:cond delay="250"/>
                            </p:stCondLst>
                            <p:childTnLst>
                              <p:par>
                                <p:cTn id="25" presetID="10" presetClass="entr" presetSubtype="0" fill="hold" nodeType="afterEffect">
                                  <p:stCondLst>
                                    <p:cond delay="0"/>
                                  </p:stCondLst>
                                  <p:childTnLst>
                                    <p:set>
                                      <p:cBhvr>
                                        <p:cTn id="26" dur="1" fill="hold">
                                          <p:stCondLst>
                                            <p:cond delay="0"/>
                                          </p:stCondLst>
                                        </p:cTn>
                                        <p:tgtEl>
                                          <p:spTgt spid="3314"/>
                                        </p:tgtEl>
                                        <p:attrNameLst>
                                          <p:attrName>style.visibility</p:attrName>
                                        </p:attrNameLst>
                                      </p:cBhvr>
                                      <p:to>
                                        <p:strVal val="visible"/>
                                      </p:to>
                                    </p:set>
                                    <p:animEffect transition="in" filter="fade">
                                      <p:cBhvr>
                                        <p:cTn id="27" dur="500"/>
                                        <p:tgtEl>
                                          <p:spTgt spid="33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17"/>
                                        </p:tgtEl>
                                        <p:attrNameLst>
                                          <p:attrName>style.visibility</p:attrName>
                                        </p:attrNameLst>
                                      </p:cBhvr>
                                      <p:to>
                                        <p:strVal val="visible"/>
                                      </p:to>
                                    </p:set>
                                    <p:animEffect transition="in" filter="fade">
                                      <p:cBhvr>
                                        <p:cTn id="32" dur="250"/>
                                        <p:tgtEl>
                                          <p:spTgt spid="3317"/>
                                        </p:tgtEl>
                                      </p:cBhvr>
                                    </p:animEffect>
                                  </p:childTnLst>
                                </p:cTn>
                              </p:par>
                            </p:childTnLst>
                          </p:cTn>
                        </p:par>
                        <p:par>
                          <p:cTn id="33" fill="hold">
                            <p:stCondLst>
                              <p:cond delay="250"/>
                            </p:stCondLst>
                            <p:childTnLst>
                              <p:par>
                                <p:cTn id="34" presetID="10" presetClass="entr" presetSubtype="0" fill="hold" nodeType="afterEffect">
                                  <p:stCondLst>
                                    <p:cond delay="0"/>
                                  </p:stCondLst>
                                  <p:childTnLst>
                                    <p:set>
                                      <p:cBhvr>
                                        <p:cTn id="35" dur="1" fill="hold">
                                          <p:stCondLst>
                                            <p:cond delay="0"/>
                                          </p:stCondLst>
                                        </p:cTn>
                                        <p:tgtEl>
                                          <p:spTgt spid="3316"/>
                                        </p:tgtEl>
                                        <p:attrNameLst>
                                          <p:attrName>style.visibility</p:attrName>
                                        </p:attrNameLst>
                                      </p:cBhvr>
                                      <p:to>
                                        <p:strVal val="visible"/>
                                      </p:to>
                                    </p:set>
                                    <p:animEffect transition="in" filter="fade">
                                      <p:cBhvr>
                                        <p:cTn id="36" dur="500"/>
                                        <p:tgtEl>
                                          <p:spTgt spid="331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319"/>
                                        </p:tgtEl>
                                        <p:attrNameLst>
                                          <p:attrName>style.visibility</p:attrName>
                                        </p:attrNameLst>
                                      </p:cBhvr>
                                      <p:to>
                                        <p:strVal val="visible"/>
                                      </p:to>
                                    </p:set>
                                    <p:animEffect transition="in" filter="fade">
                                      <p:cBhvr>
                                        <p:cTn id="41" dur="250"/>
                                        <p:tgtEl>
                                          <p:spTgt spid="3319"/>
                                        </p:tgtEl>
                                      </p:cBhvr>
                                    </p:animEffect>
                                  </p:childTnLst>
                                </p:cTn>
                              </p:par>
                            </p:childTnLst>
                          </p:cTn>
                        </p:par>
                        <p:par>
                          <p:cTn id="42" fill="hold">
                            <p:stCondLst>
                              <p:cond delay="250"/>
                            </p:stCondLst>
                            <p:childTnLst>
                              <p:par>
                                <p:cTn id="43" presetID="10" presetClass="entr" presetSubtype="0" fill="hold" nodeType="afterEffect">
                                  <p:stCondLst>
                                    <p:cond delay="0"/>
                                  </p:stCondLst>
                                  <p:childTnLst>
                                    <p:set>
                                      <p:cBhvr>
                                        <p:cTn id="44" dur="1" fill="hold">
                                          <p:stCondLst>
                                            <p:cond delay="0"/>
                                          </p:stCondLst>
                                        </p:cTn>
                                        <p:tgtEl>
                                          <p:spTgt spid="3318"/>
                                        </p:tgtEl>
                                        <p:attrNameLst>
                                          <p:attrName>style.visibility</p:attrName>
                                        </p:attrNameLst>
                                      </p:cBhvr>
                                      <p:to>
                                        <p:strVal val="visible"/>
                                      </p:to>
                                    </p:set>
                                    <p:animEffect transition="in" filter="fade">
                                      <p:cBhvr>
                                        <p:cTn id="45" dur="500"/>
                                        <p:tgtEl>
                                          <p:spTgt spid="33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320"/>
                                        </p:tgtEl>
                                        <p:attrNameLst>
                                          <p:attrName>style.visibility</p:attrName>
                                        </p:attrNameLst>
                                      </p:cBhvr>
                                      <p:to>
                                        <p:strVal val="visible"/>
                                      </p:to>
                                    </p:set>
                                    <p:animEffect transition="in" filter="fade">
                                      <p:cBhvr>
                                        <p:cTn id="50" dur="500"/>
                                        <p:tgtEl>
                                          <p:spTgt spid="3320"/>
                                        </p:tgtEl>
                                      </p:cBhvr>
                                    </p:animEffect>
                                  </p:childTnLst>
                                </p:cTn>
                              </p:par>
                              <p:par>
                                <p:cTn id="51" presetID="10" presetClass="entr" presetSubtype="0" fill="hold" nodeType="withEffect">
                                  <p:stCondLst>
                                    <p:cond delay="0"/>
                                  </p:stCondLst>
                                  <p:childTnLst>
                                    <p:set>
                                      <p:cBhvr>
                                        <p:cTn id="52" dur="1" fill="hold">
                                          <p:stCondLst>
                                            <p:cond delay="0"/>
                                          </p:stCondLst>
                                        </p:cTn>
                                        <p:tgtEl>
                                          <p:spTgt spid="3321"/>
                                        </p:tgtEl>
                                        <p:attrNameLst>
                                          <p:attrName>style.visibility</p:attrName>
                                        </p:attrNameLst>
                                      </p:cBhvr>
                                      <p:to>
                                        <p:strVal val="visible"/>
                                      </p:to>
                                    </p:set>
                                    <p:animEffect transition="in" filter="fade">
                                      <p:cBhvr>
                                        <p:cTn id="53" dur="500"/>
                                        <p:tgtEl>
                                          <p:spTgt spid="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25"/>
        <p:cNvGrpSpPr/>
        <p:nvPr/>
      </p:nvGrpSpPr>
      <p:grpSpPr>
        <a:xfrm>
          <a:off x="0" y="0"/>
          <a:ext cx="0" cy="0"/>
          <a:chOff x="0" y="0"/>
          <a:chExt cx="0" cy="0"/>
        </a:xfrm>
      </p:grpSpPr>
      <p:pic>
        <p:nvPicPr>
          <p:cNvPr id="3326" name="Google Shape;3326;p20" descr="Screen Clipping"/>
          <p:cNvPicPr preferRelativeResize="0"/>
          <p:nvPr/>
        </p:nvPicPr>
        <p:blipFill rotWithShape="1">
          <a:blip r:embed="rId3">
            <a:alphaModFix/>
          </a:blip>
          <a:srcRect/>
          <a:stretch/>
        </p:blipFill>
        <p:spPr>
          <a:xfrm>
            <a:off x="810728" y="1209433"/>
            <a:ext cx="6971119" cy="5141340"/>
          </a:xfrm>
          <a:prstGeom prst="roundRect">
            <a:avLst>
              <a:gd name="adj" fmla="val 16667"/>
            </a:avLst>
          </a:prstGeom>
          <a:noFill/>
          <a:ln>
            <a:noFill/>
          </a:ln>
        </p:spPr>
      </p:pic>
      <p:grpSp>
        <p:nvGrpSpPr>
          <p:cNvPr id="3327" name="Google Shape;3327;p20"/>
          <p:cNvGrpSpPr/>
          <p:nvPr/>
        </p:nvGrpSpPr>
        <p:grpSpPr>
          <a:xfrm>
            <a:off x="810728" y="504981"/>
            <a:ext cx="10390672" cy="954107"/>
            <a:chOff x="1296327" y="1453656"/>
            <a:chExt cx="10390672" cy="954107"/>
          </a:xfrm>
        </p:grpSpPr>
        <p:sp>
          <p:nvSpPr>
            <p:cNvPr id="3328" name="Google Shape;3328;p20"/>
            <p:cNvSpPr txBox="1"/>
            <p:nvPr/>
          </p:nvSpPr>
          <p:spPr>
            <a:xfrm>
              <a:off x="1866915" y="1453656"/>
              <a:ext cx="9820084"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Em hãy giúp Rô-bốt tìm phép tính sai trong bức tranh và sửa lại cho đúng.</a:t>
              </a:r>
              <a:endParaRPr sz="2800">
                <a:solidFill>
                  <a:schemeClr val="dk1"/>
                </a:solidFill>
                <a:latin typeface="Arial"/>
                <a:ea typeface="Arial"/>
                <a:cs typeface="Arial"/>
                <a:sym typeface="Arial"/>
              </a:endParaRPr>
            </a:p>
          </p:txBody>
        </p:sp>
        <p:sp>
          <p:nvSpPr>
            <p:cNvPr id="3329" name="Google Shape;3329;p20"/>
            <p:cNvSpPr/>
            <p:nvPr/>
          </p:nvSpPr>
          <p:spPr>
            <a:xfrm>
              <a:off x="1296327" y="1520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5</a:t>
              </a:r>
              <a:endParaRPr sz="3600" b="1">
                <a:solidFill>
                  <a:schemeClr val="lt1"/>
                </a:solidFill>
                <a:latin typeface="Arial"/>
                <a:ea typeface="Arial"/>
                <a:cs typeface="Arial"/>
                <a:sym typeface="Arial"/>
              </a:endParaRPr>
            </a:p>
          </p:txBody>
        </p:sp>
      </p:grpSp>
      <p:sp>
        <p:nvSpPr>
          <p:cNvPr id="3330" name="Google Shape;3330;p20"/>
          <p:cNvSpPr txBox="1"/>
          <p:nvPr/>
        </p:nvSpPr>
        <p:spPr>
          <a:xfrm>
            <a:off x="8139073" y="2641600"/>
            <a:ext cx="2705100" cy="195149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762 – 70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529 – 130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430 – 50 = </a:t>
            </a:r>
            <a:endParaRPr sz="2800">
              <a:solidFill>
                <a:schemeClr val="dk1"/>
              </a:solidFill>
              <a:latin typeface="Arial"/>
              <a:ea typeface="Arial"/>
              <a:cs typeface="Arial"/>
              <a:sym typeface="Arial"/>
            </a:endParaRPr>
          </a:p>
        </p:txBody>
      </p:sp>
      <p:sp>
        <p:nvSpPr>
          <p:cNvPr id="3331" name="Google Shape;3331;p20"/>
          <p:cNvSpPr txBox="1"/>
          <p:nvPr/>
        </p:nvSpPr>
        <p:spPr>
          <a:xfrm>
            <a:off x="9917072" y="2641600"/>
            <a:ext cx="927101"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692</a:t>
            </a:r>
            <a:endParaRPr sz="2800">
              <a:solidFill>
                <a:schemeClr val="dk1"/>
              </a:solidFill>
              <a:latin typeface="Arial"/>
              <a:ea typeface="Arial"/>
              <a:cs typeface="Arial"/>
              <a:sym typeface="Arial"/>
            </a:endParaRPr>
          </a:p>
        </p:txBody>
      </p:sp>
      <p:sp>
        <p:nvSpPr>
          <p:cNvPr id="3332" name="Google Shape;3332;p20"/>
          <p:cNvSpPr txBox="1"/>
          <p:nvPr/>
        </p:nvSpPr>
        <p:spPr>
          <a:xfrm>
            <a:off x="3378201" y="2163540"/>
            <a:ext cx="3810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FF0000"/>
                </a:solidFill>
                <a:latin typeface="Arial"/>
                <a:ea typeface="Arial"/>
                <a:cs typeface="Arial"/>
                <a:sym typeface="Arial"/>
              </a:rPr>
              <a:t>đ</a:t>
            </a:r>
            <a:endParaRPr/>
          </a:p>
        </p:txBody>
      </p:sp>
      <p:sp>
        <p:nvSpPr>
          <p:cNvPr id="3333" name="Google Shape;3333;p20"/>
          <p:cNvSpPr txBox="1"/>
          <p:nvPr/>
        </p:nvSpPr>
        <p:spPr>
          <a:xfrm>
            <a:off x="10069472" y="3278664"/>
            <a:ext cx="927101"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399</a:t>
            </a:r>
            <a:endParaRPr sz="2800">
              <a:solidFill>
                <a:schemeClr val="dk1"/>
              </a:solidFill>
              <a:latin typeface="Arial"/>
              <a:ea typeface="Arial"/>
              <a:cs typeface="Arial"/>
              <a:sym typeface="Arial"/>
            </a:endParaRPr>
          </a:p>
        </p:txBody>
      </p:sp>
      <p:sp>
        <p:nvSpPr>
          <p:cNvPr id="3334" name="Google Shape;3334;p20"/>
          <p:cNvSpPr txBox="1"/>
          <p:nvPr/>
        </p:nvSpPr>
        <p:spPr>
          <a:xfrm>
            <a:off x="3340102" y="2780099"/>
            <a:ext cx="45719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0000"/>
                </a:solidFill>
                <a:latin typeface="Arial"/>
                <a:ea typeface="Arial"/>
                <a:cs typeface="Arial"/>
                <a:sym typeface="Arial"/>
              </a:rPr>
              <a:t>S</a:t>
            </a:r>
            <a:endParaRPr/>
          </a:p>
        </p:txBody>
      </p:sp>
      <p:sp>
        <p:nvSpPr>
          <p:cNvPr id="3335" name="Google Shape;3335;p20"/>
          <p:cNvSpPr txBox="1"/>
          <p:nvPr/>
        </p:nvSpPr>
        <p:spPr>
          <a:xfrm>
            <a:off x="10069472" y="3935880"/>
            <a:ext cx="927101"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380</a:t>
            </a:r>
            <a:endParaRPr sz="2800">
              <a:solidFill>
                <a:schemeClr val="dk1"/>
              </a:solidFill>
              <a:latin typeface="Arial"/>
              <a:ea typeface="Arial"/>
              <a:cs typeface="Arial"/>
              <a:sym typeface="Arial"/>
            </a:endParaRPr>
          </a:p>
        </p:txBody>
      </p:sp>
      <p:sp>
        <p:nvSpPr>
          <p:cNvPr id="3336" name="Google Shape;3336;p20"/>
          <p:cNvSpPr txBox="1"/>
          <p:nvPr/>
        </p:nvSpPr>
        <p:spPr>
          <a:xfrm>
            <a:off x="3684627" y="2807926"/>
            <a:ext cx="86359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rgbClr val="FF0000"/>
                </a:solidFill>
                <a:latin typeface="Arial"/>
                <a:ea typeface="Arial"/>
                <a:cs typeface="Arial"/>
                <a:sym typeface="Arial"/>
              </a:rPr>
              <a:t>399</a:t>
            </a:r>
            <a:endParaRPr sz="2800">
              <a:solidFill>
                <a:srgbClr val="FF0000"/>
              </a:solidFill>
              <a:latin typeface="Arial"/>
              <a:ea typeface="Arial"/>
              <a:cs typeface="Arial"/>
              <a:sym typeface="Arial"/>
            </a:endParaRPr>
          </a:p>
        </p:txBody>
      </p:sp>
      <p:sp>
        <p:nvSpPr>
          <p:cNvPr id="3337" name="Google Shape;3337;p20"/>
          <p:cNvSpPr txBox="1"/>
          <p:nvPr/>
        </p:nvSpPr>
        <p:spPr>
          <a:xfrm>
            <a:off x="3378201" y="3163137"/>
            <a:ext cx="38100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FF0000"/>
                </a:solidFill>
                <a:latin typeface="Arial"/>
                <a:ea typeface="Arial"/>
                <a:cs typeface="Arial"/>
                <a:sym typeface="Arial"/>
              </a:rPr>
              <a:t>đ</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27"/>
                                        </p:tgtEl>
                                        <p:attrNameLst>
                                          <p:attrName>style.visibility</p:attrName>
                                        </p:attrNameLst>
                                      </p:cBhvr>
                                      <p:to>
                                        <p:strVal val="visible"/>
                                      </p:to>
                                    </p:set>
                                    <p:animEffect transition="in" filter="fade">
                                      <p:cBhvr>
                                        <p:cTn id="7" dur="500"/>
                                        <p:tgtEl>
                                          <p:spTgt spid="33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26"/>
                                        </p:tgtEl>
                                        <p:attrNameLst>
                                          <p:attrName>style.visibility</p:attrName>
                                        </p:attrNameLst>
                                      </p:cBhvr>
                                      <p:to>
                                        <p:strVal val="visible"/>
                                      </p:to>
                                    </p:set>
                                    <p:animEffect transition="in" filter="fade">
                                      <p:cBhvr>
                                        <p:cTn id="12" dur="500"/>
                                        <p:tgtEl>
                                          <p:spTgt spid="33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0">
                                            <p:txEl>
                                              <p:pRg st="0" end="0"/>
                                            </p:txEl>
                                          </p:spTgt>
                                        </p:tgtEl>
                                        <p:attrNameLst>
                                          <p:attrName>style.visibility</p:attrName>
                                        </p:attrNameLst>
                                      </p:cBhvr>
                                      <p:to>
                                        <p:strVal val="visible"/>
                                      </p:to>
                                    </p:set>
                                    <p:animEffect transition="in" filter="fade">
                                      <p:cBhvr>
                                        <p:cTn id="17" dur="500"/>
                                        <p:tgtEl>
                                          <p:spTgt spid="333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30">
                                            <p:txEl>
                                              <p:pRg st="1" end="1"/>
                                            </p:txEl>
                                          </p:spTgt>
                                        </p:tgtEl>
                                        <p:attrNameLst>
                                          <p:attrName>style.visibility</p:attrName>
                                        </p:attrNameLst>
                                      </p:cBhvr>
                                      <p:to>
                                        <p:strVal val="visible"/>
                                      </p:to>
                                    </p:set>
                                    <p:animEffect transition="in" filter="fade">
                                      <p:cBhvr>
                                        <p:cTn id="22" dur="500"/>
                                        <p:tgtEl>
                                          <p:spTgt spid="333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30">
                                            <p:txEl>
                                              <p:pRg st="2" end="2"/>
                                            </p:txEl>
                                          </p:spTgt>
                                        </p:tgtEl>
                                        <p:attrNameLst>
                                          <p:attrName>style.visibility</p:attrName>
                                        </p:attrNameLst>
                                      </p:cBhvr>
                                      <p:to>
                                        <p:strVal val="visible"/>
                                      </p:to>
                                    </p:set>
                                    <p:animEffect transition="in" filter="fade">
                                      <p:cBhvr>
                                        <p:cTn id="27" dur="500"/>
                                        <p:tgtEl>
                                          <p:spTgt spid="333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31">
                                            <p:txEl>
                                              <p:pRg st="0" end="0"/>
                                            </p:txEl>
                                          </p:spTgt>
                                        </p:tgtEl>
                                        <p:attrNameLst>
                                          <p:attrName>style.visibility</p:attrName>
                                        </p:attrNameLst>
                                      </p:cBhvr>
                                      <p:to>
                                        <p:strVal val="visible"/>
                                      </p:to>
                                    </p:set>
                                    <p:animEffect transition="in" filter="fade">
                                      <p:cBhvr>
                                        <p:cTn id="32" dur="500"/>
                                        <p:tgtEl>
                                          <p:spTgt spid="333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332"/>
                                        </p:tgtEl>
                                        <p:attrNameLst>
                                          <p:attrName>style.visibility</p:attrName>
                                        </p:attrNameLst>
                                      </p:cBhvr>
                                      <p:to>
                                        <p:strVal val="visible"/>
                                      </p:to>
                                    </p:set>
                                    <p:animEffect transition="in" filter="fade">
                                      <p:cBhvr>
                                        <p:cTn id="37" dur="500"/>
                                        <p:tgtEl>
                                          <p:spTgt spid="33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333">
                                            <p:txEl>
                                              <p:pRg st="0" end="0"/>
                                            </p:txEl>
                                          </p:spTgt>
                                        </p:tgtEl>
                                        <p:attrNameLst>
                                          <p:attrName>style.visibility</p:attrName>
                                        </p:attrNameLst>
                                      </p:cBhvr>
                                      <p:to>
                                        <p:strVal val="visible"/>
                                      </p:to>
                                    </p:set>
                                    <p:animEffect transition="in" filter="fade">
                                      <p:cBhvr>
                                        <p:cTn id="42" dur="500"/>
                                        <p:tgtEl>
                                          <p:spTgt spid="333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334"/>
                                        </p:tgtEl>
                                        <p:attrNameLst>
                                          <p:attrName>style.visibility</p:attrName>
                                        </p:attrNameLst>
                                      </p:cBhvr>
                                      <p:to>
                                        <p:strVal val="visible"/>
                                      </p:to>
                                    </p:set>
                                    <p:animEffect transition="in" filter="fade">
                                      <p:cBhvr>
                                        <p:cTn id="47" dur="500"/>
                                        <p:tgtEl>
                                          <p:spTgt spid="333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36"/>
                                        </p:tgtEl>
                                        <p:attrNameLst>
                                          <p:attrName>style.visibility</p:attrName>
                                        </p:attrNameLst>
                                      </p:cBhvr>
                                      <p:to>
                                        <p:strVal val="visible"/>
                                      </p:to>
                                    </p:set>
                                    <p:animEffect transition="in" filter="fade">
                                      <p:cBhvr>
                                        <p:cTn id="52" dur="500"/>
                                        <p:tgtEl>
                                          <p:spTgt spid="333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335">
                                            <p:txEl>
                                              <p:pRg st="0" end="0"/>
                                            </p:txEl>
                                          </p:spTgt>
                                        </p:tgtEl>
                                        <p:attrNameLst>
                                          <p:attrName>style.visibility</p:attrName>
                                        </p:attrNameLst>
                                      </p:cBhvr>
                                      <p:to>
                                        <p:strVal val="visible"/>
                                      </p:to>
                                    </p:set>
                                    <p:animEffect transition="in" filter="fade">
                                      <p:cBhvr>
                                        <p:cTn id="57" dur="500"/>
                                        <p:tgtEl>
                                          <p:spTgt spid="3335">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337"/>
                                        </p:tgtEl>
                                        <p:attrNameLst>
                                          <p:attrName>style.visibility</p:attrName>
                                        </p:attrNameLst>
                                      </p:cBhvr>
                                      <p:to>
                                        <p:strVal val="visible"/>
                                      </p:to>
                                    </p:set>
                                    <p:animEffect transition="in" filter="fade">
                                      <p:cBhvr>
                                        <p:cTn id="62" dur="500"/>
                                        <p:tgtEl>
                                          <p:spTgt spid="3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389</Words>
  <Application>Microsoft Office PowerPoint</Application>
  <PresentationFormat>Widescreen</PresentationFormat>
  <Paragraphs>69</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Cookie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Thanh Hằng (ADAS – GV)</dc:creator>
  <cp:lastModifiedBy>Admin</cp:lastModifiedBy>
  <cp:revision>2</cp:revision>
  <dcterms:created xsi:type="dcterms:W3CDTF">2021-06-02T01:34:28Z</dcterms:created>
  <dcterms:modified xsi:type="dcterms:W3CDTF">2023-04-09T15:22:16Z</dcterms:modified>
</cp:coreProperties>
</file>