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2" r:id="rId14"/>
    <p:sldId id="298" r:id="rId15"/>
    <p:sldId id="303" r:id="rId16"/>
    <p:sldId id="304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+1</a:t>
            </a:r>
            <a:r>
              <a:rPr lang="en-US" sz="28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4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840829" y="3001696"/>
            <a:ext cx="34711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 flipV="1">
            <a:off x="5526571" y="3001696"/>
            <a:ext cx="4339324" cy="17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2064099" y="3649978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292170" y="3594227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2708</TotalTime>
  <Words>554</Words>
  <Application>Microsoft Office PowerPoint</Application>
  <PresentationFormat>Widescreen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#9Slide03 Arima Madurai</vt:lpstr>
      <vt:lpstr>Arial</vt:lpstr>
      <vt:lpstr>Arial-Rounded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133</cp:revision>
  <dcterms:created xsi:type="dcterms:W3CDTF">2021-06-02T01:34:28Z</dcterms:created>
  <dcterms:modified xsi:type="dcterms:W3CDTF">2022-11-21T03:50:53Z</dcterms:modified>
</cp:coreProperties>
</file>