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47" r:id="rId11"/>
    <p:sldId id="392" r:id="rId12"/>
    <p:sldId id="393" r:id="rId13"/>
    <p:sldId id="275" r:id="rId14"/>
    <p:sldId id="293" r:id="rId15"/>
    <p:sldId id="298" r:id="rId16"/>
    <p:sldId id="274" r:id="rId17"/>
    <p:sldId id="317" r:id="rId18"/>
    <p:sldId id="305" r:id="rId19"/>
    <p:sldId id="306" r:id="rId20"/>
    <p:sldId id="3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75" d="100"/>
          <a:sy n="75" d="100"/>
        </p:scale>
        <p:origin x="12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98333" y="1016000"/>
            <a:ext cx="2821467" cy="5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4820" y="1016000"/>
            <a:ext cx="5066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75676" y="1505627"/>
            <a:ext cx="6471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38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1435100" y="1841500"/>
            <a:ext cx="8211820" cy="34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2016</TotalTime>
  <Words>434</Words>
  <Application>Microsoft Office PowerPoint</Application>
  <PresentationFormat>Widescreen</PresentationFormat>
  <Paragraphs>1685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Microsoft YaHei</vt:lpstr>
      <vt:lpstr>宋体</vt:lpstr>
      <vt:lpstr>Arial</vt:lpstr>
      <vt:lpstr>Arial-Rounded</vt:lpstr>
      <vt:lpstr>Calibri</vt:lpstr>
      <vt:lpstr>等线</vt:lpstr>
      <vt:lpstr>iCiel Cadena</vt:lpstr>
      <vt:lpstr>Open Sans Extrabold</vt:lpstr>
      <vt:lpstr>Times New Roman</vt:lpstr>
      <vt:lpstr>UTM Cookies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Techsi.vn</cp:lastModifiedBy>
  <cp:revision>72</cp:revision>
  <dcterms:created xsi:type="dcterms:W3CDTF">2021-07-11T03:43:43Z</dcterms:created>
  <dcterms:modified xsi:type="dcterms:W3CDTF">2022-11-22T03:46:18Z</dcterms:modified>
</cp:coreProperties>
</file>